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2" r:id="rId5"/>
    <p:sldId id="261" r:id="rId6"/>
    <p:sldId id="258" r:id="rId7"/>
    <p:sldId id="260" r:id="rId8"/>
    <p:sldId id="259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42" autoAdjust="0"/>
  </p:normalViewPr>
  <p:slideViewPr>
    <p:cSldViewPr snapToGrid="0" snapToObjects="1">
      <p:cViewPr>
        <p:scale>
          <a:sx n="150" d="100"/>
          <a:sy n="150" d="100"/>
        </p:scale>
        <p:origin x="-196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8.emf"/><Relationship Id="rId5" Type="http://schemas.openxmlformats.org/officeDocument/2006/relationships/image" Target="../media/image11.emf"/><Relationship Id="rId6" Type="http://schemas.openxmlformats.org/officeDocument/2006/relationships/image" Target="../media/image5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4210744" y="2123902"/>
            <a:ext cx="209677" cy="1064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96911" y="3188201"/>
            <a:ext cx="1227666" cy="41022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4577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5398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1050463" y="3178141"/>
            <a:ext cx="922271" cy="42028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>
            <a:off x="4420421" y="2123902"/>
            <a:ext cx="1362028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5168616" y="3175517"/>
            <a:ext cx="1227666" cy="41022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9" name="Rounded Rectangle 5"/>
          <p:cNvSpPr/>
          <p:nvPr/>
        </p:nvSpPr>
        <p:spPr>
          <a:xfrm>
            <a:off x="2303529" y="3175517"/>
            <a:ext cx="905337" cy="42028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1972734" y="318820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Rounded Rectangle 5"/>
          <p:cNvSpPr/>
          <p:nvPr/>
        </p:nvSpPr>
        <p:spPr>
          <a:xfrm>
            <a:off x="6782395" y="3178141"/>
            <a:ext cx="1235538" cy="42028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Sociodemography</a:t>
            </a:r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420421" y="2123902"/>
            <a:ext cx="2979743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79" idx="0"/>
          </p:cNvCxnSpPr>
          <p:nvPr/>
        </p:nvCxnSpPr>
        <p:spPr>
          <a:xfrm flipH="1">
            <a:off x="2756198" y="2123902"/>
            <a:ext cx="1664223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 flipH="1">
            <a:off x="1511599" y="2123902"/>
            <a:ext cx="2908822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3667" y="3513667"/>
            <a:ext cx="8136469" cy="3600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35133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60131" y="3454398"/>
            <a:ext cx="2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4140198" y="1312334"/>
            <a:ext cx="414869" cy="3175002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00745" y="2180339"/>
            <a:ext cx="149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Defaulting </a:t>
            </a:r>
            <a:r>
              <a:rPr lang="en-US" sz="1200" dirty="0" smtClean="0">
                <a:solidFill>
                  <a:srgbClr val="953735"/>
                </a:solidFill>
              </a:rPr>
              <a:t>behaviour</a:t>
            </a:r>
          </a:p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(TRAINING SET)</a:t>
            </a:r>
            <a:r>
              <a:rPr lang="en-US" sz="1200" dirty="0" smtClean="0">
                <a:solidFill>
                  <a:srgbClr val="953735"/>
                </a:solidFill>
              </a:rPr>
              <a:t> </a:t>
            </a:r>
            <a:endParaRPr lang="en-US" sz="1200" dirty="0">
              <a:solidFill>
                <a:srgbClr val="953735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1786465" y="2133603"/>
            <a:ext cx="414869" cy="1532464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07677" y="1927940"/>
            <a:ext cx="140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Financial activity </a:t>
            </a: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ayment behaviour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 rot="16200000">
            <a:off x="4961467" y="3522145"/>
            <a:ext cx="414869" cy="1532464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71579" y="4522236"/>
            <a:ext cx="140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Financial activity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Payment behaviour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1817" y="3615262"/>
            <a:ext cx="7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6815" y="3615262"/>
            <a:ext cx="7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k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4559" y="3093529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4809067" y="3278195"/>
            <a:ext cx="11260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</p:cNvCxnSpPr>
          <p:nvPr/>
        </p:nvCxnSpPr>
        <p:spPr>
          <a:xfrm flipH="1">
            <a:off x="2760131" y="3278195"/>
            <a:ext cx="1194428" cy="13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7320213" y="2707499"/>
            <a:ext cx="414869" cy="3164979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61185" y="4527737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Predicted defaulting behaviour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9561" y="3085066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7984069" y="3269732"/>
            <a:ext cx="11260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5935133" y="3269732"/>
            <a:ext cx="1194428" cy="13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110136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4"/>
          <p:cNvCxnSpPr>
            <a:stCxn id="6" idx="4"/>
            <a:endCxn id="5" idx="0"/>
          </p:cNvCxnSpPr>
          <p:nvPr/>
        </p:nvCxnSpPr>
        <p:spPr>
          <a:xfrm>
            <a:off x="4420421" y="2123902"/>
            <a:ext cx="0" cy="725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5"/>
          <p:cNvSpPr/>
          <p:nvPr/>
        </p:nvSpPr>
        <p:spPr>
          <a:xfrm>
            <a:off x="3806588" y="2849535"/>
            <a:ext cx="1227666" cy="41022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Predictors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3855398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2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5" idx="1"/>
          </p:cNvCxnSpPr>
          <p:nvPr/>
        </p:nvCxnSpPr>
        <p:spPr>
          <a:xfrm flipV="1">
            <a:off x="3745655" y="3330015"/>
            <a:ext cx="674539" cy="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-180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60760" y="3157293"/>
            <a:ext cx="697061" cy="354732"/>
          </a:xfrm>
          <a:prstGeom prst="roundRect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</a:t>
            </a: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7609291" y="2501079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6083" y="3138049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-180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47687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4201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-179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2926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-179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32400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25644" y="3319930"/>
            <a:ext cx="674539" cy="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6083" y="2001182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586221" y="3315286"/>
            <a:ext cx="674539" cy="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3" idx="2"/>
          </p:cNvCxnSpPr>
          <p:nvPr/>
        </p:nvCxnSpPr>
        <p:spPr>
          <a:xfrm>
            <a:off x="6720291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139391" y="1995741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0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45655" y="3330015"/>
            <a:ext cx="1296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53910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24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149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04071" y="1349686"/>
            <a:ext cx="16387" cy="273124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6776" y="1349686"/>
            <a:ext cx="77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43861" y="1349686"/>
            <a:ext cx="101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t+1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8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25756" y="2248809"/>
            <a:ext cx="8986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08161" y="3330015"/>
            <a:ext cx="1156236" cy="2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>
            <a:off x="3317756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927350" y="3152649"/>
            <a:ext cx="78081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09756" y="2001182"/>
            <a:ext cx="1016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5" idx="0"/>
          </p:cNvCxnSpPr>
          <p:nvPr/>
        </p:nvCxnSpPr>
        <p:spPr>
          <a:xfrm>
            <a:off x="5270500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864397" y="3152649"/>
            <a:ext cx="812206" cy="35937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2001182"/>
            <a:ext cx="10922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62" y="2163084"/>
            <a:ext cx="784999" cy="160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18" y="3244673"/>
            <a:ext cx="412875" cy="179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37" y="3257533"/>
            <a:ext cx="508125" cy="1542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294" y="2184318"/>
            <a:ext cx="913806" cy="1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49" y="2877943"/>
            <a:ext cx="501651" cy="24079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754224"/>
            <a:ext cx="510970" cy="2112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3736274"/>
            <a:ext cx="295097" cy="2345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969" y="4711077"/>
            <a:ext cx="430450" cy="3205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71" y="2157954"/>
            <a:ext cx="276226" cy="2195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298" y="2133276"/>
            <a:ext cx="551572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8" idx="4"/>
            <a:endCxn id="48" idx="0"/>
          </p:cNvCxnSpPr>
          <p:nvPr/>
        </p:nvCxnSpPr>
        <p:spPr>
          <a:xfrm>
            <a:off x="5435600" y="2496435"/>
            <a:ext cx="1276225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4"/>
            <a:endCxn id="50" idx="0"/>
          </p:cNvCxnSpPr>
          <p:nvPr/>
        </p:nvCxnSpPr>
        <p:spPr>
          <a:xfrm flipH="1">
            <a:off x="1889029" y="2496435"/>
            <a:ext cx="1371696" cy="1124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76" y="3744426"/>
            <a:ext cx="295097" cy="23456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39027"/>
            <a:ext cx="276226" cy="21956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8" idx="7"/>
          </p:cNvCxnSpPr>
          <p:nvPr/>
        </p:nvCxnSpPr>
        <p:spPr>
          <a:xfrm flipH="1">
            <a:off x="2358929" y="2427470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2" idx="3"/>
            <a:endCxn id="9" idx="0"/>
          </p:cNvCxnSpPr>
          <p:nvPr/>
        </p:nvCxnSpPr>
        <p:spPr>
          <a:xfrm>
            <a:off x="2265922" y="2948787"/>
            <a:ext cx="994803" cy="66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6760" y="2689984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8" idx="7"/>
            <a:endCxn id="9" idx="4"/>
          </p:cNvCxnSpPr>
          <p:nvPr/>
        </p:nvCxnSpPr>
        <p:spPr>
          <a:xfrm flipV="1">
            <a:off x="2496560" y="4111452"/>
            <a:ext cx="764165" cy="58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694391" y="4625226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474" y="4735893"/>
            <a:ext cx="375969" cy="2799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20763"/>
            <a:ext cx="276226" cy="219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875" y="2120763"/>
            <a:ext cx="469900" cy="215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271" y="2828391"/>
            <a:ext cx="501651" cy="240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244" y="2877943"/>
            <a:ext cx="293511" cy="270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342" y="3741068"/>
            <a:ext cx="533525" cy="237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749" y="4738325"/>
            <a:ext cx="579551" cy="286012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24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419129" y="3620976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2556" y="3748085"/>
            <a:ext cx="248918" cy="25721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4300" y="3744426"/>
            <a:ext cx="509040" cy="2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0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2262783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hape 60"/>
          <p:cNvSpPr/>
          <p:nvPr/>
        </p:nvSpPr>
        <p:spPr>
          <a:xfrm>
            <a:off x="139964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5" name="Shape 61"/>
          <p:cNvSpPr/>
          <p:nvPr/>
        </p:nvSpPr>
        <p:spPr>
          <a:xfrm>
            <a:off x="4730993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0"/>
          <p:cNvSpPr/>
          <p:nvPr/>
        </p:nvSpPr>
        <p:spPr>
          <a:xfrm>
            <a:off x="248549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8" name="Shape 61"/>
          <p:cNvSpPr/>
          <p:nvPr/>
        </p:nvSpPr>
        <p:spPr>
          <a:xfrm>
            <a:off x="3609444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1113968" y="2628900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7360" y="2628900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49978" y="2631648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7673" y="2623590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3" name="Shape 60"/>
          <p:cNvSpPr/>
          <p:nvPr/>
        </p:nvSpPr>
        <p:spPr>
          <a:xfrm>
            <a:off x="1796145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710225" y="4036630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Hidden Subnetwork</a:t>
            </a:r>
          </a:p>
        </p:txBody>
      </p:sp>
      <p:sp>
        <p:nvSpPr>
          <p:cNvPr id="15" name="Shape 60"/>
          <p:cNvSpPr/>
          <p:nvPr/>
        </p:nvSpPr>
        <p:spPr>
          <a:xfrm>
            <a:off x="187831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6" name="Shape 60"/>
          <p:cNvSpPr/>
          <p:nvPr/>
        </p:nvSpPr>
        <p:spPr>
          <a:xfrm>
            <a:off x="255080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0" name="Shape 60"/>
          <p:cNvSpPr/>
          <p:nvPr/>
        </p:nvSpPr>
        <p:spPr>
          <a:xfrm>
            <a:off x="3867939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3785641" y="4036630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Observed Subnetwork</a:t>
            </a:r>
          </a:p>
        </p:txBody>
      </p:sp>
      <p:cxnSp>
        <p:nvCxnSpPr>
          <p:cNvPr id="22" name="Straight Arrow Connector 21"/>
          <p:cNvCxnSpPr>
            <a:stCxn id="23" idx="3"/>
            <a:endCxn id="24" idx="1"/>
          </p:cNvCxnSpPr>
          <p:nvPr/>
        </p:nvCxnSpPr>
        <p:spPr>
          <a:xfrm>
            <a:off x="4326604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60"/>
          <p:cNvSpPr/>
          <p:nvPr/>
        </p:nvSpPr>
        <p:spPr>
          <a:xfrm>
            <a:off x="394213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4" name="Shape 60"/>
          <p:cNvSpPr/>
          <p:nvPr/>
        </p:nvSpPr>
        <p:spPr>
          <a:xfrm>
            <a:off x="461462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</p:spTree>
    <p:extLst>
      <p:ext uri="{BB962C8B-B14F-4D97-AF65-F5344CB8AC3E}">
        <p14:creationId xmlns:p14="http://schemas.microsoft.com/office/powerpoint/2010/main" val="153232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6281" y="2165348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9673" y="2165348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52291" y="2168096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9986" y="2160038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2" name="Oval 1"/>
          <p:cNvSpPr/>
          <p:nvPr/>
        </p:nvSpPr>
        <p:spPr>
          <a:xfrm>
            <a:off x="1524000" y="1710267"/>
            <a:ext cx="431800" cy="397933"/>
          </a:xfrm>
          <a:prstGeom prst="ellipse">
            <a:avLst/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90800" y="1710267"/>
            <a:ext cx="431800" cy="397933"/>
          </a:xfrm>
          <a:prstGeom prst="ellipse">
            <a:avLst/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16866" y="1710267"/>
            <a:ext cx="431800" cy="397933"/>
          </a:xfrm>
          <a:prstGeom prst="ellipse">
            <a:avLst/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76800" y="1710267"/>
            <a:ext cx="431800" cy="397933"/>
          </a:xfrm>
          <a:prstGeom prst="ellipse">
            <a:avLst/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128</Words>
  <Application>Microsoft Macintosh PowerPoint</Application>
  <PresentationFormat>Presentación en pantalla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R. Masegosa Arredondo</dc:creator>
  <cp:lastModifiedBy>Antonio</cp:lastModifiedBy>
  <cp:revision>26</cp:revision>
  <dcterms:created xsi:type="dcterms:W3CDTF">2014-08-21T08:52:43Z</dcterms:created>
  <dcterms:modified xsi:type="dcterms:W3CDTF">2014-09-04T11:47:32Z</dcterms:modified>
</cp:coreProperties>
</file>