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62" r:id="rId6"/>
    <p:sldId id="261" r:id="rId7"/>
    <p:sldId id="258" r:id="rId8"/>
    <p:sldId id="266" r:id="rId9"/>
    <p:sldId id="259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42" autoAdjust="0"/>
  </p:normalViewPr>
  <p:slideViewPr>
    <p:cSldViewPr snapToGrid="0" snapToObjects="1">
      <p:cViewPr>
        <p:scale>
          <a:sx n="200" d="100"/>
          <a:sy n="200" d="100"/>
        </p:scale>
        <p:origin x="1096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  <a:endParaRPr lang="en-US" sz="105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</a:t>
            </a:r>
            <a:r>
              <a:rPr lang="en-US" sz="1200" i="1" dirty="0" smtClean="0">
                <a:solidFill>
                  <a:srgbClr val="008000"/>
                </a:solidFill>
              </a:rPr>
              <a:t>180 days</a:t>
            </a:r>
            <a:endParaRPr lang="en-US" sz="1200" i="1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  <a:endParaRPr lang="en-US" sz="1200" i="1" dirty="0" smtClean="0">
              <a:solidFill>
                <a:srgbClr val="008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15692" y="1907569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t 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</a:t>
            </a:r>
            <a:r>
              <a:rPr lang="en-US" sz="1050" dirty="0" smtClean="0">
                <a:solidFill>
                  <a:srgbClr val="000000"/>
                </a:solidFill>
              </a:rPr>
              <a:t>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-179 </a:t>
            </a:r>
            <a:r>
              <a:rPr lang="en-US" sz="1050" dirty="0" smtClean="0">
                <a:solidFill>
                  <a:srgbClr val="000000"/>
                </a:solidFill>
              </a:rPr>
              <a:t>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</a:t>
            </a:r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9149</TotalTime>
  <Words>199</Words>
  <Application>Microsoft Macintosh PowerPoint</Application>
  <PresentationFormat>Presentación en pantalla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47</cp:revision>
  <dcterms:created xsi:type="dcterms:W3CDTF">2014-08-21T08:52:43Z</dcterms:created>
  <dcterms:modified xsi:type="dcterms:W3CDTF">2014-09-18T13:38:16Z</dcterms:modified>
</cp:coreProperties>
</file>