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8" r:id="rId2"/>
    <p:sldId id="270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82E2E"/>
    <a:srgbClr val="00007A"/>
    <a:srgbClr val="99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8384" autoAdjust="0"/>
  </p:normalViewPr>
  <p:slideViewPr>
    <p:cSldViewPr snapToGrid="0" snapToObjects="1">
      <p:cViewPr>
        <p:scale>
          <a:sx n="108" d="100"/>
          <a:sy n="108" d="100"/>
        </p:scale>
        <p:origin x="-664" y="-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3C9FE-E31F-7045-BC1F-E0BFAE7A71EE}" type="datetimeFigureOut">
              <a:rPr lang="en-US" smtClean="0"/>
              <a:t>18/03/15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A3F1B-9FBF-D14B-AA95-07126EDF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3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A3F1B-9FBF-D14B-AA95-07126EDF8E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A3F1B-9FBF-D14B-AA95-07126EDF8E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18/03/15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3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18/03/15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8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18/03/15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9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18/03/15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1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18/03/15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18/03/15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18/03/15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6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18/03/15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2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18/03/15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7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18/03/15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18/03/15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5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87AEE-34D3-4B49-9DD5-3843C8C6A9BA}" type="datetimeFigureOut">
              <a:rPr lang="en-US" smtClean="0"/>
              <a:t>18/03/15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5252988" y="717477"/>
            <a:ext cx="1622068" cy="71709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DataStream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156593" y="2155127"/>
            <a:ext cx="2088000" cy="64800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DataInstance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2346" y="4080034"/>
            <a:ext cx="1619998" cy="719999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PGM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279870" y="4085842"/>
            <a:ext cx="1619998" cy="7199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Inference </a:t>
            </a:r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2344" y="2286654"/>
            <a:ext cx="1620000" cy="7199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 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840344" y="2142401"/>
            <a:ext cx="2087997" cy="64800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DynamicDataInstance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6" name="Elbow Connector 65"/>
          <p:cNvCxnSpPr>
            <a:endCxn id="59" idx="1"/>
          </p:cNvCxnSpPr>
          <p:nvPr/>
        </p:nvCxnSpPr>
        <p:spPr>
          <a:xfrm flipV="1">
            <a:off x="1978588" y="4445840"/>
            <a:ext cx="3301282" cy="0"/>
          </a:xfrm>
          <a:prstGeom prst="bentConnector3">
            <a:avLst>
              <a:gd name="adj1" fmla="val 5000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5400000" flipH="1" flipV="1">
            <a:off x="2613244" y="-352108"/>
            <a:ext cx="1187973" cy="4067990"/>
          </a:xfrm>
          <a:prstGeom prst="bentConnector4">
            <a:avLst>
              <a:gd name="adj1" fmla="val 99831"/>
              <a:gd name="adj2" fmla="val 6116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2" idx="0"/>
            <a:endCxn id="64" idx="2"/>
          </p:cNvCxnSpPr>
          <p:nvPr/>
        </p:nvCxnSpPr>
        <p:spPr>
          <a:xfrm rot="16200000" flipV="1">
            <a:off x="635654" y="3543342"/>
            <a:ext cx="1073382" cy="1"/>
          </a:xfrm>
          <a:prstGeom prst="bentConnector3">
            <a:avLst>
              <a:gd name="adj1" fmla="val 5000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5400000">
            <a:off x="6272835" y="2538862"/>
            <a:ext cx="1292954" cy="1799994"/>
          </a:xfrm>
          <a:prstGeom prst="bentConnector3">
            <a:avLst>
              <a:gd name="adj1" fmla="val 5000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5" idx="1"/>
            <a:endCxn id="55" idx="3"/>
          </p:cNvCxnSpPr>
          <p:nvPr/>
        </p:nvCxnSpPr>
        <p:spPr>
          <a:xfrm rot="10800000" flipV="1">
            <a:off x="5244594" y="2479127"/>
            <a:ext cx="1595751" cy="0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6200000" flipH="1">
            <a:off x="4800408" y="2219603"/>
            <a:ext cx="615138" cy="1835997"/>
          </a:xfrm>
          <a:prstGeom prst="bentConnector2">
            <a:avLst/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>
            <a:off x="6062417" y="1798471"/>
            <a:ext cx="1799996" cy="356656"/>
          </a:xfrm>
          <a:prstGeom prst="bentConnector2">
            <a:avLst/>
          </a:prstGeom>
          <a:ln w="22225" cmpd="sng">
            <a:headEnd type="none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4767942" y="868856"/>
            <a:ext cx="716958" cy="1871991"/>
          </a:xfrm>
          <a:prstGeom prst="bentConnector3">
            <a:avLst>
              <a:gd name="adj1" fmla="val 5000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895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5249232" y="2216976"/>
            <a:ext cx="1622068" cy="71709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DataStream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152837" y="3654626"/>
            <a:ext cx="2052000" cy="64800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DataInstance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58590" y="5579533"/>
            <a:ext cx="1619998" cy="719999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PGM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276114" y="5585341"/>
            <a:ext cx="1619998" cy="7199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Inference </a:t>
            </a:r>
            <a:r>
              <a:rPr lang="en-US" dirty="0" smtClean="0">
                <a:solidFill>
                  <a:schemeClr val="tx1"/>
                </a:solidFill>
              </a:rPr>
              <a:t>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58588" y="3786153"/>
            <a:ext cx="1620000" cy="7199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Learning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836588" y="3641900"/>
            <a:ext cx="2051997" cy="64800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DynamicDataInstance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6" name="Elbow Connector 65"/>
          <p:cNvCxnSpPr>
            <a:endCxn id="59" idx="1"/>
          </p:cNvCxnSpPr>
          <p:nvPr/>
        </p:nvCxnSpPr>
        <p:spPr>
          <a:xfrm flipV="1">
            <a:off x="1974832" y="5945339"/>
            <a:ext cx="3301282" cy="0"/>
          </a:xfrm>
          <a:prstGeom prst="bentConnector3">
            <a:avLst>
              <a:gd name="adj1" fmla="val 5000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5400000" flipH="1" flipV="1">
            <a:off x="2609488" y="1147391"/>
            <a:ext cx="1187973" cy="4067990"/>
          </a:xfrm>
          <a:prstGeom prst="bentConnector4">
            <a:avLst>
              <a:gd name="adj1" fmla="val 99831"/>
              <a:gd name="adj2" fmla="val 6116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2" idx="0"/>
            <a:endCxn id="64" idx="2"/>
          </p:cNvCxnSpPr>
          <p:nvPr/>
        </p:nvCxnSpPr>
        <p:spPr>
          <a:xfrm rot="16200000" flipV="1">
            <a:off x="631898" y="5042841"/>
            <a:ext cx="1073382" cy="1"/>
          </a:xfrm>
          <a:prstGeom prst="bentConnector3">
            <a:avLst>
              <a:gd name="adj1" fmla="val 5000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5400000">
            <a:off x="6269079" y="4038361"/>
            <a:ext cx="1292954" cy="1799994"/>
          </a:xfrm>
          <a:prstGeom prst="bentConnector3">
            <a:avLst>
              <a:gd name="adj1" fmla="val 5000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5" idx="1"/>
            <a:endCxn id="55" idx="3"/>
          </p:cNvCxnSpPr>
          <p:nvPr/>
        </p:nvCxnSpPr>
        <p:spPr>
          <a:xfrm rot="10800000" flipV="1">
            <a:off x="5204838" y="3978626"/>
            <a:ext cx="1631751" cy="0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6200000" flipH="1">
            <a:off x="4796652" y="3719102"/>
            <a:ext cx="615138" cy="1835997"/>
          </a:xfrm>
          <a:prstGeom prst="bentConnector2">
            <a:avLst/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>
            <a:off x="6058661" y="3297970"/>
            <a:ext cx="1799996" cy="356656"/>
          </a:xfrm>
          <a:prstGeom prst="bentConnector2">
            <a:avLst/>
          </a:prstGeom>
          <a:ln w="22225" cmpd="sng">
            <a:headEnd type="none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4764186" y="2368355"/>
            <a:ext cx="716958" cy="1871991"/>
          </a:xfrm>
          <a:prstGeom prst="bentConnector3">
            <a:avLst>
              <a:gd name="adj1" fmla="val 5000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399808" y="802042"/>
            <a:ext cx="1619990" cy="64800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DataOnMemory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280068" y="802042"/>
            <a:ext cx="1619990" cy="64800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DataOnDisk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6252" y="802042"/>
            <a:ext cx="1619990" cy="64800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DistributedData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53" idx="0"/>
            <a:endCxn id="16" idx="2"/>
          </p:cNvCxnSpPr>
          <p:nvPr/>
        </p:nvCxnSpPr>
        <p:spPr>
          <a:xfrm rot="16200000" flipV="1">
            <a:off x="4751568" y="908277"/>
            <a:ext cx="766934" cy="1850463"/>
          </a:xfrm>
          <a:prstGeom prst="bentConnector3">
            <a:avLst>
              <a:gd name="adj1" fmla="val 5000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6072026" y="1461800"/>
            <a:ext cx="1915978" cy="372487"/>
          </a:xfrm>
          <a:prstGeom prst="bentConnector2">
            <a:avLst/>
          </a:prstGeom>
          <a:ln w="22225" cmpd="sng">
            <a:headEnd type="none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V="1">
            <a:off x="5868145" y="1642163"/>
            <a:ext cx="384246" cy="2"/>
          </a:xfrm>
          <a:prstGeom prst="bentConnector3">
            <a:avLst>
              <a:gd name="adj1" fmla="val 50000"/>
            </a:avLst>
          </a:prstGeom>
          <a:ln w="22225" cmpd="sng">
            <a:headEnd type="none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95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5229470" y="1446473"/>
            <a:ext cx="1622068" cy="64509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DataStream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263131" y="2506899"/>
            <a:ext cx="2052000" cy="57600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DataInstance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70280" y="4095809"/>
            <a:ext cx="1619998" cy="719999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PGM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221005" y="3941504"/>
            <a:ext cx="1619998" cy="7199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Inference </a:t>
            </a:r>
            <a:r>
              <a:rPr lang="en-US" sz="2000" dirty="0" smtClean="0">
                <a:solidFill>
                  <a:schemeClr val="tx1"/>
                </a:solidFill>
              </a:rPr>
              <a:t>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70278" y="2407584"/>
            <a:ext cx="1620000" cy="7199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Learning 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698245" y="2486019"/>
            <a:ext cx="2051997" cy="57600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DynamicDataInstance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6" name="Elbow Connector 65"/>
          <p:cNvCxnSpPr/>
          <p:nvPr/>
        </p:nvCxnSpPr>
        <p:spPr>
          <a:xfrm flipV="1">
            <a:off x="1990278" y="4430840"/>
            <a:ext cx="3239999" cy="0"/>
          </a:xfrm>
          <a:prstGeom prst="bentConnector3">
            <a:avLst>
              <a:gd name="adj1" fmla="val 5000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5400000" flipH="1" flipV="1">
            <a:off x="2904740" y="45404"/>
            <a:ext cx="612024" cy="4060948"/>
          </a:xfrm>
          <a:prstGeom prst="bentConnector2">
            <a:avLst/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2" idx="0"/>
            <a:endCxn id="64" idx="2"/>
          </p:cNvCxnSpPr>
          <p:nvPr/>
        </p:nvCxnSpPr>
        <p:spPr>
          <a:xfrm rot="16200000" flipV="1">
            <a:off x="696166" y="3611695"/>
            <a:ext cx="968227" cy="1"/>
          </a:xfrm>
          <a:prstGeom prst="bentConnector3">
            <a:avLst>
              <a:gd name="adj1" fmla="val 5000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5400000">
            <a:off x="6470838" y="2593754"/>
            <a:ext cx="896949" cy="1799994"/>
          </a:xfrm>
          <a:prstGeom prst="bentConnector3">
            <a:avLst>
              <a:gd name="adj1" fmla="val 5000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5" idx="1"/>
            <a:endCxn id="55" idx="3"/>
          </p:cNvCxnSpPr>
          <p:nvPr/>
        </p:nvCxnSpPr>
        <p:spPr>
          <a:xfrm rot="10800000" flipV="1">
            <a:off x="5315131" y="2794899"/>
            <a:ext cx="1383114" cy="0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6200000" flipH="1">
            <a:off x="4908410" y="2380613"/>
            <a:ext cx="399133" cy="1835995"/>
          </a:xfrm>
          <a:prstGeom prst="bentConnector2">
            <a:avLst/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>
            <a:off x="6062417" y="2304066"/>
            <a:ext cx="1799996" cy="176655"/>
          </a:xfrm>
          <a:prstGeom prst="bentConnector2">
            <a:avLst/>
          </a:prstGeom>
          <a:ln w="22225" cmpd="sng">
            <a:headEnd type="none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4929944" y="1365304"/>
            <a:ext cx="392955" cy="1871991"/>
          </a:xfrm>
          <a:prstGeom prst="bentConnector3">
            <a:avLst>
              <a:gd name="adj1" fmla="val 5000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 flipH="1" flipV="1">
            <a:off x="4064701" y="3587754"/>
            <a:ext cx="863998" cy="3023976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6200000" flipV="1">
            <a:off x="6663368" y="4016560"/>
            <a:ext cx="863994" cy="2159980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943486" y="5550707"/>
            <a:ext cx="1583991" cy="72000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Importance Sampling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385098" y="5529110"/>
            <a:ext cx="1583995" cy="72000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HUGIN Exact Inference</a:t>
            </a:r>
          </a:p>
        </p:txBody>
      </p:sp>
      <p:cxnSp>
        <p:nvCxnSpPr>
          <p:cNvPr id="22" name="Elbow Connector 21"/>
          <p:cNvCxnSpPr/>
          <p:nvPr/>
        </p:nvCxnSpPr>
        <p:spPr>
          <a:xfrm rot="5400000" flipH="1" flipV="1">
            <a:off x="4527610" y="5317865"/>
            <a:ext cx="428445" cy="0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655919" y="5535002"/>
            <a:ext cx="1583990" cy="719999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Expectation Propagation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179874" y="5546761"/>
            <a:ext cx="1655991" cy="719999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Variational Message Passing</a:t>
            </a:r>
          </a:p>
        </p:txBody>
      </p:sp>
      <p:cxnSp>
        <p:nvCxnSpPr>
          <p:cNvPr id="30" name="Elbow Connector 29"/>
          <p:cNvCxnSpPr/>
          <p:nvPr/>
        </p:nvCxnSpPr>
        <p:spPr>
          <a:xfrm rot="5400000" flipH="1" flipV="1">
            <a:off x="6196906" y="5306107"/>
            <a:ext cx="428445" cy="0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764337" y="411363"/>
            <a:ext cx="1583989" cy="57600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DataOnMemory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813482" y="411363"/>
            <a:ext cx="1583990" cy="57600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DistributedData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Elbow Connector 27"/>
          <p:cNvCxnSpPr/>
          <p:nvPr/>
        </p:nvCxnSpPr>
        <p:spPr>
          <a:xfrm rot="16200000" flipV="1">
            <a:off x="5114334" y="454526"/>
            <a:ext cx="431995" cy="1511997"/>
          </a:xfrm>
          <a:prstGeom prst="bentConnector3">
            <a:avLst>
              <a:gd name="adj1" fmla="val 5000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flipV="1">
            <a:off x="6072027" y="1000574"/>
            <a:ext cx="1511998" cy="215997"/>
          </a:xfrm>
          <a:prstGeom prst="bentConnector2">
            <a:avLst/>
          </a:prstGeom>
          <a:ln w="22225" cmpd="sng">
            <a:headEnd type="none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41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41</Words>
  <Application>Microsoft Macintosh PowerPoint</Application>
  <PresentationFormat>On-screen Show (4:3)</PresentationFormat>
  <Paragraphs>29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AAU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Hanen Borchani</dc:creator>
  <cp:lastModifiedBy>Hanen Borchani</cp:lastModifiedBy>
  <cp:revision>74</cp:revision>
  <cp:lastPrinted>2015-03-09T13:54:33Z</cp:lastPrinted>
  <dcterms:created xsi:type="dcterms:W3CDTF">2014-12-05T10:50:05Z</dcterms:created>
  <dcterms:modified xsi:type="dcterms:W3CDTF">2015-03-18T09:34:22Z</dcterms:modified>
</cp:coreProperties>
</file>