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2" r:id="rId5"/>
    <p:sldId id="261" r:id="rId6"/>
    <p:sldId id="258" r:id="rId7"/>
    <p:sldId id="260" r:id="rId8"/>
    <p:sldId id="259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-107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04/09/14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3667" y="3513667"/>
            <a:ext cx="8136469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0131" y="3454398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140198" y="1312334"/>
            <a:ext cx="414869" cy="3175002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00745" y="2180339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</a:t>
            </a:r>
            <a:r>
              <a:rPr lang="en-US" sz="1200" dirty="0" smtClean="0">
                <a:solidFill>
                  <a:srgbClr val="953735"/>
                </a:solidFill>
              </a:rPr>
              <a:t>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</a:t>
            </a:r>
            <a:r>
              <a:rPr lang="en-US" sz="1200" dirty="0" smtClean="0">
                <a:solidFill>
                  <a:srgbClr val="953735"/>
                </a:solidFill>
              </a:rPr>
              <a:t>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1786465" y="2133603"/>
            <a:ext cx="414869" cy="153246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07677" y="1927940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Financial activity </a:t>
            </a: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ayment behaviour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4961467" y="3522145"/>
            <a:ext cx="414869" cy="153246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71579" y="4522236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Financial activity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Payment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6815" y="3615262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4559" y="3093529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809067" y="3278195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>
            <a:off x="2760131" y="3278195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7320213" y="2707499"/>
            <a:ext cx="414869" cy="3164979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61185" y="4527737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9561" y="3085066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984069" y="3269732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5935133" y="3269732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10136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4"/>
          <p:cNvCxnSpPr>
            <a:stCxn id="6" idx="4"/>
            <a:endCxn id="5" idx="0"/>
          </p:cNvCxnSpPr>
          <p:nvPr/>
        </p:nvCxnSpPr>
        <p:spPr>
          <a:xfrm flipH="1">
            <a:off x="1863488" y="2123902"/>
            <a:ext cx="2556933" cy="725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1249655" y="2849535"/>
            <a:ext cx="1227666" cy="41022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Sociodemographic predictors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ounded Rectangle 5"/>
          <p:cNvSpPr/>
          <p:nvPr/>
        </p:nvSpPr>
        <p:spPr>
          <a:xfrm>
            <a:off x="3119364" y="2811937"/>
            <a:ext cx="1190990" cy="64246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Reduced number of predictors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-180 days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3745655" y="3330015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-180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60760" y="3157293"/>
            <a:ext cx="697061" cy="35473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201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-179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25644" y="3319930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86221" y="3315286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136</Words>
  <Application>Microsoft Macintosh PowerPoint</Application>
  <PresentationFormat>Presentación en pantalla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31</cp:revision>
  <dcterms:created xsi:type="dcterms:W3CDTF">2014-08-21T08:52:43Z</dcterms:created>
  <dcterms:modified xsi:type="dcterms:W3CDTF">2014-09-05T12:49:49Z</dcterms:modified>
</cp:coreProperties>
</file>