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DE0E-4F64-4E2C-A558-0A73F381F2D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547A-DDCA-4DEA-BE57-A15552E1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000000000000000000000000000000/BenchlingBudd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rome://extension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Benchling</a:t>
            </a:r>
            <a:r>
              <a:rPr lang="en-US" dirty="0" smtClean="0"/>
              <a:t> Buddy Chrome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installation and use guide for the SMI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8" y="1497393"/>
            <a:ext cx="10220608" cy="2032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Usage: 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1261261">
            <a:off x="3618142" y="3069941"/>
            <a:ext cx="1803597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2229" y="2822956"/>
            <a:ext cx="3122005" cy="206788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5385" y="2945463"/>
            <a:ext cx="2877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sample registration or lookup table, select the samples you want to link to a request. Copy the selection by pressing </a:t>
            </a:r>
            <a:r>
              <a:rPr lang="en-US" b="1" dirty="0" err="1" smtClean="0"/>
              <a:t>C</a:t>
            </a:r>
            <a:r>
              <a:rPr lang="en-US" b="1" dirty="0" err="1" smtClean="0"/>
              <a:t>trl+C</a:t>
            </a:r>
            <a:r>
              <a:rPr lang="en-US" dirty="0" smtClean="0"/>
              <a:t> </a:t>
            </a:r>
            <a:r>
              <a:rPr lang="en-US" dirty="0" smtClean="0"/>
              <a:t>(win) or </a:t>
            </a:r>
            <a:r>
              <a:rPr lang="en-US" b="1" dirty="0" err="1" smtClean="0"/>
              <a:t>C</a:t>
            </a:r>
            <a:r>
              <a:rPr lang="en-US" b="1" dirty="0" err="1" smtClean="0"/>
              <a:t>ommand+C</a:t>
            </a:r>
            <a:r>
              <a:rPr lang="en-US" dirty="0" smtClean="0"/>
              <a:t> </a:t>
            </a:r>
            <a:r>
              <a:rPr lang="en-US" dirty="0" smtClean="0"/>
              <a:t>(mac).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70179" y="2174033"/>
            <a:ext cx="1950099" cy="1166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8964" y="5467738"/>
            <a:ext cx="973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that you have copied your selection. Press </a:t>
            </a:r>
            <a:r>
              <a:rPr lang="en-US" b="1" dirty="0" err="1" smtClean="0"/>
              <a:t>C</a:t>
            </a:r>
            <a:r>
              <a:rPr lang="en-US" b="1" dirty="0" err="1" smtClean="0"/>
              <a:t>trl+Shift+B</a:t>
            </a:r>
            <a:r>
              <a:rPr lang="en-US" dirty="0" smtClean="0"/>
              <a:t> </a:t>
            </a:r>
            <a:r>
              <a:rPr lang="en-US" dirty="0" smtClean="0"/>
              <a:t>(win) or </a:t>
            </a:r>
            <a:r>
              <a:rPr lang="en-US" b="1" dirty="0" err="1" smtClean="0"/>
              <a:t>C</a:t>
            </a:r>
            <a:r>
              <a:rPr lang="en-US" b="1" dirty="0" err="1" smtClean="0"/>
              <a:t>ommand+Shift+B</a:t>
            </a:r>
            <a:r>
              <a:rPr lang="en-US" dirty="0" smtClean="0"/>
              <a:t> </a:t>
            </a:r>
            <a:r>
              <a:rPr lang="en-US" dirty="0" smtClean="0"/>
              <a:t>(mac) to reformat the copied data in a way that the request registration table accepts.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9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4" y="1500879"/>
            <a:ext cx="11722052" cy="1847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Usage: 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7100954">
            <a:off x="3809108" y="3984807"/>
            <a:ext cx="1803597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3755" y="4084909"/>
            <a:ext cx="3122005" cy="206788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16911" y="4207416"/>
            <a:ext cx="2877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request registration</a:t>
            </a:r>
          </a:p>
          <a:p>
            <a:r>
              <a:rPr lang="en-US" dirty="0" smtClean="0"/>
              <a:t>table, click the cell you want to past the samples into. Paste the selection by pressing </a:t>
            </a:r>
            <a:r>
              <a:rPr lang="en-US" b="1" dirty="0" err="1" smtClean="0"/>
              <a:t>C</a:t>
            </a:r>
            <a:r>
              <a:rPr lang="en-US" b="1" dirty="0" err="1" smtClean="0"/>
              <a:t>trl+V</a:t>
            </a:r>
            <a:r>
              <a:rPr lang="en-US" dirty="0" smtClean="0"/>
              <a:t> </a:t>
            </a:r>
            <a:r>
              <a:rPr lang="en-US" dirty="0" smtClean="0"/>
              <a:t>(win) or </a:t>
            </a:r>
            <a:r>
              <a:rPr lang="en-US" b="1" dirty="0" err="1"/>
              <a:t>C</a:t>
            </a:r>
            <a:r>
              <a:rPr lang="en-US" b="1" dirty="0" err="1" smtClean="0"/>
              <a:t>ommand+V</a:t>
            </a:r>
            <a:r>
              <a:rPr lang="en-US" dirty="0" smtClean="0"/>
              <a:t> </a:t>
            </a:r>
            <a:r>
              <a:rPr lang="en-US" dirty="0" smtClean="0"/>
              <a:t>(mac).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49281" y="1724742"/>
            <a:ext cx="1063689" cy="1453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04857" y="5728996"/>
            <a:ext cx="486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successfully linked your samples to a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Manual Installation</a:t>
            </a:r>
          </a:p>
          <a:p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Basic usage</a:t>
            </a:r>
          </a:p>
        </p:txBody>
      </p:sp>
    </p:spTree>
    <p:extLst>
      <p:ext uri="{BB962C8B-B14F-4D97-AF65-F5344CB8AC3E}">
        <p14:creationId xmlns:p14="http://schemas.microsoft.com/office/powerpoint/2010/main" val="391018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</a:t>
            </a:r>
            <a:r>
              <a:rPr lang="en-US" dirty="0"/>
              <a:t>Extension Manually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0" y="1444724"/>
            <a:ext cx="10219659" cy="5413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4743" y="1427584"/>
            <a:ext cx="2631233" cy="335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3007183">
            <a:off x="3796901" y="2291568"/>
            <a:ext cx="1511559" cy="28924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5976" y="2971369"/>
            <a:ext cx="2351314" cy="1031534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35286" y="3029158"/>
            <a:ext cx="241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Chrome and navigate to the </a:t>
            </a:r>
            <a:r>
              <a:rPr lang="en-US" dirty="0" err="1" smtClean="0">
                <a:hlinkClick r:id="rId3"/>
              </a:rPr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01" y="1492996"/>
            <a:ext cx="10182397" cy="5365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</a:t>
            </a:r>
            <a:r>
              <a:rPr lang="en-US" dirty="0"/>
              <a:t>Extension Manually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23714" y="3515128"/>
            <a:ext cx="961054" cy="335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0952752">
            <a:off x="6886365" y="3405308"/>
            <a:ext cx="3080650" cy="3774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4198511">
            <a:off x="5373975" y="4793580"/>
            <a:ext cx="2832065" cy="42812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5976" y="2971369"/>
            <a:ext cx="2351314" cy="1031534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35286" y="3029158"/>
            <a:ext cx="2272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“Code” drop-down menu and select “Download ZIP”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44880" y="6308091"/>
            <a:ext cx="1284515" cy="335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318" y="1590796"/>
            <a:ext cx="3858163" cy="1019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Extension Manually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78073" y="2156989"/>
            <a:ext cx="438539" cy="335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6821113">
            <a:off x="8622761" y="2899629"/>
            <a:ext cx="1118133" cy="37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54547" y="3158399"/>
            <a:ext cx="2379306" cy="1330044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61849" y="3216188"/>
            <a:ext cx="227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Download completes, select folder icon to open Download location.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22" y="3953650"/>
            <a:ext cx="6606958" cy="17727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60481" y="4335854"/>
            <a:ext cx="857460" cy="346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5884302">
            <a:off x="3097770" y="4988738"/>
            <a:ext cx="1060115" cy="3552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535301" y="5463862"/>
            <a:ext cx="4652177" cy="68424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40202" y="5501772"/>
            <a:ext cx="444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Left-click on download, then click on “Extract all”.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5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92" y="1884780"/>
            <a:ext cx="5801535" cy="4267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Extension Manually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24238" y="3163078"/>
            <a:ext cx="953027" cy="388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9810617">
            <a:off x="5444649" y="3656719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2251395">
            <a:off x="5022301" y="5094154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19265" y="3920704"/>
            <a:ext cx="3068290" cy="133427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27700" y="4084992"/>
            <a:ext cx="285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“Browse…” and select your desired file path location. Click “Extract”.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47724" y="5763815"/>
            <a:ext cx="953027" cy="388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5" y="2095769"/>
            <a:ext cx="11372122" cy="359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Extension Manually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51429" y="2095769"/>
            <a:ext cx="953027" cy="325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3116035">
            <a:off x="2155229" y="3527310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9814911">
            <a:off x="5343694" y="3360135"/>
            <a:ext cx="5585734" cy="33601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59224" y="3778897"/>
            <a:ext cx="3041780" cy="191277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54404" y="3858121"/>
            <a:ext cx="2851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Chrome, navigate to </a:t>
            </a:r>
            <a:r>
              <a:rPr lang="en-US" dirty="0" smtClean="0">
                <a:hlinkClick r:id="rId3"/>
              </a:rPr>
              <a:t>chrome://extensions</a:t>
            </a:r>
            <a:r>
              <a:rPr lang="en-US" dirty="0" smtClean="0"/>
              <a:t>. Turn on “Developer mode” by clicking the slider button. When on, the slider turns blue.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930720" y="2421567"/>
            <a:ext cx="1031125" cy="321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2" y="1848729"/>
            <a:ext cx="11334078" cy="4623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Extension Manually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90" y="2573202"/>
            <a:ext cx="953027" cy="28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4853970">
            <a:off x="-83296" y="4183721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1440005">
            <a:off x="3035822" y="5454612"/>
            <a:ext cx="4490811" cy="28817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3792" y="4436477"/>
            <a:ext cx="2838730" cy="155655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1767" y="4515700"/>
            <a:ext cx="2675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“Load unpacked” then in the pop-up window, navigate to the extracted folder and click “Select Folder”.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16791" y="5929688"/>
            <a:ext cx="727788" cy="18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50716"/>
            <a:ext cx="4248743" cy="2648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Chrome Extension Manually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6044226" y="3966956"/>
            <a:ext cx="2966114" cy="32271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374935" y="3671649"/>
            <a:ext cx="2918034" cy="100298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8091" y="3671649"/>
            <a:ext cx="267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that this slider button is blue like the one shown here.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31743" y="3983204"/>
            <a:ext cx="444508" cy="290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5151" y="5617029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the installation is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2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302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Benchling Buddy Chrome Extension</vt:lpstr>
      <vt:lpstr>Table of Contents</vt:lpstr>
      <vt:lpstr>Installing the Chrome Extension Manually</vt:lpstr>
      <vt:lpstr>Installing the Chrome Extension Manually</vt:lpstr>
      <vt:lpstr>Installing the Chrome Extension Manually</vt:lpstr>
      <vt:lpstr>Installing the Chrome Extension Manually</vt:lpstr>
      <vt:lpstr>Installing the Chrome Extension Manually</vt:lpstr>
      <vt:lpstr>Installing the Chrome Extension Manually</vt:lpstr>
      <vt:lpstr>Installing the Chrome Extension Manually</vt:lpstr>
      <vt:lpstr>Basic Usage: </vt:lpstr>
      <vt:lpstr>Basic Usage: 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Benchling Buddy Chrome Extension</dc:title>
  <dc:creator>Pearson, Richard {MMDU~SOUTH SAN FRANCISCO}</dc:creator>
  <cp:lastModifiedBy>Pearson, Richard {MMDU~SOUTH SAN FRANCISCO}</cp:lastModifiedBy>
  <cp:revision>14</cp:revision>
  <dcterms:created xsi:type="dcterms:W3CDTF">2024-06-18T21:48:21Z</dcterms:created>
  <dcterms:modified xsi:type="dcterms:W3CDTF">2024-06-19T00:45:34Z</dcterms:modified>
</cp:coreProperties>
</file>