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Benchling</a:t>
            </a:r>
            <a:r>
              <a:rPr lang="en-US" dirty="0" smtClean="0"/>
              <a:t> Buddy 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installation and use guide for the SMI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Benchling Buddy Chrome Extension</vt:lpstr>
      <vt:lpstr>Installing the Chrome Extension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Benchling Buddy Chrome Extension</dc:title>
  <dc:creator>Pearson, Richard {MMDU~SOUTH SAN FRANCISCO}</dc:creator>
  <cp:lastModifiedBy>Pearson, Richard {MMDU~SOUTH SAN FRANCISCO}</cp:lastModifiedBy>
  <cp:revision>1</cp:revision>
  <dcterms:created xsi:type="dcterms:W3CDTF">2024-06-18T21:48:21Z</dcterms:created>
  <dcterms:modified xsi:type="dcterms:W3CDTF">2024-06-18T21:48:49Z</dcterms:modified>
</cp:coreProperties>
</file>