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  <p:sldMasterId id="2147483670" r:id="rId3"/>
    <p:sldMasterId id="2147483676" r:id="rId4"/>
  </p:sldMasterIdLst>
  <p:notesMasterIdLst>
    <p:notesMasterId r:id="rId48"/>
  </p:notesMasterIdLst>
  <p:sldIdLst>
    <p:sldId id="257" r:id="rId5"/>
    <p:sldId id="258" r:id="rId6"/>
    <p:sldId id="259" r:id="rId7"/>
    <p:sldId id="277" r:id="rId8"/>
    <p:sldId id="285" r:id="rId9"/>
    <p:sldId id="280" r:id="rId10"/>
    <p:sldId id="283" r:id="rId11"/>
    <p:sldId id="281" r:id="rId12"/>
    <p:sldId id="284" r:id="rId13"/>
    <p:sldId id="288" r:id="rId14"/>
    <p:sldId id="286" r:id="rId15"/>
    <p:sldId id="287" r:id="rId16"/>
    <p:sldId id="289" r:id="rId17"/>
    <p:sldId id="290" r:id="rId18"/>
    <p:sldId id="278" r:id="rId19"/>
    <p:sldId id="291" r:id="rId20"/>
    <p:sldId id="292" r:id="rId21"/>
    <p:sldId id="294" r:id="rId22"/>
    <p:sldId id="296" r:id="rId23"/>
    <p:sldId id="297" r:id="rId24"/>
    <p:sldId id="298" r:id="rId25"/>
    <p:sldId id="301" r:id="rId26"/>
    <p:sldId id="293" r:id="rId27"/>
    <p:sldId id="295" r:id="rId28"/>
    <p:sldId id="303" r:id="rId29"/>
    <p:sldId id="300" r:id="rId30"/>
    <p:sldId id="279" r:id="rId31"/>
    <p:sldId id="302" r:id="rId32"/>
    <p:sldId id="312" r:id="rId33"/>
    <p:sldId id="307" r:id="rId34"/>
    <p:sldId id="314" r:id="rId35"/>
    <p:sldId id="317" r:id="rId36"/>
    <p:sldId id="318" r:id="rId37"/>
    <p:sldId id="305" r:id="rId38"/>
    <p:sldId id="319" r:id="rId39"/>
    <p:sldId id="316" r:id="rId40"/>
    <p:sldId id="313" r:id="rId41"/>
    <p:sldId id="315" r:id="rId42"/>
    <p:sldId id="304" r:id="rId43"/>
    <p:sldId id="309" r:id="rId44"/>
    <p:sldId id="310" r:id="rId45"/>
    <p:sldId id="308" r:id="rId46"/>
    <p:sldId id="306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9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76E6A-3CED-4DB7-B758-0F9329665BDA}" type="datetimeFigureOut">
              <a:rPr lang="zh-CN" altLang="en-US" smtClean="0"/>
              <a:pPr/>
              <a:t>2023/10/2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DA8BB-8B6E-49E3-A235-9623A71786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562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DA8BB-8B6E-49E3-A235-9623A717866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70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/>
        </p:nvGrpSpPr>
        <p:grpSpPr>
          <a:xfrm>
            <a:off x="10569566" y="5478266"/>
            <a:ext cx="1296303" cy="1314909"/>
            <a:chOff x="7668344" y="5495925"/>
            <a:chExt cx="1261419" cy="1279525"/>
          </a:xfrm>
        </p:grpSpPr>
        <p:sp>
          <p:nvSpPr>
            <p:cNvPr id="153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4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5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6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7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8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9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0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1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2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3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4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5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6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7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8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9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70" name="그룹 169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72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3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1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0" y="76545"/>
            <a:ext cx="6215317" cy="6704913"/>
            <a:chOff x="0" y="57408"/>
            <a:chExt cx="4661488" cy="5028685"/>
          </a:xfrm>
        </p:grpSpPr>
        <p:sp>
          <p:nvSpPr>
            <p:cNvPr id="68" name="Freeform 97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69" name="Freeform 98"/>
            <p:cNvSpPr>
              <a:spLocks/>
            </p:cNvSpPr>
            <p:nvPr userDrawn="1"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0" name="Freeform 99"/>
            <p:cNvSpPr>
              <a:spLocks/>
            </p:cNvSpPr>
            <p:nvPr userDrawn="1"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1" name="Freeform 100"/>
            <p:cNvSpPr>
              <a:spLocks/>
            </p:cNvSpPr>
            <p:nvPr userDrawn="1"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2" name="Freeform 101"/>
            <p:cNvSpPr>
              <a:spLocks/>
            </p:cNvSpPr>
            <p:nvPr userDrawn="1"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3" name="Freeform 102"/>
            <p:cNvSpPr>
              <a:spLocks/>
            </p:cNvSpPr>
            <p:nvPr userDrawn="1"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4" name="Freeform 103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5" name="Freeform 104"/>
            <p:cNvSpPr>
              <a:spLocks/>
            </p:cNvSpPr>
            <p:nvPr userDrawn="1"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6" name="Freeform 105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7" name="Freeform 106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8" name="Freeform 107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9" name="Freeform 109"/>
            <p:cNvSpPr>
              <a:spLocks/>
            </p:cNvSpPr>
            <p:nvPr userDrawn="1"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0" name="Freeform 111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1" name="Freeform 112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2" name="Freeform 113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3" name="Freeform 114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4" name="Freeform 115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5" name="Freeform 117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6" name="Freeform 119"/>
            <p:cNvSpPr>
              <a:spLocks/>
            </p:cNvSpPr>
            <p:nvPr userDrawn="1"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7" name="Freeform 120"/>
            <p:cNvSpPr>
              <a:spLocks/>
            </p:cNvSpPr>
            <p:nvPr userDrawn="1"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90" name="그룹 89"/>
            <p:cNvGrpSpPr/>
            <p:nvPr userDrawn="1"/>
          </p:nvGrpSpPr>
          <p:grpSpPr>
            <a:xfrm>
              <a:off x="1328107" y="3390790"/>
              <a:ext cx="277782" cy="678359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92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17" name="Freeform 36"/>
            <p:cNvSpPr>
              <a:spLocks/>
            </p:cNvSpPr>
            <p:nvPr userDrawn="1"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8" name="Freeform 38"/>
            <p:cNvSpPr>
              <a:spLocks/>
            </p:cNvSpPr>
            <p:nvPr userDrawn="1"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9" name="Freeform 42"/>
            <p:cNvSpPr>
              <a:spLocks/>
            </p:cNvSpPr>
            <p:nvPr userDrawn="1"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0" name="Freeform 46"/>
            <p:cNvSpPr>
              <a:spLocks/>
            </p:cNvSpPr>
            <p:nvPr userDrawn="1"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21" name="그림 1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1858594" y="2891696"/>
              <a:ext cx="297062" cy="823433"/>
            </a:xfrm>
            <a:prstGeom prst="rect">
              <a:avLst/>
            </a:prstGeom>
          </p:spPr>
        </p:pic>
        <p:sp>
          <p:nvSpPr>
            <p:cNvPr id="122" name="Freeform 118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23" name="그룹 122"/>
            <p:cNvGrpSpPr/>
            <p:nvPr userDrawn="1"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24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25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pic>
          <p:nvPicPr>
            <p:cNvPr id="126" name="그림 1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834439" y="3871555"/>
              <a:ext cx="297062" cy="823433"/>
            </a:xfrm>
            <a:prstGeom prst="rect">
              <a:avLst/>
            </a:prstGeom>
          </p:spPr>
        </p:pic>
        <p:sp>
          <p:nvSpPr>
            <p:cNvPr id="127" name="Freeform 110"/>
            <p:cNvSpPr>
              <a:spLocks/>
            </p:cNvSpPr>
            <p:nvPr userDrawn="1"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8" name="Freeform 43"/>
            <p:cNvSpPr>
              <a:spLocks noEditPoints="1"/>
            </p:cNvSpPr>
            <p:nvPr userDrawn="1"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29" name="그림 12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1847633" y="2516305"/>
              <a:ext cx="337210" cy="823433"/>
            </a:xfrm>
            <a:prstGeom prst="rect">
              <a:avLst/>
            </a:prstGeom>
          </p:spPr>
        </p:pic>
        <p:sp>
          <p:nvSpPr>
            <p:cNvPr id="130" name="Freeform 116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31" name="그림 1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883716" y="1476207"/>
              <a:ext cx="337210" cy="823433"/>
            </a:xfrm>
            <a:prstGeom prst="rect">
              <a:avLst/>
            </a:prstGeom>
          </p:spPr>
        </p:pic>
        <p:sp>
          <p:nvSpPr>
            <p:cNvPr id="132" name="Freeform 108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3" name="Freeform 40"/>
            <p:cNvSpPr>
              <a:spLocks/>
            </p:cNvSpPr>
            <p:nvPr userDrawn="1"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sp>
        <p:nvSpPr>
          <p:cNvPr id="146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210064" y="2788394"/>
            <a:ext cx="7742587" cy="68904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title </a:t>
            </a:r>
            <a:endParaRPr lang="ko-KR" altLang="en-US"/>
          </a:p>
        </p:txBody>
      </p:sp>
      <p:sp>
        <p:nvSpPr>
          <p:cNvPr id="147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4210064" y="3525011"/>
            <a:ext cx="7742587" cy="35889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sub title</a:t>
            </a:r>
            <a:endParaRPr lang="ko-KR" altLang="en-US"/>
          </a:p>
        </p:txBody>
      </p:sp>
      <p:grpSp>
        <p:nvGrpSpPr>
          <p:cNvPr id="67" name="그룹 151"/>
          <p:cNvGrpSpPr/>
          <p:nvPr userDrawn="1"/>
        </p:nvGrpSpPr>
        <p:grpSpPr>
          <a:xfrm>
            <a:off x="10569566" y="5478266"/>
            <a:ext cx="1296303" cy="1314909"/>
            <a:chOff x="7668344" y="5495925"/>
            <a:chExt cx="1261419" cy="1279525"/>
          </a:xfrm>
        </p:grpSpPr>
        <p:sp>
          <p:nvSpPr>
            <p:cNvPr id="88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9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3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4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5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6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7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8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9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0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1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2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3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4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05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06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7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08" name="그룹 169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0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11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09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grpSp>
        <p:nvGrpSpPr>
          <p:cNvPr id="112" name="그룹 1"/>
          <p:cNvGrpSpPr/>
          <p:nvPr userDrawn="1"/>
        </p:nvGrpSpPr>
        <p:grpSpPr>
          <a:xfrm>
            <a:off x="0" y="76545"/>
            <a:ext cx="6215317" cy="6704913"/>
            <a:chOff x="0" y="57408"/>
            <a:chExt cx="4661488" cy="5028685"/>
          </a:xfrm>
        </p:grpSpPr>
        <p:sp>
          <p:nvSpPr>
            <p:cNvPr id="113" name="Freeform 97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4" name="Freeform 98"/>
            <p:cNvSpPr>
              <a:spLocks/>
            </p:cNvSpPr>
            <p:nvPr userDrawn="1"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5" name="Freeform 99"/>
            <p:cNvSpPr>
              <a:spLocks/>
            </p:cNvSpPr>
            <p:nvPr userDrawn="1"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6" name="Freeform 100"/>
            <p:cNvSpPr>
              <a:spLocks/>
            </p:cNvSpPr>
            <p:nvPr userDrawn="1"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4" name="Freeform 101"/>
            <p:cNvSpPr>
              <a:spLocks/>
            </p:cNvSpPr>
            <p:nvPr userDrawn="1"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5" name="Freeform 102"/>
            <p:cNvSpPr>
              <a:spLocks/>
            </p:cNvSpPr>
            <p:nvPr userDrawn="1"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6" name="Freeform 103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7" name="Freeform 104"/>
            <p:cNvSpPr>
              <a:spLocks/>
            </p:cNvSpPr>
            <p:nvPr userDrawn="1"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8" name="Freeform 105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9" name="Freeform 106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0" name="Freeform 107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1" name="Freeform 109"/>
            <p:cNvSpPr>
              <a:spLocks/>
            </p:cNvSpPr>
            <p:nvPr userDrawn="1"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42" name="Freeform 111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3" name="Freeform 112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4" name="Freeform 113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5" name="Freeform 114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8" name="Freeform 115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9" name="Freeform 117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0" name="Freeform 119"/>
            <p:cNvSpPr>
              <a:spLocks/>
            </p:cNvSpPr>
            <p:nvPr userDrawn="1"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1" name="Freeform 120"/>
            <p:cNvSpPr>
              <a:spLocks/>
            </p:cNvSpPr>
            <p:nvPr userDrawn="1"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74" name="그룹 89"/>
            <p:cNvGrpSpPr/>
            <p:nvPr userDrawn="1"/>
          </p:nvGrpSpPr>
          <p:grpSpPr>
            <a:xfrm>
              <a:off x="1328107" y="3390790"/>
              <a:ext cx="277782" cy="678359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92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3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5" name="Freeform 36"/>
            <p:cNvSpPr>
              <a:spLocks/>
            </p:cNvSpPr>
            <p:nvPr userDrawn="1"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6" name="Freeform 38"/>
            <p:cNvSpPr>
              <a:spLocks/>
            </p:cNvSpPr>
            <p:nvPr userDrawn="1"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7" name="Freeform 42"/>
            <p:cNvSpPr>
              <a:spLocks/>
            </p:cNvSpPr>
            <p:nvPr userDrawn="1"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8" name="Freeform 46"/>
            <p:cNvSpPr>
              <a:spLocks/>
            </p:cNvSpPr>
            <p:nvPr userDrawn="1"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79" name="그림 1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1858594" y="2891696"/>
              <a:ext cx="297062" cy="823433"/>
            </a:xfrm>
            <a:prstGeom prst="rect">
              <a:avLst/>
            </a:prstGeom>
          </p:spPr>
        </p:pic>
        <p:sp>
          <p:nvSpPr>
            <p:cNvPr id="180" name="Freeform 118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81" name="그룹 122"/>
            <p:cNvGrpSpPr/>
            <p:nvPr userDrawn="1"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90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1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pic>
          <p:nvPicPr>
            <p:cNvPr id="182" name="그림 1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834439" y="3871555"/>
              <a:ext cx="297062" cy="823433"/>
            </a:xfrm>
            <a:prstGeom prst="rect">
              <a:avLst/>
            </a:prstGeom>
          </p:spPr>
        </p:pic>
        <p:sp>
          <p:nvSpPr>
            <p:cNvPr id="183" name="Freeform 110"/>
            <p:cNvSpPr>
              <a:spLocks/>
            </p:cNvSpPr>
            <p:nvPr userDrawn="1"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84" name="Freeform 43"/>
            <p:cNvSpPr>
              <a:spLocks noEditPoints="1"/>
            </p:cNvSpPr>
            <p:nvPr userDrawn="1"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85" name="그림 12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1847633" y="2516305"/>
              <a:ext cx="337210" cy="823433"/>
            </a:xfrm>
            <a:prstGeom prst="rect">
              <a:avLst/>
            </a:prstGeom>
          </p:spPr>
        </p:pic>
        <p:sp>
          <p:nvSpPr>
            <p:cNvPr id="186" name="Freeform 116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87" name="그림 1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883716" y="1476207"/>
              <a:ext cx="337210" cy="823433"/>
            </a:xfrm>
            <a:prstGeom prst="rect">
              <a:avLst/>
            </a:prstGeom>
          </p:spPr>
        </p:pic>
        <p:sp>
          <p:nvSpPr>
            <p:cNvPr id="188" name="Freeform 108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89" name="Freeform 40"/>
            <p:cNvSpPr>
              <a:spLocks/>
            </p:cNvSpPr>
            <p:nvPr userDrawn="1"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109929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0" y="2182205"/>
            <a:ext cx="3511363" cy="2822249"/>
            <a:chOff x="0" y="2101768"/>
            <a:chExt cx="3675122" cy="2953871"/>
          </a:xfrm>
        </p:grpSpPr>
        <p:sp>
          <p:nvSpPr>
            <p:cNvPr id="21" name="Freeform 113"/>
            <p:cNvSpPr>
              <a:spLocks/>
            </p:cNvSpPr>
            <p:nvPr userDrawn="1"/>
          </p:nvSpPr>
          <p:spPr bwMode="auto">
            <a:xfrm>
              <a:off x="1044635" y="2103356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2" name="Freeform 115"/>
            <p:cNvSpPr>
              <a:spLocks/>
            </p:cNvSpPr>
            <p:nvPr userDrawn="1"/>
          </p:nvSpPr>
          <p:spPr bwMode="auto">
            <a:xfrm>
              <a:off x="2395597" y="2103356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3" name="Freeform 117"/>
            <p:cNvSpPr>
              <a:spLocks/>
            </p:cNvSpPr>
            <p:nvPr userDrawn="1"/>
          </p:nvSpPr>
          <p:spPr bwMode="auto">
            <a:xfrm>
              <a:off x="2395597" y="3455906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4" name="Freeform 119"/>
            <p:cNvSpPr>
              <a:spLocks/>
            </p:cNvSpPr>
            <p:nvPr userDrawn="1"/>
          </p:nvSpPr>
          <p:spPr bwMode="auto">
            <a:xfrm>
              <a:off x="1044635" y="3457493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25" name="그림 2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660656" y="3169150"/>
              <a:ext cx="395560" cy="1096463"/>
            </a:xfrm>
            <a:prstGeom prst="rect">
              <a:avLst/>
            </a:prstGeom>
          </p:spPr>
        </p:pic>
        <p:sp>
          <p:nvSpPr>
            <p:cNvPr id="26" name="Freeform 118"/>
            <p:cNvSpPr>
              <a:spLocks/>
            </p:cNvSpPr>
            <p:nvPr userDrawn="1"/>
          </p:nvSpPr>
          <p:spPr bwMode="auto">
            <a:xfrm>
              <a:off x="2395597" y="3455906"/>
              <a:ext cx="1279525" cy="128111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27" name="그림 2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646061" y="2669288"/>
              <a:ext cx="449020" cy="1096463"/>
            </a:xfrm>
            <a:prstGeom prst="rect">
              <a:avLst/>
            </a:prstGeom>
          </p:spPr>
        </p:pic>
        <p:sp>
          <p:nvSpPr>
            <p:cNvPr id="28" name="Freeform 116"/>
            <p:cNvSpPr>
              <a:spLocks/>
            </p:cNvSpPr>
            <p:nvPr userDrawn="1"/>
          </p:nvSpPr>
          <p:spPr bwMode="auto">
            <a:xfrm>
              <a:off x="2395597" y="2103356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0" y="2101768"/>
              <a:ext cx="1589739" cy="1281113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30" name="Freeform 13"/>
            <p:cNvSpPr>
              <a:spLocks/>
            </p:cNvSpPr>
            <p:nvPr userDrawn="1"/>
          </p:nvSpPr>
          <p:spPr bwMode="auto">
            <a:xfrm>
              <a:off x="0" y="3457493"/>
              <a:ext cx="1589739" cy="1281113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31" name="그림 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1629830" y="3959176"/>
              <a:ext cx="449020" cy="1096463"/>
            </a:xfrm>
            <a:prstGeom prst="rect">
              <a:avLst/>
            </a:prstGeom>
          </p:spPr>
        </p:pic>
        <p:sp>
          <p:nvSpPr>
            <p:cNvPr id="32" name="Freeform 120"/>
            <p:cNvSpPr>
              <a:spLocks/>
            </p:cNvSpPr>
            <p:nvPr userDrawn="1"/>
          </p:nvSpPr>
          <p:spPr bwMode="auto">
            <a:xfrm>
              <a:off x="1043047" y="3455906"/>
              <a:ext cx="1281113" cy="128111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33" name="그림 3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1604074" y="1843003"/>
              <a:ext cx="449020" cy="1096463"/>
            </a:xfrm>
            <a:prstGeom prst="rect">
              <a:avLst/>
            </a:prstGeom>
          </p:spPr>
        </p:pic>
        <p:sp>
          <p:nvSpPr>
            <p:cNvPr id="34" name="Freeform 114"/>
            <p:cNvSpPr>
              <a:spLocks/>
            </p:cNvSpPr>
            <p:nvPr userDrawn="1"/>
          </p:nvSpPr>
          <p:spPr bwMode="auto">
            <a:xfrm>
              <a:off x="1044635" y="2103356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10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175787" y="3187726"/>
            <a:ext cx="6837480" cy="5163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Contents title</a:t>
            </a:r>
            <a:endParaRPr lang="ko-KR" altLang="en-US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4175787" y="3733532"/>
            <a:ext cx="6837480" cy="40584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Contents sub title</a:t>
            </a:r>
            <a:endParaRPr lang="ko-KR" altLang="en-US"/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788" y="2130268"/>
            <a:ext cx="4710585" cy="94444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6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54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-1" y="1142993"/>
            <a:ext cx="12193524" cy="60959"/>
            <a:chOff x="-140841" y="1028228"/>
            <a:chExt cx="9285984" cy="45719"/>
          </a:xfrm>
        </p:grpSpPr>
        <p:sp>
          <p:nvSpPr>
            <p:cNvPr id="19" name="직사각형 18"/>
            <p:cNvSpPr/>
            <p:nvPr/>
          </p:nvSpPr>
          <p:spPr>
            <a:xfrm>
              <a:off x="1406823" y="1028228"/>
              <a:ext cx="1547664" cy="45719"/>
            </a:xfrm>
            <a:prstGeom prst="rect">
              <a:avLst/>
            </a:prstGeom>
            <a:solidFill>
              <a:srgbClr val="6C4C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54487" y="1028228"/>
              <a:ext cx="1547664" cy="45719"/>
            </a:xfrm>
            <a:prstGeom prst="rect">
              <a:avLst/>
            </a:prstGeom>
            <a:solidFill>
              <a:srgbClr val="342D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502151" y="1028228"/>
              <a:ext cx="1547664" cy="45719"/>
            </a:xfrm>
            <a:prstGeom prst="rect">
              <a:avLst/>
            </a:prstGeom>
            <a:solidFill>
              <a:srgbClr val="F48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049815" y="1028228"/>
              <a:ext cx="1547664" cy="45719"/>
            </a:xfrm>
            <a:prstGeom prst="rect">
              <a:avLst/>
            </a:prstGeom>
            <a:solidFill>
              <a:srgbClr val="B81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597479" y="1028228"/>
              <a:ext cx="1547664" cy="45719"/>
            </a:xfrm>
            <a:prstGeom prst="rect">
              <a:avLst/>
            </a:prstGeom>
            <a:solidFill>
              <a:srgbClr val="DC49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-140841" y="1028228"/>
              <a:ext cx="1547664" cy="45719"/>
            </a:xfrm>
            <a:prstGeom prst="rect">
              <a:avLst/>
            </a:prstGeom>
            <a:solidFill>
              <a:srgbClr val="BDA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335360" y="158757"/>
            <a:ext cx="11137237" cy="5568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Slide main title</a:t>
            </a:r>
            <a:endParaRPr lang="ko-KR" altLang="en-US"/>
          </a:p>
        </p:txBody>
      </p:sp>
      <p:sp>
        <p:nvSpPr>
          <p:cNvPr id="3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718293"/>
            <a:ext cx="11137237" cy="38164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Slide sub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88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4547731" y="1130013"/>
            <a:ext cx="3072269" cy="2872144"/>
            <a:chOff x="2789311" y="2492861"/>
            <a:chExt cx="3547176" cy="3316116"/>
          </a:xfrm>
        </p:grpSpPr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3025458" y="2515143"/>
              <a:ext cx="750640" cy="1501280"/>
            </a:xfrm>
            <a:custGeom>
              <a:avLst/>
              <a:gdLst>
                <a:gd name="T0" fmla="*/ 0 w 539"/>
                <a:gd name="T1" fmla="*/ 0 h 1078"/>
                <a:gd name="T2" fmla="*/ 0 w 539"/>
                <a:gd name="T3" fmla="*/ 1078 h 1078"/>
                <a:gd name="T4" fmla="*/ 539 w 539"/>
                <a:gd name="T5" fmla="*/ 539 h 1078"/>
                <a:gd name="T6" fmla="*/ 0 w 53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0"/>
                  </a:moveTo>
                  <a:lnTo>
                    <a:pt x="0" y="1078"/>
                  </a:lnTo>
                  <a:lnTo>
                    <a:pt x="539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3051919" y="2492861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6" name="Freeform 12"/>
            <p:cNvSpPr>
              <a:spLocks/>
            </p:cNvSpPr>
            <p:nvPr/>
          </p:nvSpPr>
          <p:spPr bwMode="auto">
            <a:xfrm>
              <a:off x="4590801" y="3264571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7" name="Freeform 13"/>
            <p:cNvSpPr>
              <a:spLocks/>
            </p:cNvSpPr>
            <p:nvPr/>
          </p:nvSpPr>
          <p:spPr bwMode="auto">
            <a:xfrm>
              <a:off x="5363723" y="2494470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8" name="Freeform 14"/>
            <p:cNvSpPr>
              <a:spLocks/>
            </p:cNvSpPr>
            <p:nvPr/>
          </p:nvSpPr>
          <p:spPr bwMode="auto">
            <a:xfrm>
              <a:off x="3025458" y="4052596"/>
              <a:ext cx="750640" cy="1501280"/>
            </a:xfrm>
            <a:custGeom>
              <a:avLst/>
              <a:gdLst>
                <a:gd name="T0" fmla="*/ 0 w 539"/>
                <a:gd name="T1" fmla="*/ 0 h 1078"/>
                <a:gd name="T2" fmla="*/ 0 w 539"/>
                <a:gd name="T3" fmla="*/ 1078 h 1078"/>
                <a:gd name="T4" fmla="*/ 539 w 539"/>
                <a:gd name="T5" fmla="*/ 539 h 1078"/>
                <a:gd name="T6" fmla="*/ 0 w 53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0"/>
                  </a:moveTo>
                  <a:lnTo>
                    <a:pt x="0" y="1078"/>
                  </a:lnTo>
                  <a:lnTo>
                    <a:pt x="539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9" name="Freeform 16"/>
            <p:cNvSpPr>
              <a:spLocks/>
            </p:cNvSpPr>
            <p:nvPr/>
          </p:nvSpPr>
          <p:spPr bwMode="auto">
            <a:xfrm>
              <a:off x="3051919" y="4820308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DC499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0" name="Freeform 19"/>
            <p:cNvSpPr>
              <a:spLocks/>
            </p:cNvSpPr>
            <p:nvPr/>
          </p:nvSpPr>
          <p:spPr bwMode="auto">
            <a:xfrm>
              <a:off x="4590801" y="4049595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1" name="Freeform 21"/>
            <p:cNvSpPr>
              <a:spLocks/>
            </p:cNvSpPr>
            <p:nvPr/>
          </p:nvSpPr>
          <p:spPr bwMode="auto">
            <a:xfrm>
              <a:off x="5363723" y="4081173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4883190" y="3212075"/>
              <a:ext cx="388116" cy="1069056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5607901" y="2477637"/>
              <a:ext cx="388116" cy="1069056"/>
            </a:xfrm>
            <a:prstGeom prst="rect">
              <a:avLst/>
            </a:prstGeom>
          </p:spPr>
        </p:pic>
        <p:sp>
          <p:nvSpPr>
            <p:cNvPr id="64" name="Freeform 10"/>
            <p:cNvSpPr>
              <a:spLocks/>
            </p:cNvSpPr>
            <p:nvPr/>
          </p:nvSpPr>
          <p:spPr bwMode="auto">
            <a:xfrm>
              <a:off x="4590801" y="2518145"/>
              <a:ext cx="749247" cy="1501280"/>
            </a:xfrm>
            <a:custGeom>
              <a:avLst/>
              <a:gdLst>
                <a:gd name="T0" fmla="*/ 0 w 538"/>
                <a:gd name="T1" fmla="*/ 0 h 1078"/>
                <a:gd name="T2" fmla="*/ 0 w 538"/>
                <a:gd name="T3" fmla="*/ 1078 h 1078"/>
                <a:gd name="T4" fmla="*/ 538 w 538"/>
                <a:gd name="T5" fmla="*/ 539 h 1078"/>
                <a:gd name="T6" fmla="*/ 0 w 538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8" h="1078">
                  <a:moveTo>
                    <a:pt x="0" y="0"/>
                  </a:moveTo>
                  <a:lnTo>
                    <a:pt x="0" y="1078"/>
                  </a:lnTo>
                  <a:lnTo>
                    <a:pt x="538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5" name="Freeform 11"/>
            <p:cNvSpPr>
              <a:spLocks/>
            </p:cNvSpPr>
            <p:nvPr/>
          </p:nvSpPr>
          <p:spPr bwMode="auto">
            <a:xfrm>
              <a:off x="4613083" y="2494470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4858741" y="3815592"/>
              <a:ext cx="388116" cy="1069056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5583452" y="4550030"/>
              <a:ext cx="388116" cy="1069056"/>
            </a:xfrm>
            <a:prstGeom prst="rect">
              <a:avLst/>
            </a:prstGeom>
          </p:spPr>
        </p:pic>
        <p:sp>
          <p:nvSpPr>
            <p:cNvPr id="68" name="Freeform 18"/>
            <p:cNvSpPr>
              <a:spLocks/>
            </p:cNvSpPr>
            <p:nvPr/>
          </p:nvSpPr>
          <p:spPr bwMode="auto">
            <a:xfrm>
              <a:off x="4590801" y="4049595"/>
              <a:ext cx="749247" cy="1501280"/>
            </a:xfrm>
            <a:custGeom>
              <a:avLst/>
              <a:gdLst>
                <a:gd name="T0" fmla="*/ 0 w 538"/>
                <a:gd name="T1" fmla="*/ 0 h 1078"/>
                <a:gd name="T2" fmla="*/ 0 w 538"/>
                <a:gd name="T3" fmla="*/ 1078 h 1078"/>
                <a:gd name="T4" fmla="*/ 538 w 538"/>
                <a:gd name="T5" fmla="*/ 539 h 1078"/>
                <a:gd name="T6" fmla="*/ 0 w 538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8" h="1078">
                  <a:moveTo>
                    <a:pt x="0" y="0"/>
                  </a:moveTo>
                  <a:lnTo>
                    <a:pt x="0" y="1078"/>
                  </a:lnTo>
                  <a:lnTo>
                    <a:pt x="538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9" name="Freeform 20"/>
            <p:cNvSpPr>
              <a:spLocks/>
            </p:cNvSpPr>
            <p:nvPr/>
          </p:nvSpPr>
          <p:spPr bwMode="auto">
            <a:xfrm>
              <a:off x="4613083" y="4823910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3854492" y="2258028"/>
              <a:ext cx="388116" cy="1069056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3129781" y="2992466"/>
              <a:ext cx="388116" cy="1069056"/>
            </a:xfrm>
            <a:prstGeom prst="rect">
              <a:avLst/>
            </a:prstGeom>
          </p:spPr>
        </p:pic>
        <p:sp>
          <p:nvSpPr>
            <p:cNvPr id="72" name="Freeform 8"/>
            <p:cNvSpPr>
              <a:spLocks/>
            </p:cNvSpPr>
            <p:nvPr/>
          </p:nvSpPr>
          <p:spPr bwMode="auto">
            <a:xfrm>
              <a:off x="3025458" y="3265783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3" name="Freeform 9"/>
            <p:cNvSpPr>
              <a:spLocks/>
            </p:cNvSpPr>
            <p:nvPr/>
          </p:nvSpPr>
          <p:spPr bwMode="auto">
            <a:xfrm>
              <a:off x="3802559" y="2492861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 flipH="1" flipV="1">
              <a:off x="3131840" y="4015210"/>
              <a:ext cx="388116" cy="1069056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 flipH="1" flipV="1">
              <a:off x="3866278" y="4739921"/>
              <a:ext cx="388116" cy="1069056"/>
            </a:xfrm>
            <a:prstGeom prst="rect">
              <a:avLst/>
            </a:prstGeom>
          </p:spPr>
        </p:pic>
        <p:sp>
          <p:nvSpPr>
            <p:cNvPr id="76" name="Freeform 15"/>
            <p:cNvSpPr>
              <a:spLocks/>
            </p:cNvSpPr>
            <p:nvPr/>
          </p:nvSpPr>
          <p:spPr bwMode="auto">
            <a:xfrm>
              <a:off x="3025458" y="4052596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7" name="Freeform 17"/>
            <p:cNvSpPr>
              <a:spLocks/>
            </p:cNvSpPr>
            <p:nvPr/>
          </p:nvSpPr>
          <p:spPr bwMode="auto">
            <a:xfrm>
              <a:off x="3802559" y="4074879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DC499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492487" y="4074571"/>
            <a:ext cx="3207027" cy="629951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Thank you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667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/>
        </p:nvGrpSpPr>
        <p:grpSpPr>
          <a:xfrm>
            <a:off x="10569566" y="5478266"/>
            <a:ext cx="1296303" cy="1314909"/>
            <a:chOff x="7668344" y="5495925"/>
            <a:chExt cx="1261419" cy="1279525"/>
          </a:xfrm>
        </p:grpSpPr>
        <p:sp>
          <p:nvSpPr>
            <p:cNvPr id="153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4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5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6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7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8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9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0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1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2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3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4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5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6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7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8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9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70" name="그룹 169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72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3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1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0" y="76545"/>
            <a:ext cx="6215317" cy="6704913"/>
            <a:chOff x="0" y="57408"/>
            <a:chExt cx="4661488" cy="5028685"/>
          </a:xfrm>
        </p:grpSpPr>
        <p:sp>
          <p:nvSpPr>
            <p:cNvPr id="68" name="Freeform 97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69" name="Freeform 98"/>
            <p:cNvSpPr>
              <a:spLocks/>
            </p:cNvSpPr>
            <p:nvPr userDrawn="1"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0" name="Freeform 99"/>
            <p:cNvSpPr>
              <a:spLocks/>
            </p:cNvSpPr>
            <p:nvPr userDrawn="1"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1" name="Freeform 100"/>
            <p:cNvSpPr>
              <a:spLocks/>
            </p:cNvSpPr>
            <p:nvPr userDrawn="1"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2" name="Freeform 101"/>
            <p:cNvSpPr>
              <a:spLocks/>
            </p:cNvSpPr>
            <p:nvPr userDrawn="1"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3" name="Freeform 102"/>
            <p:cNvSpPr>
              <a:spLocks/>
            </p:cNvSpPr>
            <p:nvPr userDrawn="1"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4" name="Freeform 103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5" name="Freeform 104"/>
            <p:cNvSpPr>
              <a:spLocks/>
            </p:cNvSpPr>
            <p:nvPr userDrawn="1"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6" name="Freeform 105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7" name="Freeform 106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8" name="Freeform 107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9" name="Freeform 109"/>
            <p:cNvSpPr>
              <a:spLocks/>
            </p:cNvSpPr>
            <p:nvPr userDrawn="1"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0" name="Freeform 111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1" name="Freeform 112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2" name="Freeform 113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3" name="Freeform 114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4" name="Freeform 115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5" name="Freeform 117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6" name="Freeform 119"/>
            <p:cNvSpPr>
              <a:spLocks/>
            </p:cNvSpPr>
            <p:nvPr userDrawn="1"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7" name="Freeform 120"/>
            <p:cNvSpPr>
              <a:spLocks/>
            </p:cNvSpPr>
            <p:nvPr userDrawn="1"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90" name="그룹 89"/>
            <p:cNvGrpSpPr/>
            <p:nvPr userDrawn="1"/>
          </p:nvGrpSpPr>
          <p:grpSpPr>
            <a:xfrm>
              <a:off x="1328107" y="3390790"/>
              <a:ext cx="277782" cy="678359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92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17" name="Freeform 36"/>
            <p:cNvSpPr>
              <a:spLocks/>
            </p:cNvSpPr>
            <p:nvPr userDrawn="1"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8" name="Freeform 38"/>
            <p:cNvSpPr>
              <a:spLocks/>
            </p:cNvSpPr>
            <p:nvPr userDrawn="1"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9" name="Freeform 42"/>
            <p:cNvSpPr>
              <a:spLocks/>
            </p:cNvSpPr>
            <p:nvPr userDrawn="1"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0" name="Freeform 46"/>
            <p:cNvSpPr>
              <a:spLocks/>
            </p:cNvSpPr>
            <p:nvPr userDrawn="1"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21" name="그림 1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1858594" y="2891696"/>
              <a:ext cx="297062" cy="823433"/>
            </a:xfrm>
            <a:prstGeom prst="rect">
              <a:avLst/>
            </a:prstGeom>
          </p:spPr>
        </p:pic>
        <p:sp>
          <p:nvSpPr>
            <p:cNvPr id="122" name="Freeform 118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23" name="그룹 122"/>
            <p:cNvGrpSpPr/>
            <p:nvPr userDrawn="1"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24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25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pic>
          <p:nvPicPr>
            <p:cNvPr id="126" name="그림 1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834439" y="3871555"/>
              <a:ext cx="297062" cy="823433"/>
            </a:xfrm>
            <a:prstGeom prst="rect">
              <a:avLst/>
            </a:prstGeom>
          </p:spPr>
        </p:pic>
        <p:sp>
          <p:nvSpPr>
            <p:cNvPr id="127" name="Freeform 110"/>
            <p:cNvSpPr>
              <a:spLocks/>
            </p:cNvSpPr>
            <p:nvPr userDrawn="1"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8" name="Freeform 43"/>
            <p:cNvSpPr>
              <a:spLocks noEditPoints="1"/>
            </p:cNvSpPr>
            <p:nvPr userDrawn="1"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29" name="그림 12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1847633" y="2516305"/>
              <a:ext cx="337210" cy="823433"/>
            </a:xfrm>
            <a:prstGeom prst="rect">
              <a:avLst/>
            </a:prstGeom>
          </p:spPr>
        </p:pic>
        <p:sp>
          <p:nvSpPr>
            <p:cNvPr id="130" name="Freeform 116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31" name="그림 1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883716" y="1476207"/>
              <a:ext cx="337210" cy="823433"/>
            </a:xfrm>
            <a:prstGeom prst="rect">
              <a:avLst/>
            </a:prstGeom>
          </p:spPr>
        </p:pic>
        <p:sp>
          <p:nvSpPr>
            <p:cNvPr id="132" name="Freeform 108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3" name="Freeform 40"/>
            <p:cNvSpPr>
              <a:spLocks/>
            </p:cNvSpPr>
            <p:nvPr userDrawn="1"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sp>
        <p:nvSpPr>
          <p:cNvPr id="146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210064" y="2788394"/>
            <a:ext cx="7742587" cy="68904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title </a:t>
            </a:r>
            <a:endParaRPr lang="ko-KR" altLang="en-US"/>
          </a:p>
        </p:txBody>
      </p:sp>
      <p:sp>
        <p:nvSpPr>
          <p:cNvPr id="147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4210064" y="3525011"/>
            <a:ext cx="7742587" cy="35889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sub title</a:t>
            </a:r>
            <a:endParaRPr lang="ko-KR" altLang="en-US"/>
          </a:p>
        </p:txBody>
      </p:sp>
      <p:grpSp>
        <p:nvGrpSpPr>
          <p:cNvPr id="67" name="그룹 151"/>
          <p:cNvGrpSpPr/>
          <p:nvPr userDrawn="1"/>
        </p:nvGrpSpPr>
        <p:grpSpPr>
          <a:xfrm>
            <a:off x="10569566" y="5478266"/>
            <a:ext cx="1296303" cy="1314909"/>
            <a:chOff x="7668344" y="5495925"/>
            <a:chExt cx="1261419" cy="1279525"/>
          </a:xfrm>
        </p:grpSpPr>
        <p:sp>
          <p:nvSpPr>
            <p:cNvPr id="88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9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3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4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5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6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7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8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9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0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1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2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3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4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05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06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7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08" name="그룹 169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0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11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09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grpSp>
        <p:nvGrpSpPr>
          <p:cNvPr id="112" name="그룹 1"/>
          <p:cNvGrpSpPr/>
          <p:nvPr userDrawn="1"/>
        </p:nvGrpSpPr>
        <p:grpSpPr>
          <a:xfrm>
            <a:off x="0" y="76545"/>
            <a:ext cx="6215317" cy="6704913"/>
            <a:chOff x="0" y="57408"/>
            <a:chExt cx="4661488" cy="5028685"/>
          </a:xfrm>
        </p:grpSpPr>
        <p:sp>
          <p:nvSpPr>
            <p:cNvPr id="113" name="Freeform 97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4" name="Freeform 98"/>
            <p:cNvSpPr>
              <a:spLocks/>
            </p:cNvSpPr>
            <p:nvPr userDrawn="1"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5" name="Freeform 99"/>
            <p:cNvSpPr>
              <a:spLocks/>
            </p:cNvSpPr>
            <p:nvPr userDrawn="1"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6" name="Freeform 100"/>
            <p:cNvSpPr>
              <a:spLocks/>
            </p:cNvSpPr>
            <p:nvPr userDrawn="1"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4" name="Freeform 101"/>
            <p:cNvSpPr>
              <a:spLocks/>
            </p:cNvSpPr>
            <p:nvPr userDrawn="1"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5" name="Freeform 102"/>
            <p:cNvSpPr>
              <a:spLocks/>
            </p:cNvSpPr>
            <p:nvPr userDrawn="1"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6" name="Freeform 103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7" name="Freeform 104"/>
            <p:cNvSpPr>
              <a:spLocks/>
            </p:cNvSpPr>
            <p:nvPr userDrawn="1"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8" name="Freeform 105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9" name="Freeform 106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0" name="Freeform 107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1" name="Freeform 109"/>
            <p:cNvSpPr>
              <a:spLocks/>
            </p:cNvSpPr>
            <p:nvPr userDrawn="1"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42" name="Freeform 111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3" name="Freeform 112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4" name="Freeform 113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5" name="Freeform 114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8" name="Freeform 115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9" name="Freeform 117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0" name="Freeform 119"/>
            <p:cNvSpPr>
              <a:spLocks/>
            </p:cNvSpPr>
            <p:nvPr userDrawn="1"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1" name="Freeform 120"/>
            <p:cNvSpPr>
              <a:spLocks/>
            </p:cNvSpPr>
            <p:nvPr userDrawn="1"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74" name="그룹 89"/>
            <p:cNvGrpSpPr/>
            <p:nvPr userDrawn="1"/>
          </p:nvGrpSpPr>
          <p:grpSpPr>
            <a:xfrm>
              <a:off x="1328107" y="3390790"/>
              <a:ext cx="277782" cy="678359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92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3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5" name="Freeform 36"/>
            <p:cNvSpPr>
              <a:spLocks/>
            </p:cNvSpPr>
            <p:nvPr userDrawn="1"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6" name="Freeform 38"/>
            <p:cNvSpPr>
              <a:spLocks/>
            </p:cNvSpPr>
            <p:nvPr userDrawn="1"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7" name="Freeform 42"/>
            <p:cNvSpPr>
              <a:spLocks/>
            </p:cNvSpPr>
            <p:nvPr userDrawn="1"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8" name="Freeform 46"/>
            <p:cNvSpPr>
              <a:spLocks/>
            </p:cNvSpPr>
            <p:nvPr userDrawn="1"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79" name="그림 1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1858594" y="2891696"/>
              <a:ext cx="297062" cy="823433"/>
            </a:xfrm>
            <a:prstGeom prst="rect">
              <a:avLst/>
            </a:prstGeom>
          </p:spPr>
        </p:pic>
        <p:sp>
          <p:nvSpPr>
            <p:cNvPr id="180" name="Freeform 118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81" name="그룹 122"/>
            <p:cNvGrpSpPr/>
            <p:nvPr userDrawn="1"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90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1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pic>
          <p:nvPicPr>
            <p:cNvPr id="182" name="그림 1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834439" y="3871555"/>
              <a:ext cx="297062" cy="823433"/>
            </a:xfrm>
            <a:prstGeom prst="rect">
              <a:avLst/>
            </a:prstGeom>
          </p:spPr>
        </p:pic>
        <p:sp>
          <p:nvSpPr>
            <p:cNvPr id="183" name="Freeform 110"/>
            <p:cNvSpPr>
              <a:spLocks/>
            </p:cNvSpPr>
            <p:nvPr userDrawn="1"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84" name="Freeform 43"/>
            <p:cNvSpPr>
              <a:spLocks noEditPoints="1"/>
            </p:cNvSpPr>
            <p:nvPr userDrawn="1"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85" name="그림 12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1847633" y="2516305"/>
              <a:ext cx="337210" cy="823433"/>
            </a:xfrm>
            <a:prstGeom prst="rect">
              <a:avLst/>
            </a:prstGeom>
          </p:spPr>
        </p:pic>
        <p:sp>
          <p:nvSpPr>
            <p:cNvPr id="186" name="Freeform 116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87" name="그림 1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883716" y="1476207"/>
              <a:ext cx="337210" cy="823433"/>
            </a:xfrm>
            <a:prstGeom prst="rect">
              <a:avLst/>
            </a:prstGeom>
          </p:spPr>
        </p:pic>
        <p:sp>
          <p:nvSpPr>
            <p:cNvPr id="188" name="Freeform 108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89" name="Freeform 40"/>
            <p:cNvSpPr>
              <a:spLocks/>
            </p:cNvSpPr>
            <p:nvPr userDrawn="1"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740287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116"/>
          <p:cNvGrpSpPr/>
          <p:nvPr/>
        </p:nvGrpSpPr>
        <p:grpSpPr>
          <a:xfrm>
            <a:off x="8082789" y="69450"/>
            <a:ext cx="4109211" cy="6719103"/>
            <a:chOff x="5048873" y="80963"/>
            <a:chExt cx="4095127" cy="6696075"/>
          </a:xfrm>
        </p:grpSpPr>
        <p:sp>
          <p:nvSpPr>
            <p:cNvPr id="118" name="Freeform 6"/>
            <p:cNvSpPr>
              <a:spLocks/>
            </p:cNvSpPr>
            <p:nvPr userDrawn="1"/>
          </p:nvSpPr>
          <p:spPr bwMode="auto">
            <a:xfrm flipH="1">
              <a:off x="7158660" y="80963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9" name="Freeform 7"/>
            <p:cNvSpPr>
              <a:spLocks/>
            </p:cNvSpPr>
            <p:nvPr userDrawn="1"/>
          </p:nvSpPr>
          <p:spPr bwMode="auto">
            <a:xfrm flipH="1">
              <a:off x="6403010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0" name="Freeform 8"/>
            <p:cNvSpPr>
              <a:spLocks/>
            </p:cNvSpPr>
            <p:nvPr userDrawn="1"/>
          </p:nvSpPr>
          <p:spPr bwMode="auto">
            <a:xfrm flipH="1">
              <a:off x="5052048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1" name="Freeform 9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2" name="Freeform 10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3" name="Freeform 13"/>
            <p:cNvSpPr>
              <a:spLocks/>
            </p:cNvSpPr>
            <p:nvPr userDrawn="1"/>
          </p:nvSpPr>
          <p:spPr bwMode="auto">
            <a:xfrm flipH="1">
              <a:off x="7158660" y="1435100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39763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4" name="Freeform 14"/>
            <p:cNvSpPr>
              <a:spLocks/>
            </p:cNvSpPr>
            <p:nvPr userDrawn="1"/>
          </p:nvSpPr>
          <p:spPr bwMode="auto">
            <a:xfrm flipH="1">
              <a:off x="8517560" y="2802560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6441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5" name="Freeform 15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6" name="Freeform 16"/>
            <p:cNvSpPr>
              <a:spLocks/>
            </p:cNvSpPr>
            <p:nvPr userDrawn="1"/>
          </p:nvSpPr>
          <p:spPr bwMode="auto">
            <a:xfrm flipH="1">
              <a:off x="7768260" y="278923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7" name="Freeform 17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8111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8" name="Freeform 18"/>
            <p:cNvSpPr>
              <a:spLocks/>
            </p:cNvSpPr>
            <p:nvPr userDrawn="1"/>
          </p:nvSpPr>
          <p:spPr bwMode="auto">
            <a:xfrm flipH="1">
              <a:off x="7768260" y="2790825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9" name="Freeform 19"/>
            <p:cNvSpPr>
              <a:spLocks/>
            </p:cNvSpPr>
            <p:nvPr userDrawn="1"/>
          </p:nvSpPr>
          <p:spPr bwMode="auto">
            <a:xfrm flipH="1">
              <a:off x="6415710" y="27908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30" name="Freeform 20"/>
            <p:cNvSpPr>
              <a:spLocks/>
            </p:cNvSpPr>
            <p:nvPr userDrawn="1"/>
          </p:nvSpPr>
          <p:spPr bwMode="auto">
            <a:xfrm flipH="1">
              <a:off x="7158660" y="5495925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1" name="Freeform 21"/>
            <p:cNvSpPr>
              <a:spLocks/>
            </p:cNvSpPr>
            <p:nvPr userDrawn="1"/>
          </p:nvSpPr>
          <p:spPr bwMode="auto">
            <a:xfrm flipH="1">
              <a:off x="8517560" y="4155143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7995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2" name="Freeform 22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806 h 806"/>
                <a:gd name="T2" fmla="*/ 807 w 807"/>
                <a:gd name="T3" fmla="*/ 0 h 806"/>
                <a:gd name="T4" fmla="*/ 0 w 807"/>
                <a:gd name="T5" fmla="*/ 0 h 806"/>
                <a:gd name="T6" fmla="*/ 0 w 807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806"/>
                  </a:moveTo>
                  <a:lnTo>
                    <a:pt x="807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3" name="Freeform 24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4" name="Freeform 25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35" name="Freeform 26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6" name="Freeform 28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7" name="Freeform 29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38" name="그림 13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5630087" y="1977633"/>
              <a:ext cx="449020" cy="1096463"/>
            </a:xfrm>
            <a:prstGeom prst="rect">
              <a:avLst/>
            </a:prstGeom>
          </p:spPr>
        </p:pic>
        <p:sp>
          <p:nvSpPr>
            <p:cNvPr id="139" name="Freeform 12"/>
            <p:cNvSpPr>
              <a:spLocks/>
            </p:cNvSpPr>
            <p:nvPr userDrawn="1"/>
          </p:nvSpPr>
          <p:spPr bwMode="auto">
            <a:xfrm flipH="1">
              <a:off x="5048873" y="1436688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40" name="그림 13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5735205" y="5159789"/>
              <a:ext cx="395560" cy="1096463"/>
            </a:xfrm>
            <a:prstGeom prst="rect">
              <a:avLst/>
            </a:prstGeom>
          </p:spPr>
        </p:pic>
        <p:sp>
          <p:nvSpPr>
            <p:cNvPr id="141" name="Freeform 23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0 h 806"/>
                <a:gd name="T2" fmla="*/ 807 w 807"/>
                <a:gd name="T3" fmla="*/ 806 h 806"/>
                <a:gd name="T4" fmla="*/ 0 w 807"/>
                <a:gd name="T5" fmla="*/ 806 h 806"/>
                <a:gd name="T6" fmla="*/ 0 w 807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0"/>
                  </a:moveTo>
                  <a:lnTo>
                    <a:pt x="807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42" name="그림 14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7034616" y="3855032"/>
              <a:ext cx="395560" cy="1096463"/>
            </a:xfrm>
            <a:prstGeom prst="rect">
              <a:avLst/>
            </a:prstGeom>
          </p:spPr>
        </p:pic>
        <p:sp>
          <p:nvSpPr>
            <p:cNvPr id="143" name="Freeform 27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44" name="그림 14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6650300" y="618867"/>
              <a:ext cx="449020" cy="1096463"/>
            </a:xfrm>
            <a:prstGeom prst="rect">
              <a:avLst/>
            </a:prstGeom>
          </p:spPr>
        </p:pic>
        <p:sp>
          <p:nvSpPr>
            <p:cNvPr id="145" name="Freeform 11"/>
            <p:cNvSpPr>
              <a:spLocks/>
            </p:cNvSpPr>
            <p:nvPr userDrawn="1"/>
          </p:nvSpPr>
          <p:spPr bwMode="auto">
            <a:xfrm flipH="1">
              <a:off x="6401423" y="82550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46" name="그룹 145"/>
            <p:cNvGrpSpPr/>
            <p:nvPr userDrawn="1"/>
          </p:nvGrpSpPr>
          <p:grpSpPr>
            <a:xfrm flipH="1">
              <a:off x="6401008" y="458788"/>
              <a:ext cx="369888" cy="903287"/>
              <a:chOff x="1812925" y="4535488"/>
              <a:chExt cx="369888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55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56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47" name="Freeform 38"/>
            <p:cNvSpPr>
              <a:spLocks/>
            </p:cNvSpPr>
            <p:nvPr userDrawn="1"/>
          </p:nvSpPr>
          <p:spPr bwMode="auto">
            <a:xfrm>
              <a:off x="7095160" y="4305797"/>
              <a:ext cx="600075" cy="874713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8" name="Freeform 42"/>
            <p:cNvSpPr>
              <a:spLocks/>
            </p:cNvSpPr>
            <p:nvPr userDrawn="1"/>
          </p:nvSpPr>
          <p:spPr bwMode="auto">
            <a:xfrm flipH="1">
              <a:off x="7768260" y="3072276"/>
              <a:ext cx="258763" cy="884238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9" name="Freeform 46"/>
            <p:cNvSpPr>
              <a:spLocks/>
            </p:cNvSpPr>
            <p:nvPr userDrawn="1"/>
          </p:nvSpPr>
          <p:spPr bwMode="auto">
            <a:xfrm flipH="1">
              <a:off x="6403010" y="6242050"/>
              <a:ext cx="265113" cy="430213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50" name="그룹 149"/>
            <p:cNvGrpSpPr/>
            <p:nvPr userDrawn="1"/>
          </p:nvGrpSpPr>
          <p:grpSpPr>
            <a:xfrm flipH="1">
              <a:off x="5923171" y="458788"/>
              <a:ext cx="406400" cy="903287"/>
              <a:chOff x="2209800" y="4519614"/>
              <a:chExt cx="406400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53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54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51" name="Freeform 43"/>
            <p:cNvSpPr>
              <a:spLocks noEditPoints="1"/>
            </p:cNvSpPr>
            <p:nvPr userDrawn="1"/>
          </p:nvSpPr>
          <p:spPr bwMode="auto">
            <a:xfrm flipH="1">
              <a:off x="5931522" y="5896769"/>
              <a:ext cx="398463" cy="630238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2" name="Freeform 40"/>
            <p:cNvSpPr>
              <a:spLocks/>
            </p:cNvSpPr>
            <p:nvPr userDrawn="1"/>
          </p:nvSpPr>
          <p:spPr bwMode="auto">
            <a:xfrm flipH="1">
              <a:off x="7436472" y="3072276"/>
              <a:ext cx="258763" cy="884238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532056" y="1428888"/>
            <a:ext cx="1263128" cy="1281259"/>
            <a:chOff x="7668344" y="5495925"/>
            <a:chExt cx="1261419" cy="1279525"/>
          </a:xfrm>
        </p:grpSpPr>
        <p:sp>
          <p:nvSpPr>
            <p:cNvPr id="96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7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8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9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0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1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2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3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4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5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6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7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8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9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0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1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2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13" name="그룹 112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5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16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14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2255574" y="1493304"/>
            <a:ext cx="5723255" cy="60155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Contents title</a:t>
            </a:r>
            <a:endParaRPr lang="ko-KR" altLang="en-US"/>
          </a:p>
        </p:txBody>
      </p:sp>
      <p:sp>
        <p:nvSpPr>
          <p:cNvPr id="3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2255574" y="2970542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01. Contents title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2764689" y="3283494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5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2764689" y="3525256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2255574" y="4167335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02. Contents title</a:t>
            </a:r>
            <a:endParaRPr lang="ko-KR" altLang="en-US"/>
          </a:p>
        </p:txBody>
      </p:sp>
      <p:sp>
        <p:nvSpPr>
          <p:cNvPr id="7" name="텍스트 개체 틀 3"/>
          <p:cNvSpPr>
            <a:spLocks noGrp="1"/>
          </p:cNvSpPr>
          <p:nvPr>
            <p:ph type="body" sz="quarter" idx="15" hasCustomPrompt="1"/>
          </p:nvPr>
        </p:nvSpPr>
        <p:spPr>
          <a:xfrm>
            <a:off x="2764689" y="4480288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6" hasCustomPrompt="1"/>
          </p:nvPr>
        </p:nvSpPr>
        <p:spPr>
          <a:xfrm>
            <a:off x="2764689" y="4722049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9" name="텍스트 개체 틀 3"/>
          <p:cNvSpPr>
            <a:spLocks noGrp="1"/>
          </p:cNvSpPr>
          <p:nvPr>
            <p:ph type="body" sz="quarter" idx="17" hasCustomPrompt="1"/>
          </p:nvPr>
        </p:nvSpPr>
        <p:spPr>
          <a:xfrm>
            <a:off x="2255574" y="5349214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03. Contents title</a:t>
            </a:r>
            <a:endParaRPr lang="ko-KR" altLang="en-US"/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8" hasCustomPrompt="1"/>
          </p:nvPr>
        </p:nvSpPr>
        <p:spPr>
          <a:xfrm>
            <a:off x="2764689" y="5675565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9" hasCustomPrompt="1"/>
          </p:nvPr>
        </p:nvSpPr>
        <p:spPr>
          <a:xfrm>
            <a:off x="2764689" y="5917326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grpSp>
        <p:nvGrpSpPr>
          <p:cNvPr id="74" name="그룹 116"/>
          <p:cNvGrpSpPr/>
          <p:nvPr userDrawn="1"/>
        </p:nvGrpSpPr>
        <p:grpSpPr>
          <a:xfrm>
            <a:off x="8082789" y="69450"/>
            <a:ext cx="4109211" cy="6719103"/>
            <a:chOff x="5048873" y="80963"/>
            <a:chExt cx="4095127" cy="6696075"/>
          </a:xfrm>
        </p:grpSpPr>
        <p:sp>
          <p:nvSpPr>
            <p:cNvPr id="75" name="Freeform 6"/>
            <p:cNvSpPr>
              <a:spLocks/>
            </p:cNvSpPr>
            <p:nvPr userDrawn="1"/>
          </p:nvSpPr>
          <p:spPr bwMode="auto">
            <a:xfrm flipH="1">
              <a:off x="7158660" y="80963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6" name="Freeform 7"/>
            <p:cNvSpPr>
              <a:spLocks/>
            </p:cNvSpPr>
            <p:nvPr userDrawn="1"/>
          </p:nvSpPr>
          <p:spPr bwMode="auto">
            <a:xfrm flipH="1">
              <a:off x="6403010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7" name="Freeform 8"/>
            <p:cNvSpPr>
              <a:spLocks/>
            </p:cNvSpPr>
            <p:nvPr userDrawn="1"/>
          </p:nvSpPr>
          <p:spPr bwMode="auto">
            <a:xfrm flipH="1">
              <a:off x="5052048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8" name="Freeform 9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9" name="Freeform 10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0" name="Freeform 13"/>
            <p:cNvSpPr>
              <a:spLocks/>
            </p:cNvSpPr>
            <p:nvPr userDrawn="1"/>
          </p:nvSpPr>
          <p:spPr bwMode="auto">
            <a:xfrm flipH="1">
              <a:off x="7158660" y="1435100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39763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1" name="Freeform 14"/>
            <p:cNvSpPr>
              <a:spLocks/>
            </p:cNvSpPr>
            <p:nvPr userDrawn="1"/>
          </p:nvSpPr>
          <p:spPr bwMode="auto">
            <a:xfrm flipH="1">
              <a:off x="8517560" y="2802560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6441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2" name="Freeform 15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3" name="Freeform 16"/>
            <p:cNvSpPr>
              <a:spLocks/>
            </p:cNvSpPr>
            <p:nvPr userDrawn="1"/>
          </p:nvSpPr>
          <p:spPr bwMode="auto">
            <a:xfrm flipH="1">
              <a:off x="7768260" y="278923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4" name="Freeform 17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8111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5" name="Freeform 18"/>
            <p:cNvSpPr>
              <a:spLocks/>
            </p:cNvSpPr>
            <p:nvPr userDrawn="1"/>
          </p:nvSpPr>
          <p:spPr bwMode="auto">
            <a:xfrm flipH="1">
              <a:off x="7768260" y="2790825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6" name="Freeform 19"/>
            <p:cNvSpPr>
              <a:spLocks/>
            </p:cNvSpPr>
            <p:nvPr userDrawn="1"/>
          </p:nvSpPr>
          <p:spPr bwMode="auto">
            <a:xfrm flipH="1">
              <a:off x="6415710" y="27908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7" name="Freeform 20"/>
            <p:cNvSpPr>
              <a:spLocks/>
            </p:cNvSpPr>
            <p:nvPr userDrawn="1"/>
          </p:nvSpPr>
          <p:spPr bwMode="auto">
            <a:xfrm flipH="1">
              <a:off x="7158660" y="5495925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8" name="Freeform 21"/>
            <p:cNvSpPr>
              <a:spLocks/>
            </p:cNvSpPr>
            <p:nvPr userDrawn="1"/>
          </p:nvSpPr>
          <p:spPr bwMode="auto">
            <a:xfrm flipH="1">
              <a:off x="8517560" y="4155143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7995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9" name="Freeform 22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806 h 806"/>
                <a:gd name="T2" fmla="*/ 807 w 807"/>
                <a:gd name="T3" fmla="*/ 0 h 806"/>
                <a:gd name="T4" fmla="*/ 0 w 807"/>
                <a:gd name="T5" fmla="*/ 0 h 806"/>
                <a:gd name="T6" fmla="*/ 0 w 807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806"/>
                  </a:moveTo>
                  <a:lnTo>
                    <a:pt x="807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0" name="Freeform 24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1" name="Freeform 25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2" name="Freeform 26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3" name="Freeform 28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4" name="Freeform 29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57" name="그림 13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5630087" y="1977633"/>
              <a:ext cx="449020" cy="1096463"/>
            </a:xfrm>
            <a:prstGeom prst="rect">
              <a:avLst/>
            </a:prstGeom>
          </p:spPr>
        </p:pic>
        <p:sp>
          <p:nvSpPr>
            <p:cNvPr id="158" name="Freeform 12"/>
            <p:cNvSpPr>
              <a:spLocks/>
            </p:cNvSpPr>
            <p:nvPr userDrawn="1"/>
          </p:nvSpPr>
          <p:spPr bwMode="auto">
            <a:xfrm flipH="1">
              <a:off x="5048873" y="1436688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59" name="그림 13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5735205" y="5159789"/>
              <a:ext cx="395560" cy="1096463"/>
            </a:xfrm>
            <a:prstGeom prst="rect">
              <a:avLst/>
            </a:prstGeom>
          </p:spPr>
        </p:pic>
        <p:sp>
          <p:nvSpPr>
            <p:cNvPr id="160" name="Freeform 23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0 h 806"/>
                <a:gd name="T2" fmla="*/ 807 w 807"/>
                <a:gd name="T3" fmla="*/ 806 h 806"/>
                <a:gd name="T4" fmla="*/ 0 w 807"/>
                <a:gd name="T5" fmla="*/ 806 h 806"/>
                <a:gd name="T6" fmla="*/ 0 w 807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0"/>
                  </a:moveTo>
                  <a:lnTo>
                    <a:pt x="807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61" name="그림 14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7034616" y="3855032"/>
              <a:ext cx="395560" cy="1096463"/>
            </a:xfrm>
            <a:prstGeom prst="rect">
              <a:avLst/>
            </a:prstGeom>
          </p:spPr>
        </p:pic>
        <p:sp>
          <p:nvSpPr>
            <p:cNvPr id="162" name="Freeform 27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63" name="그림 14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6650300" y="618867"/>
              <a:ext cx="449020" cy="1096463"/>
            </a:xfrm>
            <a:prstGeom prst="rect">
              <a:avLst/>
            </a:prstGeom>
          </p:spPr>
        </p:pic>
        <p:sp>
          <p:nvSpPr>
            <p:cNvPr id="164" name="Freeform 11"/>
            <p:cNvSpPr>
              <a:spLocks/>
            </p:cNvSpPr>
            <p:nvPr userDrawn="1"/>
          </p:nvSpPr>
          <p:spPr bwMode="auto">
            <a:xfrm flipH="1">
              <a:off x="6401423" y="82550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65" name="그룹 145"/>
            <p:cNvGrpSpPr/>
            <p:nvPr userDrawn="1"/>
          </p:nvGrpSpPr>
          <p:grpSpPr>
            <a:xfrm flipH="1">
              <a:off x="6401008" y="458788"/>
              <a:ext cx="369888" cy="903287"/>
              <a:chOff x="1812925" y="4535488"/>
              <a:chExt cx="369888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74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5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66" name="Freeform 38"/>
            <p:cNvSpPr>
              <a:spLocks/>
            </p:cNvSpPr>
            <p:nvPr userDrawn="1"/>
          </p:nvSpPr>
          <p:spPr bwMode="auto">
            <a:xfrm>
              <a:off x="7095160" y="4305797"/>
              <a:ext cx="600075" cy="874713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7" name="Freeform 42"/>
            <p:cNvSpPr>
              <a:spLocks/>
            </p:cNvSpPr>
            <p:nvPr userDrawn="1"/>
          </p:nvSpPr>
          <p:spPr bwMode="auto">
            <a:xfrm flipH="1">
              <a:off x="7768260" y="3072276"/>
              <a:ext cx="258763" cy="884238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8" name="Freeform 46"/>
            <p:cNvSpPr>
              <a:spLocks/>
            </p:cNvSpPr>
            <p:nvPr userDrawn="1"/>
          </p:nvSpPr>
          <p:spPr bwMode="auto">
            <a:xfrm flipH="1">
              <a:off x="6403010" y="6242050"/>
              <a:ext cx="265113" cy="430213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69" name="그룹 149"/>
            <p:cNvGrpSpPr/>
            <p:nvPr userDrawn="1"/>
          </p:nvGrpSpPr>
          <p:grpSpPr>
            <a:xfrm flipH="1">
              <a:off x="5923171" y="458788"/>
              <a:ext cx="406400" cy="903287"/>
              <a:chOff x="2209800" y="4519614"/>
              <a:chExt cx="406400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72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3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0" name="Freeform 43"/>
            <p:cNvSpPr>
              <a:spLocks noEditPoints="1"/>
            </p:cNvSpPr>
            <p:nvPr userDrawn="1"/>
          </p:nvSpPr>
          <p:spPr bwMode="auto">
            <a:xfrm flipH="1">
              <a:off x="5931522" y="5896769"/>
              <a:ext cx="398463" cy="630238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1" name="Freeform 40"/>
            <p:cNvSpPr>
              <a:spLocks/>
            </p:cNvSpPr>
            <p:nvPr userDrawn="1"/>
          </p:nvSpPr>
          <p:spPr bwMode="auto">
            <a:xfrm flipH="1">
              <a:off x="7436472" y="3072276"/>
              <a:ext cx="258763" cy="884238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grpSp>
        <p:nvGrpSpPr>
          <p:cNvPr id="176" name="그룹 94"/>
          <p:cNvGrpSpPr/>
          <p:nvPr userDrawn="1"/>
        </p:nvGrpSpPr>
        <p:grpSpPr>
          <a:xfrm>
            <a:off x="532056" y="1428888"/>
            <a:ext cx="1263128" cy="1281259"/>
            <a:chOff x="7668344" y="5495925"/>
            <a:chExt cx="1261419" cy="1279525"/>
          </a:xfrm>
        </p:grpSpPr>
        <p:sp>
          <p:nvSpPr>
            <p:cNvPr id="177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78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79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0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1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2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3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4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5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6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7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8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9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90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91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92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93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94" name="그룹 112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96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7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95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066368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0" y="2182205"/>
            <a:ext cx="3511363" cy="2822249"/>
            <a:chOff x="0" y="2101768"/>
            <a:chExt cx="3675122" cy="2953871"/>
          </a:xfrm>
        </p:grpSpPr>
        <p:sp>
          <p:nvSpPr>
            <p:cNvPr id="21" name="Freeform 113"/>
            <p:cNvSpPr>
              <a:spLocks/>
            </p:cNvSpPr>
            <p:nvPr userDrawn="1"/>
          </p:nvSpPr>
          <p:spPr bwMode="auto">
            <a:xfrm>
              <a:off x="1044635" y="2103356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2" name="Freeform 115"/>
            <p:cNvSpPr>
              <a:spLocks/>
            </p:cNvSpPr>
            <p:nvPr userDrawn="1"/>
          </p:nvSpPr>
          <p:spPr bwMode="auto">
            <a:xfrm>
              <a:off x="2395597" y="2103356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3" name="Freeform 117"/>
            <p:cNvSpPr>
              <a:spLocks/>
            </p:cNvSpPr>
            <p:nvPr userDrawn="1"/>
          </p:nvSpPr>
          <p:spPr bwMode="auto">
            <a:xfrm>
              <a:off x="2395597" y="3455906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4" name="Freeform 119"/>
            <p:cNvSpPr>
              <a:spLocks/>
            </p:cNvSpPr>
            <p:nvPr userDrawn="1"/>
          </p:nvSpPr>
          <p:spPr bwMode="auto">
            <a:xfrm>
              <a:off x="1044635" y="3457493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25" name="그림 2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660656" y="3169150"/>
              <a:ext cx="395560" cy="1096463"/>
            </a:xfrm>
            <a:prstGeom prst="rect">
              <a:avLst/>
            </a:prstGeom>
          </p:spPr>
        </p:pic>
        <p:sp>
          <p:nvSpPr>
            <p:cNvPr id="26" name="Freeform 118"/>
            <p:cNvSpPr>
              <a:spLocks/>
            </p:cNvSpPr>
            <p:nvPr userDrawn="1"/>
          </p:nvSpPr>
          <p:spPr bwMode="auto">
            <a:xfrm>
              <a:off x="2395597" y="3455906"/>
              <a:ext cx="1279525" cy="128111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27" name="그림 2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646061" y="2669288"/>
              <a:ext cx="449020" cy="1096463"/>
            </a:xfrm>
            <a:prstGeom prst="rect">
              <a:avLst/>
            </a:prstGeom>
          </p:spPr>
        </p:pic>
        <p:sp>
          <p:nvSpPr>
            <p:cNvPr id="28" name="Freeform 116"/>
            <p:cNvSpPr>
              <a:spLocks/>
            </p:cNvSpPr>
            <p:nvPr userDrawn="1"/>
          </p:nvSpPr>
          <p:spPr bwMode="auto">
            <a:xfrm>
              <a:off x="2395597" y="2103356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0" y="2101768"/>
              <a:ext cx="1589739" cy="1281113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30" name="Freeform 13"/>
            <p:cNvSpPr>
              <a:spLocks/>
            </p:cNvSpPr>
            <p:nvPr userDrawn="1"/>
          </p:nvSpPr>
          <p:spPr bwMode="auto">
            <a:xfrm>
              <a:off x="0" y="3457493"/>
              <a:ext cx="1589739" cy="1281113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31" name="그림 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1629830" y="3959176"/>
              <a:ext cx="449020" cy="1096463"/>
            </a:xfrm>
            <a:prstGeom prst="rect">
              <a:avLst/>
            </a:prstGeom>
          </p:spPr>
        </p:pic>
        <p:sp>
          <p:nvSpPr>
            <p:cNvPr id="32" name="Freeform 120"/>
            <p:cNvSpPr>
              <a:spLocks/>
            </p:cNvSpPr>
            <p:nvPr userDrawn="1"/>
          </p:nvSpPr>
          <p:spPr bwMode="auto">
            <a:xfrm>
              <a:off x="1043047" y="3455906"/>
              <a:ext cx="1281113" cy="128111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33" name="그림 3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1604074" y="1843003"/>
              <a:ext cx="449020" cy="1096463"/>
            </a:xfrm>
            <a:prstGeom prst="rect">
              <a:avLst/>
            </a:prstGeom>
          </p:spPr>
        </p:pic>
        <p:sp>
          <p:nvSpPr>
            <p:cNvPr id="34" name="Freeform 114"/>
            <p:cNvSpPr>
              <a:spLocks/>
            </p:cNvSpPr>
            <p:nvPr userDrawn="1"/>
          </p:nvSpPr>
          <p:spPr bwMode="auto">
            <a:xfrm>
              <a:off x="1044635" y="2103356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10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175787" y="3187726"/>
            <a:ext cx="6837480" cy="5163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Contents title</a:t>
            </a:r>
            <a:endParaRPr lang="ko-KR" altLang="en-US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4175787" y="3733532"/>
            <a:ext cx="6837480" cy="40584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Contents sub title</a:t>
            </a:r>
            <a:endParaRPr lang="ko-KR" altLang="en-US"/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788" y="2130268"/>
            <a:ext cx="4710585" cy="94444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6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098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-1" y="1142993"/>
            <a:ext cx="12193524" cy="60959"/>
            <a:chOff x="-140841" y="1028228"/>
            <a:chExt cx="9285984" cy="45719"/>
          </a:xfrm>
        </p:grpSpPr>
        <p:sp>
          <p:nvSpPr>
            <p:cNvPr id="19" name="직사각형 18"/>
            <p:cNvSpPr/>
            <p:nvPr/>
          </p:nvSpPr>
          <p:spPr>
            <a:xfrm>
              <a:off x="1406823" y="1028228"/>
              <a:ext cx="1547664" cy="45719"/>
            </a:xfrm>
            <a:prstGeom prst="rect">
              <a:avLst/>
            </a:prstGeom>
            <a:solidFill>
              <a:srgbClr val="6C4C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54487" y="1028228"/>
              <a:ext cx="1547664" cy="45719"/>
            </a:xfrm>
            <a:prstGeom prst="rect">
              <a:avLst/>
            </a:prstGeom>
            <a:solidFill>
              <a:srgbClr val="342D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502151" y="1028228"/>
              <a:ext cx="1547664" cy="45719"/>
            </a:xfrm>
            <a:prstGeom prst="rect">
              <a:avLst/>
            </a:prstGeom>
            <a:solidFill>
              <a:srgbClr val="F48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049815" y="1028228"/>
              <a:ext cx="1547664" cy="45719"/>
            </a:xfrm>
            <a:prstGeom prst="rect">
              <a:avLst/>
            </a:prstGeom>
            <a:solidFill>
              <a:srgbClr val="B81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597479" y="1028228"/>
              <a:ext cx="1547664" cy="45719"/>
            </a:xfrm>
            <a:prstGeom prst="rect">
              <a:avLst/>
            </a:prstGeom>
            <a:solidFill>
              <a:srgbClr val="DC49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-140841" y="1028228"/>
              <a:ext cx="1547664" cy="45719"/>
            </a:xfrm>
            <a:prstGeom prst="rect">
              <a:avLst/>
            </a:prstGeom>
            <a:solidFill>
              <a:srgbClr val="BDA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335360" y="158757"/>
            <a:ext cx="11137237" cy="5568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Slide main title</a:t>
            </a:r>
            <a:endParaRPr lang="ko-KR" altLang="en-US"/>
          </a:p>
        </p:txBody>
      </p:sp>
      <p:sp>
        <p:nvSpPr>
          <p:cNvPr id="3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718293"/>
            <a:ext cx="11137237" cy="38164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Slide sub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183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4547731" y="1130013"/>
            <a:ext cx="3072269" cy="2872144"/>
            <a:chOff x="2789311" y="2492861"/>
            <a:chExt cx="3547176" cy="3316116"/>
          </a:xfrm>
        </p:grpSpPr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3025458" y="2515143"/>
              <a:ext cx="750640" cy="1501280"/>
            </a:xfrm>
            <a:custGeom>
              <a:avLst/>
              <a:gdLst>
                <a:gd name="T0" fmla="*/ 0 w 539"/>
                <a:gd name="T1" fmla="*/ 0 h 1078"/>
                <a:gd name="T2" fmla="*/ 0 w 539"/>
                <a:gd name="T3" fmla="*/ 1078 h 1078"/>
                <a:gd name="T4" fmla="*/ 539 w 539"/>
                <a:gd name="T5" fmla="*/ 539 h 1078"/>
                <a:gd name="T6" fmla="*/ 0 w 53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0"/>
                  </a:moveTo>
                  <a:lnTo>
                    <a:pt x="0" y="1078"/>
                  </a:lnTo>
                  <a:lnTo>
                    <a:pt x="539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3051919" y="2492861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6" name="Freeform 12"/>
            <p:cNvSpPr>
              <a:spLocks/>
            </p:cNvSpPr>
            <p:nvPr/>
          </p:nvSpPr>
          <p:spPr bwMode="auto">
            <a:xfrm>
              <a:off x="4590801" y="3264571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7" name="Freeform 13"/>
            <p:cNvSpPr>
              <a:spLocks/>
            </p:cNvSpPr>
            <p:nvPr/>
          </p:nvSpPr>
          <p:spPr bwMode="auto">
            <a:xfrm>
              <a:off x="5363723" y="2494470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8" name="Freeform 14"/>
            <p:cNvSpPr>
              <a:spLocks/>
            </p:cNvSpPr>
            <p:nvPr/>
          </p:nvSpPr>
          <p:spPr bwMode="auto">
            <a:xfrm>
              <a:off x="3025458" y="4052596"/>
              <a:ext cx="750640" cy="1501280"/>
            </a:xfrm>
            <a:custGeom>
              <a:avLst/>
              <a:gdLst>
                <a:gd name="T0" fmla="*/ 0 w 539"/>
                <a:gd name="T1" fmla="*/ 0 h 1078"/>
                <a:gd name="T2" fmla="*/ 0 w 539"/>
                <a:gd name="T3" fmla="*/ 1078 h 1078"/>
                <a:gd name="T4" fmla="*/ 539 w 539"/>
                <a:gd name="T5" fmla="*/ 539 h 1078"/>
                <a:gd name="T6" fmla="*/ 0 w 53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0"/>
                  </a:moveTo>
                  <a:lnTo>
                    <a:pt x="0" y="1078"/>
                  </a:lnTo>
                  <a:lnTo>
                    <a:pt x="539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9" name="Freeform 16"/>
            <p:cNvSpPr>
              <a:spLocks/>
            </p:cNvSpPr>
            <p:nvPr/>
          </p:nvSpPr>
          <p:spPr bwMode="auto">
            <a:xfrm>
              <a:off x="3051919" y="4820308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DC499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0" name="Freeform 19"/>
            <p:cNvSpPr>
              <a:spLocks/>
            </p:cNvSpPr>
            <p:nvPr/>
          </p:nvSpPr>
          <p:spPr bwMode="auto">
            <a:xfrm>
              <a:off x="4590801" y="4049595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1" name="Freeform 21"/>
            <p:cNvSpPr>
              <a:spLocks/>
            </p:cNvSpPr>
            <p:nvPr/>
          </p:nvSpPr>
          <p:spPr bwMode="auto">
            <a:xfrm>
              <a:off x="5363723" y="4081173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4883190" y="3212075"/>
              <a:ext cx="388116" cy="1069056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5607901" y="2477637"/>
              <a:ext cx="388116" cy="1069056"/>
            </a:xfrm>
            <a:prstGeom prst="rect">
              <a:avLst/>
            </a:prstGeom>
          </p:spPr>
        </p:pic>
        <p:sp>
          <p:nvSpPr>
            <p:cNvPr id="64" name="Freeform 10"/>
            <p:cNvSpPr>
              <a:spLocks/>
            </p:cNvSpPr>
            <p:nvPr/>
          </p:nvSpPr>
          <p:spPr bwMode="auto">
            <a:xfrm>
              <a:off x="4590801" y="2518145"/>
              <a:ext cx="749247" cy="1501280"/>
            </a:xfrm>
            <a:custGeom>
              <a:avLst/>
              <a:gdLst>
                <a:gd name="T0" fmla="*/ 0 w 538"/>
                <a:gd name="T1" fmla="*/ 0 h 1078"/>
                <a:gd name="T2" fmla="*/ 0 w 538"/>
                <a:gd name="T3" fmla="*/ 1078 h 1078"/>
                <a:gd name="T4" fmla="*/ 538 w 538"/>
                <a:gd name="T5" fmla="*/ 539 h 1078"/>
                <a:gd name="T6" fmla="*/ 0 w 538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8" h="1078">
                  <a:moveTo>
                    <a:pt x="0" y="0"/>
                  </a:moveTo>
                  <a:lnTo>
                    <a:pt x="0" y="1078"/>
                  </a:lnTo>
                  <a:lnTo>
                    <a:pt x="538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5" name="Freeform 11"/>
            <p:cNvSpPr>
              <a:spLocks/>
            </p:cNvSpPr>
            <p:nvPr/>
          </p:nvSpPr>
          <p:spPr bwMode="auto">
            <a:xfrm>
              <a:off x="4613083" y="2494470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4858741" y="3815592"/>
              <a:ext cx="388116" cy="1069056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5583452" y="4550030"/>
              <a:ext cx="388116" cy="1069056"/>
            </a:xfrm>
            <a:prstGeom prst="rect">
              <a:avLst/>
            </a:prstGeom>
          </p:spPr>
        </p:pic>
        <p:sp>
          <p:nvSpPr>
            <p:cNvPr id="68" name="Freeform 18"/>
            <p:cNvSpPr>
              <a:spLocks/>
            </p:cNvSpPr>
            <p:nvPr/>
          </p:nvSpPr>
          <p:spPr bwMode="auto">
            <a:xfrm>
              <a:off x="4590801" y="4049595"/>
              <a:ext cx="749247" cy="1501280"/>
            </a:xfrm>
            <a:custGeom>
              <a:avLst/>
              <a:gdLst>
                <a:gd name="T0" fmla="*/ 0 w 538"/>
                <a:gd name="T1" fmla="*/ 0 h 1078"/>
                <a:gd name="T2" fmla="*/ 0 w 538"/>
                <a:gd name="T3" fmla="*/ 1078 h 1078"/>
                <a:gd name="T4" fmla="*/ 538 w 538"/>
                <a:gd name="T5" fmla="*/ 539 h 1078"/>
                <a:gd name="T6" fmla="*/ 0 w 538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8" h="1078">
                  <a:moveTo>
                    <a:pt x="0" y="0"/>
                  </a:moveTo>
                  <a:lnTo>
                    <a:pt x="0" y="1078"/>
                  </a:lnTo>
                  <a:lnTo>
                    <a:pt x="538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9" name="Freeform 20"/>
            <p:cNvSpPr>
              <a:spLocks/>
            </p:cNvSpPr>
            <p:nvPr/>
          </p:nvSpPr>
          <p:spPr bwMode="auto">
            <a:xfrm>
              <a:off x="4613083" y="4823910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3854492" y="2258028"/>
              <a:ext cx="388116" cy="1069056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3129781" y="2992466"/>
              <a:ext cx="388116" cy="1069056"/>
            </a:xfrm>
            <a:prstGeom prst="rect">
              <a:avLst/>
            </a:prstGeom>
          </p:spPr>
        </p:pic>
        <p:sp>
          <p:nvSpPr>
            <p:cNvPr id="72" name="Freeform 8"/>
            <p:cNvSpPr>
              <a:spLocks/>
            </p:cNvSpPr>
            <p:nvPr/>
          </p:nvSpPr>
          <p:spPr bwMode="auto">
            <a:xfrm>
              <a:off x="3025458" y="3265783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3" name="Freeform 9"/>
            <p:cNvSpPr>
              <a:spLocks/>
            </p:cNvSpPr>
            <p:nvPr/>
          </p:nvSpPr>
          <p:spPr bwMode="auto">
            <a:xfrm>
              <a:off x="3802559" y="2492861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 flipH="1" flipV="1">
              <a:off x="3131840" y="4015210"/>
              <a:ext cx="388116" cy="1069056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 flipH="1" flipV="1">
              <a:off x="3866278" y="4739921"/>
              <a:ext cx="388116" cy="1069056"/>
            </a:xfrm>
            <a:prstGeom prst="rect">
              <a:avLst/>
            </a:prstGeom>
          </p:spPr>
        </p:pic>
        <p:sp>
          <p:nvSpPr>
            <p:cNvPr id="76" name="Freeform 15"/>
            <p:cNvSpPr>
              <a:spLocks/>
            </p:cNvSpPr>
            <p:nvPr/>
          </p:nvSpPr>
          <p:spPr bwMode="auto">
            <a:xfrm>
              <a:off x="3025458" y="4052596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7" name="Freeform 17"/>
            <p:cNvSpPr>
              <a:spLocks/>
            </p:cNvSpPr>
            <p:nvPr/>
          </p:nvSpPr>
          <p:spPr bwMode="auto">
            <a:xfrm>
              <a:off x="3802559" y="4074879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DC499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492487" y="4074571"/>
            <a:ext cx="3207027" cy="629951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Thank you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75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116"/>
          <p:cNvGrpSpPr/>
          <p:nvPr userDrawn="1"/>
        </p:nvGrpSpPr>
        <p:grpSpPr>
          <a:xfrm>
            <a:off x="8082789" y="69450"/>
            <a:ext cx="4109211" cy="6719103"/>
            <a:chOff x="5048873" y="80963"/>
            <a:chExt cx="4095127" cy="6696075"/>
          </a:xfrm>
        </p:grpSpPr>
        <p:sp>
          <p:nvSpPr>
            <p:cNvPr id="118" name="Freeform 6"/>
            <p:cNvSpPr>
              <a:spLocks/>
            </p:cNvSpPr>
            <p:nvPr userDrawn="1"/>
          </p:nvSpPr>
          <p:spPr bwMode="auto">
            <a:xfrm flipH="1">
              <a:off x="7158660" y="80963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9" name="Freeform 7"/>
            <p:cNvSpPr>
              <a:spLocks/>
            </p:cNvSpPr>
            <p:nvPr userDrawn="1"/>
          </p:nvSpPr>
          <p:spPr bwMode="auto">
            <a:xfrm flipH="1">
              <a:off x="6403010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0" name="Freeform 8"/>
            <p:cNvSpPr>
              <a:spLocks/>
            </p:cNvSpPr>
            <p:nvPr userDrawn="1"/>
          </p:nvSpPr>
          <p:spPr bwMode="auto">
            <a:xfrm flipH="1">
              <a:off x="5052048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1" name="Freeform 9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2" name="Freeform 10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3" name="Freeform 13"/>
            <p:cNvSpPr>
              <a:spLocks/>
            </p:cNvSpPr>
            <p:nvPr userDrawn="1"/>
          </p:nvSpPr>
          <p:spPr bwMode="auto">
            <a:xfrm flipH="1">
              <a:off x="7158660" y="1435100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39763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4" name="Freeform 14"/>
            <p:cNvSpPr>
              <a:spLocks/>
            </p:cNvSpPr>
            <p:nvPr userDrawn="1"/>
          </p:nvSpPr>
          <p:spPr bwMode="auto">
            <a:xfrm flipH="1">
              <a:off x="8517560" y="2802560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6441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5" name="Freeform 15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6" name="Freeform 16"/>
            <p:cNvSpPr>
              <a:spLocks/>
            </p:cNvSpPr>
            <p:nvPr userDrawn="1"/>
          </p:nvSpPr>
          <p:spPr bwMode="auto">
            <a:xfrm flipH="1">
              <a:off x="7768260" y="278923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7" name="Freeform 17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8111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8" name="Freeform 18"/>
            <p:cNvSpPr>
              <a:spLocks/>
            </p:cNvSpPr>
            <p:nvPr userDrawn="1"/>
          </p:nvSpPr>
          <p:spPr bwMode="auto">
            <a:xfrm flipH="1">
              <a:off x="7768260" y="2790825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9" name="Freeform 19"/>
            <p:cNvSpPr>
              <a:spLocks/>
            </p:cNvSpPr>
            <p:nvPr userDrawn="1"/>
          </p:nvSpPr>
          <p:spPr bwMode="auto">
            <a:xfrm flipH="1">
              <a:off x="6415710" y="27908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30" name="Freeform 20"/>
            <p:cNvSpPr>
              <a:spLocks/>
            </p:cNvSpPr>
            <p:nvPr userDrawn="1"/>
          </p:nvSpPr>
          <p:spPr bwMode="auto">
            <a:xfrm flipH="1">
              <a:off x="7158660" y="5495925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1" name="Freeform 21"/>
            <p:cNvSpPr>
              <a:spLocks/>
            </p:cNvSpPr>
            <p:nvPr userDrawn="1"/>
          </p:nvSpPr>
          <p:spPr bwMode="auto">
            <a:xfrm flipH="1">
              <a:off x="8517560" y="4155143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7995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2" name="Freeform 22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806 h 806"/>
                <a:gd name="T2" fmla="*/ 807 w 807"/>
                <a:gd name="T3" fmla="*/ 0 h 806"/>
                <a:gd name="T4" fmla="*/ 0 w 807"/>
                <a:gd name="T5" fmla="*/ 0 h 806"/>
                <a:gd name="T6" fmla="*/ 0 w 807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806"/>
                  </a:moveTo>
                  <a:lnTo>
                    <a:pt x="807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3" name="Freeform 24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4" name="Freeform 25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35" name="Freeform 26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6" name="Freeform 28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7" name="Freeform 29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38" name="그림 13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5630087" y="1977633"/>
              <a:ext cx="449020" cy="1096463"/>
            </a:xfrm>
            <a:prstGeom prst="rect">
              <a:avLst/>
            </a:prstGeom>
          </p:spPr>
        </p:pic>
        <p:sp>
          <p:nvSpPr>
            <p:cNvPr id="139" name="Freeform 12"/>
            <p:cNvSpPr>
              <a:spLocks/>
            </p:cNvSpPr>
            <p:nvPr userDrawn="1"/>
          </p:nvSpPr>
          <p:spPr bwMode="auto">
            <a:xfrm flipH="1">
              <a:off x="5048873" y="1436688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40" name="그림 13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5735205" y="5159789"/>
              <a:ext cx="395560" cy="1096463"/>
            </a:xfrm>
            <a:prstGeom prst="rect">
              <a:avLst/>
            </a:prstGeom>
          </p:spPr>
        </p:pic>
        <p:sp>
          <p:nvSpPr>
            <p:cNvPr id="141" name="Freeform 23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0 h 806"/>
                <a:gd name="T2" fmla="*/ 807 w 807"/>
                <a:gd name="T3" fmla="*/ 806 h 806"/>
                <a:gd name="T4" fmla="*/ 0 w 807"/>
                <a:gd name="T5" fmla="*/ 806 h 806"/>
                <a:gd name="T6" fmla="*/ 0 w 807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0"/>
                  </a:moveTo>
                  <a:lnTo>
                    <a:pt x="807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42" name="그림 14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7034616" y="3855032"/>
              <a:ext cx="395560" cy="1096463"/>
            </a:xfrm>
            <a:prstGeom prst="rect">
              <a:avLst/>
            </a:prstGeom>
          </p:spPr>
        </p:pic>
        <p:sp>
          <p:nvSpPr>
            <p:cNvPr id="143" name="Freeform 27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44" name="그림 14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6650300" y="618867"/>
              <a:ext cx="449020" cy="1096463"/>
            </a:xfrm>
            <a:prstGeom prst="rect">
              <a:avLst/>
            </a:prstGeom>
          </p:spPr>
        </p:pic>
        <p:sp>
          <p:nvSpPr>
            <p:cNvPr id="145" name="Freeform 11"/>
            <p:cNvSpPr>
              <a:spLocks/>
            </p:cNvSpPr>
            <p:nvPr userDrawn="1"/>
          </p:nvSpPr>
          <p:spPr bwMode="auto">
            <a:xfrm flipH="1">
              <a:off x="6401423" y="82550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46" name="그룹 145"/>
            <p:cNvGrpSpPr/>
            <p:nvPr userDrawn="1"/>
          </p:nvGrpSpPr>
          <p:grpSpPr>
            <a:xfrm flipH="1">
              <a:off x="6401008" y="458788"/>
              <a:ext cx="369888" cy="903287"/>
              <a:chOff x="1812925" y="4535488"/>
              <a:chExt cx="369888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55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56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47" name="Freeform 38"/>
            <p:cNvSpPr>
              <a:spLocks/>
            </p:cNvSpPr>
            <p:nvPr userDrawn="1"/>
          </p:nvSpPr>
          <p:spPr bwMode="auto">
            <a:xfrm>
              <a:off x="7095160" y="4305797"/>
              <a:ext cx="600075" cy="874713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8" name="Freeform 42"/>
            <p:cNvSpPr>
              <a:spLocks/>
            </p:cNvSpPr>
            <p:nvPr userDrawn="1"/>
          </p:nvSpPr>
          <p:spPr bwMode="auto">
            <a:xfrm flipH="1">
              <a:off x="7768260" y="3072276"/>
              <a:ext cx="258763" cy="884238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9" name="Freeform 46"/>
            <p:cNvSpPr>
              <a:spLocks/>
            </p:cNvSpPr>
            <p:nvPr userDrawn="1"/>
          </p:nvSpPr>
          <p:spPr bwMode="auto">
            <a:xfrm flipH="1">
              <a:off x="6403010" y="6242050"/>
              <a:ext cx="265113" cy="430213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50" name="그룹 149"/>
            <p:cNvGrpSpPr/>
            <p:nvPr userDrawn="1"/>
          </p:nvGrpSpPr>
          <p:grpSpPr>
            <a:xfrm flipH="1">
              <a:off x="5923171" y="458788"/>
              <a:ext cx="406400" cy="903287"/>
              <a:chOff x="2209800" y="4519614"/>
              <a:chExt cx="406400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53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54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51" name="Freeform 43"/>
            <p:cNvSpPr>
              <a:spLocks noEditPoints="1"/>
            </p:cNvSpPr>
            <p:nvPr userDrawn="1"/>
          </p:nvSpPr>
          <p:spPr bwMode="auto">
            <a:xfrm flipH="1">
              <a:off x="5931522" y="5896769"/>
              <a:ext cx="398463" cy="630238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2" name="Freeform 40"/>
            <p:cNvSpPr>
              <a:spLocks/>
            </p:cNvSpPr>
            <p:nvPr userDrawn="1"/>
          </p:nvSpPr>
          <p:spPr bwMode="auto">
            <a:xfrm flipH="1">
              <a:off x="7436472" y="3072276"/>
              <a:ext cx="258763" cy="884238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grpSp>
        <p:nvGrpSpPr>
          <p:cNvPr id="95" name="그룹 94"/>
          <p:cNvGrpSpPr/>
          <p:nvPr userDrawn="1"/>
        </p:nvGrpSpPr>
        <p:grpSpPr>
          <a:xfrm>
            <a:off x="532056" y="1428888"/>
            <a:ext cx="1263128" cy="1281259"/>
            <a:chOff x="7668344" y="5495925"/>
            <a:chExt cx="1261419" cy="1279525"/>
          </a:xfrm>
        </p:grpSpPr>
        <p:sp>
          <p:nvSpPr>
            <p:cNvPr id="96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7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8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9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0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1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2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3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4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5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6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7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8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9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0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1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2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13" name="그룹 112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5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16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14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2255574" y="1493304"/>
            <a:ext cx="5723255" cy="60155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Contents title</a:t>
            </a:r>
            <a:endParaRPr lang="ko-KR" altLang="en-US"/>
          </a:p>
        </p:txBody>
      </p:sp>
      <p:sp>
        <p:nvSpPr>
          <p:cNvPr id="3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2255574" y="2970542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01. Contents title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2764689" y="3283494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5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2764689" y="3525256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2255574" y="4167335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02. Contents title</a:t>
            </a:r>
            <a:endParaRPr lang="ko-KR" altLang="en-US"/>
          </a:p>
        </p:txBody>
      </p:sp>
      <p:sp>
        <p:nvSpPr>
          <p:cNvPr id="7" name="텍스트 개체 틀 3"/>
          <p:cNvSpPr>
            <a:spLocks noGrp="1"/>
          </p:cNvSpPr>
          <p:nvPr>
            <p:ph type="body" sz="quarter" idx="15" hasCustomPrompt="1"/>
          </p:nvPr>
        </p:nvSpPr>
        <p:spPr>
          <a:xfrm>
            <a:off x="2764689" y="4480288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6" hasCustomPrompt="1"/>
          </p:nvPr>
        </p:nvSpPr>
        <p:spPr>
          <a:xfrm>
            <a:off x="2764689" y="4722049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9" name="텍스트 개체 틀 3"/>
          <p:cNvSpPr>
            <a:spLocks noGrp="1"/>
          </p:cNvSpPr>
          <p:nvPr>
            <p:ph type="body" sz="quarter" idx="17" hasCustomPrompt="1"/>
          </p:nvPr>
        </p:nvSpPr>
        <p:spPr>
          <a:xfrm>
            <a:off x="2255574" y="5349214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03. Contents title</a:t>
            </a:r>
            <a:endParaRPr lang="ko-KR" altLang="en-US"/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8" hasCustomPrompt="1"/>
          </p:nvPr>
        </p:nvSpPr>
        <p:spPr>
          <a:xfrm>
            <a:off x="2764689" y="5675565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9" hasCustomPrompt="1"/>
          </p:nvPr>
        </p:nvSpPr>
        <p:spPr>
          <a:xfrm>
            <a:off x="2764689" y="5917326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45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/>
        </p:nvGrpSpPr>
        <p:grpSpPr>
          <a:xfrm>
            <a:off x="10569566" y="5478266"/>
            <a:ext cx="1296303" cy="1314909"/>
            <a:chOff x="7668344" y="5495925"/>
            <a:chExt cx="1261419" cy="1279525"/>
          </a:xfrm>
        </p:grpSpPr>
        <p:sp>
          <p:nvSpPr>
            <p:cNvPr id="153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4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5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6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7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8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9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0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1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2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3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4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5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6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7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8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9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70" name="그룹 169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72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3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1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0" y="76545"/>
            <a:ext cx="6215317" cy="6704913"/>
            <a:chOff x="0" y="57408"/>
            <a:chExt cx="4661488" cy="5028685"/>
          </a:xfrm>
        </p:grpSpPr>
        <p:sp>
          <p:nvSpPr>
            <p:cNvPr id="68" name="Freeform 97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69" name="Freeform 98"/>
            <p:cNvSpPr>
              <a:spLocks/>
            </p:cNvSpPr>
            <p:nvPr userDrawn="1"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0" name="Freeform 99"/>
            <p:cNvSpPr>
              <a:spLocks/>
            </p:cNvSpPr>
            <p:nvPr userDrawn="1"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1" name="Freeform 100"/>
            <p:cNvSpPr>
              <a:spLocks/>
            </p:cNvSpPr>
            <p:nvPr userDrawn="1"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2" name="Freeform 101"/>
            <p:cNvSpPr>
              <a:spLocks/>
            </p:cNvSpPr>
            <p:nvPr userDrawn="1"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3" name="Freeform 102"/>
            <p:cNvSpPr>
              <a:spLocks/>
            </p:cNvSpPr>
            <p:nvPr userDrawn="1"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4" name="Freeform 103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5" name="Freeform 104"/>
            <p:cNvSpPr>
              <a:spLocks/>
            </p:cNvSpPr>
            <p:nvPr userDrawn="1"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6" name="Freeform 105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7" name="Freeform 106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8" name="Freeform 107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9" name="Freeform 109"/>
            <p:cNvSpPr>
              <a:spLocks/>
            </p:cNvSpPr>
            <p:nvPr userDrawn="1"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0" name="Freeform 111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1" name="Freeform 112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2" name="Freeform 113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3" name="Freeform 114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4" name="Freeform 115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5" name="Freeform 117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6" name="Freeform 119"/>
            <p:cNvSpPr>
              <a:spLocks/>
            </p:cNvSpPr>
            <p:nvPr userDrawn="1"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7" name="Freeform 120"/>
            <p:cNvSpPr>
              <a:spLocks/>
            </p:cNvSpPr>
            <p:nvPr userDrawn="1"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90" name="그룹 89"/>
            <p:cNvGrpSpPr/>
            <p:nvPr userDrawn="1"/>
          </p:nvGrpSpPr>
          <p:grpSpPr>
            <a:xfrm>
              <a:off x="1328107" y="3390790"/>
              <a:ext cx="277782" cy="678359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92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17" name="Freeform 36"/>
            <p:cNvSpPr>
              <a:spLocks/>
            </p:cNvSpPr>
            <p:nvPr userDrawn="1"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8" name="Freeform 38"/>
            <p:cNvSpPr>
              <a:spLocks/>
            </p:cNvSpPr>
            <p:nvPr userDrawn="1"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9" name="Freeform 42"/>
            <p:cNvSpPr>
              <a:spLocks/>
            </p:cNvSpPr>
            <p:nvPr userDrawn="1"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0" name="Freeform 46"/>
            <p:cNvSpPr>
              <a:spLocks/>
            </p:cNvSpPr>
            <p:nvPr userDrawn="1"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21" name="그림 1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1858594" y="2891696"/>
              <a:ext cx="297062" cy="823433"/>
            </a:xfrm>
            <a:prstGeom prst="rect">
              <a:avLst/>
            </a:prstGeom>
          </p:spPr>
        </p:pic>
        <p:sp>
          <p:nvSpPr>
            <p:cNvPr id="122" name="Freeform 118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23" name="그룹 122"/>
            <p:cNvGrpSpPr/>
            <p:nvPr userDrawn="1"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24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25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pic>
          <p:nvPicPr>
            <p:cNvPr id="126" name="그림 1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834439" y="3871555"/>
              <a:ext cx="297062" cy="823433"/>
            </a:xfrm>
            <a:prstGeom prst="rect">
              <a:avLst/>
            </a:prstGeom>
          </p:spPr>
        </p:pic>
        <p:sp>
          <p:nvSpPr>
            <p:cNvPr id="127" name="Freeform 110"/>
            <p:cNvSpPr>
              <a:spLocks/>
            </p:cNvSpPr>
            <p:nvPr userDrawn="1"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8" name="Freeform 43"/>
            <p:cNvSpPr>
              <a:spLocks noEditPoints="1"/>
            </p:cNvSpPr>
            <p:nvPr userDrawn="1"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29" name="그림 12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1847633" y="2516305"/>
              <a:ext cx="337210" cy="823433"/>
            </a:xfrm>
            <a:prstGeom prst="rect">
              <a:avLst/>
            </a:prstGeom>
          </p:spPr>
        </p:pic>
        <p:sp>
          <p:nvSpPr>
            <p:cNvPr id="130" name="Freeform 116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31" name="그림 1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883716" y="1476207"/>
              <a:ext cx="337210" cy="823433"/>
            </a:xfrm>
            <a:prstGeom prst="rect">
              <a:avLst/>
            </a:prstGeom>
          </p:spPr>
        </p:pic>
        <p:sp>
          <p:nvSpPr>
            <p:cNvPr id="132" name="Freeform 108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3" name="Freeform 40"/>
            <p:cNvSpPr>
              <a:spLocks/>
            </p:cNvSpPr>
            <p:nvPr userDrawn="1"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sp>
        <p:nvSpPr>
          <p:cNvPr id="146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210064" y="2788394"/>
            <a:ext cx="7742587" cy="68904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title </a:t>
            </a:r>
            <a:endParaRPr lang="ko-KR" altLang="en-US"/>
          </a:p>
        </p:txBody>
      </p:sp>
      <p:sp>
        <p:nvSpPr>
          <p:cNvPr id="147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4210064" y="3525011"/>
            <a:ext cx="7742587" cy="35889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sub title</a:t>
            </a:r>
            <a:endParaRPr lang="ko-KR" altLang="en-US"/>
          </a:p>
        </p:txBody>
      </p:sp>
      <p:grpSp>
        <p:nvGrpSpPr>
          <p:cNvPr id="67" name="그룹 151"/>
          <p:cNvGrpSpPr/>
          <p:nvPr userDrawn="1"/>
        </p:nvGrpSpPr>
        <p:grpSpPr>
          <a:xfrm>
            <a:off x="10569566" y="5478266"/>
            <a:ext cx="1296303" cy="1314909"/>
            <a:chOff x="7668344" y="5495925"/>
            <a:chExt cx="1261419" cy="1279525"/>
          </a:xfrm>
        </p:grpSpPr>
        <p:sp>
          <p:nvSpPr>
            <p:cNvPr id="88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9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3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4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5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6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7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8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9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0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1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2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3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4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05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06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7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08" name="그룹 169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0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11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09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grpSp>
        <p:nvGrpSpPr>
          <p:cNvPr id="112" name="그룹 1"/>
          <p:cNvGrpSpPr/>
          <p:nvPr userDrawn="1"/>
        </p:nvGrpSpPr>
        <p:grpSpPr>
          <a:xfrm>
            <a:off x="0" y="76545"/>
            <a:ext cx="6215317" cy="6704913"/>
            <a:chOff x="0" y="57408"/>
            <a:chExt cx="4661488" cy="5028685"/>
          </a:xfrm>
        </p:grpSpPr>
        <p:sp>
          <p:nvSpPr>
            <p:cNvPr id="113" name="Freeform 97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4" name="Freeform 98"/>
            <p:cNvSpPr>
              <a:spLocks/>
            </p:cNvSpPr>
            <p:nvPr userDrawn="1"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5" name="Freeform 99"/>
            <p:cNvSpPr>
              <a:spLocks/>
            </p:cNvSpPr>
            <p:nvPr userDrawn="1"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6" name="Freeform 100"/>
            <p:cNvSpPr>
              <a:spLocks/>
            </p:cNvSpPr>
            <p:nvPr userDrawn="1"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4" name="Freeform 101"/>
            <p:cNvSpPr>
              <a:spLocks/>
            </p:cNvSpPr>
            <p:nvPr userDrawn="1"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5" name="Freeform 102"/>
            <p:cNvSpPr>
              <a:spLocks/>
            </p:cNvSpPr>
            <p:nvPr userDrawn="1"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6" name="Freeform 103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7" name="Freeform 104"/>
            <p:cNvSpPr>
              <a:spLocks/>
            </p:cNvSpPr>
            <p:nvPr userDrawn="1"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8" name="Freeform 105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9" name="Freeform 106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0" name="Freeform 107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1" name="Freeform 109"/>
            <p:cNvSpPr>
              <a:spLocks/>
            </p:cNvSpPr>
            <p:nvPr userDrawn="1"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42" name="Freeform 111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3" name="Freeform 112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4" name="Freeform 113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5" name="Freeform 114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8" name="Freeform 115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9" name="Freeform 117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0" name="Freeform 119"/>
            <p:cNvSpPr>
              <a:spLocks/>
            </p:cNvSpPr>
            <p:nvPr userDrawn="1"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1" name="Freeform 120"/>
            <p:cNvSpPr>
              <a:spLocks/>
            </p:cNvSpPr>
            <p:nvPr userDrawn="1"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74" name="그룹 89"/>
            <p:cNvGrpSpPr/>
            <p:nvPr userDrawn="1"/>
          </p:nvGrpSpPr>
          <p:grpSpPr>
            <a:xfrm>
              <a:off x="1328107" y="3390790"/>
              <a:ext cx="277782" cy="678359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92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3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5" name="Freeform 36"/>
            <p:cNvSpPr>
              <a:spLocks/>
            </p:cNvSpPr>
            <p:nvPr userDrawn="1"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6" name="Freeform 38"/>
            <p:cNvSpPr>
              <a:spLocks/>
            </p:cNvSpPr>
            <p:nvPr userDrawn="1"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7" name="Freeform 42"/>
            <p:cNvSpPr>
              <a:spLocks/>
            </p:cNvSpPr>
            <p:nvPr userDrawn="1"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8" name="Freeform 46"/>
            <p:cNvSpPr>
              <a:spLocks/>
            </p:cNvSpPr>
            <p:nvPr userDrawn="1"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79" name="그림 1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1858594" y="2891696"/>
              <a:ext cx="297062" cy="823433"/>
            </a:xfrm>
            <a:prstGeom prst="rect">
              <a:avLst/>
            </a:prstGeom>
          </p:spPr>
        </p:pic>
        <p:sp>
          <p:nvSpPr>
            <p:cNvPr id="180" name="Freeform 118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81" name="그룹 122"/>
            <p:cNvGrpSpPr/>
            <p:nvPr userDrawn="1"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90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1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pic>
          <p:nvPicPr>
            <p:cNvPr id="182" name="그림 1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834439" y="3871555"/>
              <a:ext cx="297062" cy="823433"/>
            </a:xfrm>
            <a:prstGeom prst="rect">
              <a:avLst/>
            </a:prstGeom>
          </p:spPr>
        </p:pic>
        <p:sp>
          <p:nvSpPr>
            <p:cNvPr id="183" name="Freeform 110"/>
            <p:cNvSpPr>
              <a:spLocks/>
            </p:cNvSpPr>
            <p:nvPr userDrawn="1"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84" name="Freeform 43"/>
            <p:cNvSpPr>
              <a:spLocks noEditPoints="1"/>
            </p:cNvSpPr>
            <p:nvPr userDrawn="1"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85" name="그림 12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1847633" y="2516305"/>
              <a:ext cx="337210" cy="823433"/>
            </a:xfrm>
            <a:prstGeom prst="rect">
              <a:avLst/>
            </a:prstGeom>
          </p:spPr>
        </p:pic>
        <p:sp>
          <p:nvSpPr>
            <p:cNvPr id="186" name="Freeform 116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87" name="그림 1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883716" y="1476207"/>
              <a:ext cx="337210" cy="823433"/>
            </a:xfrm>
            <a:prstGeom prst="rect">
              <a:avLst/>
            </a:prstGeom>
          </p:spPr>
        </p:pic>
        <p:sp>
          <p:nvSpPr>
            <p:cNvPr id="188" name="Freeform 108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89" name="Freeform 40"/>
            <p:cNvSpPr>
              <a:spLocks/>
            </p:cNvSpPr>
            <p:nvPr userDrawn="1"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0300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116"/>
          <p:cNvGrpSpPr/>
          <p:nvPr/>
        </p:nvGrpSpPr>
        <p:grpSpPr>
          <a:xfrm>
            <a:off x="8082789" y="69450"/>
            <a:ext cx="4109211" cy="6719103"/>
            <a:chOff x="5048873" y="80963"/>
            <a:chExt cx="4095127" cy="6696075"/>
          </a:xfrm>
        </p:grpSpPr>
        <p:sp>
          <p:nvSpPr>
            <p:cNvPr id="118" name="Freeform 6"/>
            <p:cNvSpPr>
              <a:spLocks/>
            </p:cNvSpPr>
            <p:nvPr userDrawn="1"/>
          </p:nvSpPr>
          <p:spPr bwMode="auto">
            <a:xfrm flipH="1">
              <a:off x="7158660" y="80963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9" name="Freeform 7"/>
            <p:cNvSpPr>
              <a:spLocks/>
            </p:cNvSpPr>
            <p:nvPr userDrawn="1"/>
          </p:nvSpPr>
          <p:spPr bwMode="auto">
            <a:xfrm flipH="1">
              <a:off x="6403010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0" name="Freeform 8"/>
            <p:cNvSpPr>
              <a:spLocks/>
            </p:cNvSpPr>
            <p:nvPr userDrawn="1"/>
          </p:nvSpPr>
          <p:spPr bwMode="auto">
            <a:xfrm flipH="1">
              <a:off x="5052048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1" name="Freeform 9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2" name="Freeform 10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3" name="Freeform 13"/>
            <p:cNvSpPr>
              <a:spLocks/>
            </p:cNvSpPr>
            <p:nvPr userDrawn="1"/>
          </p:nvSpPr>
          <p:spPr bwMode="auto">
            <a:xfrm flipH="1">
              <a:off x="7158660" y="1435100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39763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4" name="Freeform 14"/>
            <p:cNvSpPr>
              <a:spLocks/>
            </p:cNvSpPr>
            <p:nvPr userDrawn="1"/>
          </p:nvSpPr>
          <p:spPr bwMode="auto">
            <a:xfrm flipH="1">
              <a:off x="8517560" y="2802560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6441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5" name="Freeform 15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6" name="Freeform 16"/>
            <p:cNvSpPr>
              <a:spLocks/>
            </p:cNvSpPr>
            <p:nvPr userDrawn="1"/>
          </p:nvSpPr>
          <p:spPr bwMode="auto">
            <a:xfrm flipH="1">
              <a:off x="7768260" y="278923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7" name="Freeform 17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8111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8" name="Freeform 18"/>
            <p:cNvSpPr>
              <a:spLocks/>
            </p:cNvSpPr>
            <p:nvPr userDrawn="1"/>
          </p:nvSpPr>
          <p:spPr bwMode="auto">
            <a:xfrm flipH="1">
              <a:off x="7768260" y="2790825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9" name="Freeform 19"/>
            <p:cNvSpPr>
              <a:spLocks/>
            </p:cNvSpPr>
            <p:nvPr userDrawn="1"/>
          </p:nvSpPr>
          <p:spPr bwMode="auto">
            <a:xfrm flipH="1">
              <a:off x="6415710" y="27908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30" name="Freeform 20"/>
            <p:cNvSpPr>
              <a:spLocks/>
            </p:cNvSpPr>
            <p:nvPr userDrawn="1"/>
          </p:nvSpPr>
          <p:spPr bwMode="auto">
            <a:xfrm flipH="1">
              <a:off x="7158660" y="5495925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1" name="Freeform 21"/>
            <p:cNvSpPr>
              <a:spLocks/>
            </p:cNvSpPr>
            <p:nvPr userDrawn="1"/>
          </p:nvSpPr>
          <p:spPr bwMode="auto">
            <a:xfrm flipH="1">
              <a:off x="8517560" y="4155143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7995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2" name="Freeform 22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806 h 806"/>
                <a:gd name="T2" fmla="*/ 807 w 807"/>
                <a:gd name="T3" fmla="*/ 0 h 806"/>
                <a:gd name="T4" fmla="*/ 0 w 807"/>
                <a:gd name="T5" fmla="*/ 0 h 806"/>
                <a:gd name="T6" fmla="*/ 0 w 807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806"/>
                  </a:moveTo>
                  <a:lnTo>
                    <a:pt x="807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3" name="Freeform 24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4" name="Freeform 25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35" name="Freeform 26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6" name="Freeform 28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7" name="Freeform 29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38" name="그림 13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5630087" y="1977633"/>
              <a:ext cx="449020" cy="1096463"/>
            </a:xfrm>
            <a:prstGeom prst="rect">
              <a:avLst/>
            </a:prstGeom>
          </p:spPr>
        </p:pic>
        <p:sp>
          <p:nvSpPr>
            <p:cNvPr id="139" name="Freeform 12"/>
            <p:cNvSpPr>
              <a:spLocks/>
            </p:cNvSpPr>
            <p:nvPr userDrawn="1"/>
          </p:nvSpPr>
          <p:spPr bwMode="auto">
            <a:xfrm flipH="1">
              <a:off x="5048873" y="1436688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40" name="그림 13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5735205" y="5159789"/>
              <a:ext cx="395560" cy="1096463"/>
            </a:xfrm>
            <a:prstGeom prst="rect">
              <a:avLst/>
            </a:prstGeom>
          </p:spPr>
        </p:pic>
        <p:sp>
          <p:nvSpPr>
            <p:cNvPr id="141" name="Freeform 23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0 h 806"/>
                <a:gd name="T2" fmla="*/ 807 w 807"/>
                <a:gd name="T3" fmla="*/ 806 h 806"/>
                <a:gd name="T4" fmla="*/ 0 w 807"/>
                <a:gd name="T5" fmla="*/ 806 h 806"/>
                <a:gd name="T6" fmla="*/ 0 w 807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0"/>
                  </a:moveTo>
                  <a:lnTo>
                    <a:pt x="807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42" name="그림 14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7034616" y="3855032"/>
              <a:ext cx="395560" cy="1096463"/>
            </a:xfrm>
            <a:prstGeom prst="rect">
              <a:avLst/>
            </a:prstGeom>
          </p:spPr>
        </p:pic>
        <p:sp>
          <p:nvSpPr>
            <p:cNvPr id="143" name="Freeform 27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44" name="그림 14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6650300" y="618867"/>
              <a:ext cx="449020" cy="1096463"/>
            </a:xfrm>
            <a:prstGeom prst="rect">
              <a:avLst/>
            </a:prstGeom>
          </p:spPr>
        </p:pic>
        <p:sp>
          <p:nvSpPr>
            <p:cNvPr id="145" name="Freeform 11"/>
            <p:cNvSpPr>
              <a:spLocks/>
            </p:cNvSpPr>
            <p:nvPr userDrawn="1"/>
          </p:nvSpPr>
          <p:spPr bwMode="auto">
            <a:xfrm flipH="1">
              <a:off x="6401423" y="82550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46" name="그룹 145"/>
            <p:cNvGrpSpPr/>
            <p:nvPr userDrawn="1"/>
          </p:nvGrpSpPr>
          <p:grpSpPr>
            <a:xfrm flipH="1">
              <a:off x="6401008" y="458788"/>
              <a:ext cx="369888" cy="903287"/>
              <a:chOff x="1812925" y="4535488"/>
              <a:chExt cx="369888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55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56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47" name="Freeform 38"/>
            <p:cNvSpPr>
              <a:spLocks/>
            </p:cNvSpPr>
            <p:nvPr userDrawn="1"/>
          </p:nvSpPr>
          <p:spPr bwMode="auto">
            <a:xfrm>
              <a:off x="7095160" y="4305797"/>
              <a:ext cx="600075" cy="874713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8" name="Freeform 42"/>
            <p:cNvSpPr>
              <a:spLocks/>
            </p:cNvSpPr>
            <p:nvPr userDrawn="1"/>
          </p:nvSpPr>
          <p:spPr bwMode="auto">
            <a:xfrm flipH="1">
              <a:off x="7768260" y="3072276"/>
              <a:ext cx="258763" cy="884238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9" name="Freeform 46"/>
            <p:cNvSpPr>
              <a:spLocks/>
            </p:cNvSpPr>
            <p:nvPr userDrawn="1"/>
          </p:nvSpPr>
          <p:spPr bwMode="auto">
            <a:xfrm flipH="1">
              <a:off x="6403010" y="6242050"/>
              <a:ext cx="265113" cy="430213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50" name="그룹 149"/>
            <p:cNvGrpSpPr/>
            <p:nvPr userDrawn="1"/>
          </p:nvGrpSpPr>
          <p:grpSpPr>
            <a:xfrm flipH="1">
              <a:off x="5923171" y="458788"/>
              <a:ext cx="406400" cy="903287"/>
              <a:chOff x="2209800" y="4519614"/>
              <a:chExt cx="406400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53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54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51" name="Freeform 43"/>
            <p:cNvSpPr>
              <a:spLocks noEditPoints="1"/>
            </p:cNvSpPr>
            <p:nvPr userDrawn="1"/>
          </p:nvSpPr>
          <p:spPr bwMode="auto">
            <a:xfrm flipH="1">
              <a:off x="5931522" y="5896769"/>
              <a:ext cx="398463" cy="630238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2" name="Freeform 40"/>
            <p:cNvSpPr>
              <a:spLocks/>
            </p:cNvSpPr>
            <p:nvPr userDrawn="1"/>
          </p:nvSpPr>
          <p:spPr bwMode="auto">
            <a:xfrm flipH="1">
              <a:off x="7436472" y="3072276"/>
              <a:ext cx="258763" cy="884238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532056" y="1428888"/>
            <a:ext cx="1263128" cy="1281259"/>
            <a:chOff x="7668344" y="5495925"/>
            <a:chExt cx="1261419" cy="1279525"/>
          </a:xfrm>
        </p:grpSpPr>
        <p:sp>
          <p:nvSpPr>
            <p:cNvPr id="96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7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8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9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0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1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2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3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4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5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6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7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8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9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0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1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2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13" name="그룹 112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5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16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14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2255574" y="1493304"/>
            <a:ext cx="5723255" cy="60155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Contents title</a:t>
            </a:r>
            <a:endParaRPr lang="ko-KR" altLang="en-US"/>
          </a:p>
        </p:txBody>
      </p:sp>
      <p:sp>
        <p:nvSpPr>
          <p:cNvPr id="3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2255574" y="2970542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01. Contents title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2764689" y="3283494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5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2764689" y="3525256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2255574" y="4167335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02. Contents title</a:t>
            </a:r>
            <a:endParaRPr lang="ko-KR" altLang="en-US"/>
          </a:p>
        </p:txBody>
      </p:sp>
      <p:sp>
        <p:nvSpPr>
          <p:cNvPr id="7" name="텍스트 개체 틀 3"/>
          <p:cNvSpPr>
            <a:spLocks noGrp="1"/>
          </p:cNvSpPr>
          <p:nvPr>
            <p:ph type="body" sz="quarter" idx="15" hasCustomPrompt="1"/>
          </p:nvPr>
        </p:nvSpPr>
        <p:spPr>
          <a:xfrm>
            <a:off x="2764689" y="4480288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6" hasCustomPrompt="1"/>
          </p:nvPr>
        </p:nvSpPr>
        <p:spPr>
          <a:xfrm>
            <a:off x="2764689" y="4722049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9" name="텍스트 개체 틀 3"/>
          <p:cNvSpPr>
            <a:spLocks noGrp="1"/>
          </p:cNvSpPr>
          <p:nvPr>
            <p:ph type="body" sz="quarter" idx="17" hasCustomPrompt="1"/>
          </p:nvPr>
        </p:nvSpPr>
        <p:spPr>
          <a:xfrm>
            <a:off x="2255574" y="5349214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03. Contents title</a:t>
            </a:r>
            <a:endParaRPr lang="ko-KR" altLang="en-US"/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8" hasCustomPrompt="1"/>
          </p:nvPr>
        </p:nvSpPr>
        <p:spPr>
          <a:xfrm>
            <a:off x="2764689" y="5675565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9" hasCustomPrompt="1"/>
          </p:nvPr>
        </p:nvSpPr>
        <p:spPr>
          <a:xfrm>
            <a:off x="2764689" y="5917326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grpSp>
        <p:nvGrpSpPr>
          <p:cNvPr id="74" name="그룹 116"/>
          <p:cNvGrpSpPr/>
          <p:nvPr userDrawn="1"/>
        </p:nvGrpSpPr>
        <p:grpSpPr>
          <a:xfrm>
            <a:off x="8082789" y="69450"/>
            <a:ext cx="4109211" cy="6719103"/>
            <a:chOff x="5048873" y="80963"/>
            <a:chExt cx="4095127" cy="6696075"/>
          </a:xfrm>
        </p:grpSpPr>
        <p:sp>
          <p:nvSpPr>
            <p:cNvPr id="75" name="Freeform 6"/>
            <p:cNvSpPr>
              <a:spLocks/>
            </p:cNvSpPr>
            <p:nvPr userDrawn="1"/>
          </p:nvSpPr>
          <p:spPr bwMode="auto">
            <a:xfrm flipH="1">
              <a:off x="7158660" y="80963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6" name="Freeform 7"/>
            <p:cNvSpPr>
              <a:spLocks/>
            </p:cNvSpPr>
            <p:nvPr userDrawn="1"/>
          </p:nvSpPr>
          <p:spPr bwMode="auto">
            <a:xfrm flipH="1">
              <a:off x="6403010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7" name="Freeform 8"/>
            <p:cNvSpPr>
              <a:spLocks/>
            </p:cNvSpPr>
            <p:nvPr userDrawn="1"/>
          </p:nvSpPr>
          <p:spPr bwMode="auto">
            <a:xfrm flipH="1">
              <a:off x="5052048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8" name="Freeform 9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9" name="Freeform 10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0" name="Freeform 13"/>
            <p:cNvSpPr>
              <a:spLocks/>
            </p:cNvSpPr>
            <p:nvPr userDrawn="1"/>
          </p:nvSpPr>
          <p:spPr bwMode="auto">
            <a:xfrm flipH="1">
              <a:off x="7158660" y="1435100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39763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1" name="Freeform 14"/>
            <p:cNvSpPr>
              <a:spLocks/>
            </p:cNvSpPr>
            <p:nvPr userDrawn="1"/>
          </p:nvSpPr>
          <p:spPr bwMode="auto">
            <a:xfrm flipH="1">
              <a:off x="8517560" y="2802560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6441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2" name="Freeform 15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3" name="Freeform 16"/>
            <p:cNvSpPr>
              <a:spLocks/>
            </p:cNvSpPr>
            <p:nvPr userDrawn="1"/>
          </p:nvSpPr>
          <p:spPr bwMode="auto">
            <a:xfrm flipH="1">
              <a:off x="7768260" y="278923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4" name="Freeform 17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8111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5" name="Freeform 18"/>
            <p:cNvSpPr>
              <a:spLocks/>
            </p:cNvSpPr>
            <p:nvPr userDrawn="1"/>
          </p:nvSpPr>
          <p:spPr bwMode="auto">
            <a:xfrm flipH="1">
              <a:off x="7768260" y="2790825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6" name="Freeform 19"/>
            <p:cNvSpPr>
              <a:spLocks/>
            </p:cNvSpPr>
            <p:nvPr userDrawn="1"/>
          </p:nvSpPr>
          <p:spPr bwMode="auto">
            <a:xfrm flipH="1">
              <a:off x="6415710" y="27908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7" name="Freeform 20"/>
            <p:cNvSpPr>
              <a:spLocks/>
            </p:cNvSpPr>
            <p:nvPr userDrawn="1"/>
          </p:nvSpPr>
          <p:spPr bwMode="auto">
            <a:xfrm flipH="1">
              <a:off x="7158660" y="5495925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8" name="Freeform 21"/>
            <p:cNvSpPr>
              <a:spLocks/>
            </p:cNvSpPr>
            <p:nvPr userDrawn="1"/>
          </p:nvSpPr>
          <p:spPr bwMode="auto">
            <a:xfrm flipH="1">
              <a:off x="8517560" y="4155143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7995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9" name="Freeform 22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806 h 806"/>
                <a:gd name="T2" fmla="*/ 807 w 807"/>
                <a:gd name="T3" fmla="*/ 0 h 806"/>
                <a:gd name="T4" fmla="*/ 0 w 807"/>
                <a:gd name="T5" fmla="*/ 0 h 806"/>
                <a:gd name="T6" fmla="*/ 0 w 807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806"/>
                  </a:moveTo>
                  <a:lnTo>
                    <a:pt x="807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0" name="Freeform 24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1" name="Freeform 25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2" name="Freeform 26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3" name="Freeform 28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4" name="Freeform 29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57" name="그림 13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5630087" y="1977633"/>
              <a:ext cx="449020" cy="1096463"/>
            </a:xfrm>
            <a:prstGeom prst="rect">
              <a:avLst/>
            </a:prstGeom>
          </p:spPr>
        </p:pic>
        <p:sp>
          <p:nvSpPr>
            <p:cNvPr id="158" name="Freeform 12"/>
            <p:cNvSpPr>
              <a:spLocks/>
            </p:cNvSpPr>
            <p:nvPr userDrawn="1"/>
          </p:nvSpPr>
          <p:spPr bwMode="auto">
            <a:xfrm flipH="1">
              <a:off x="5048873" y="1436688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59" name="그림 13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5735205" y="5159789"/>
              <a:ext cx="395560" cy="1096463"/>
            </a:xfrm>
            <a:prstGeom prst="rect">
              <a:avLst/>
            </a:prstGeom>
          </p:spPr>
        </p:pic>
        <p:sp>
          <p:nvSpPr>
            <p:cNvPr id="160" name="Freeform 23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0 h 806"/>
                <a:gd name="T2" fmla="*/ 807 w 807"/>
                <a:gd name="T3" fmla="*/ 806 h 806"/>
                <a:gd name="T4" fmla="*/ 0 w 807"/>
                <a:gd name="T5" fmla="*/ 806 h 806"/>
                <a:gd name="T6" fmla="*/ 0 w 807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0"/>
                  </a:moveTo>
                  <a:lnTo>
                    <a:pt x="807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61" name="그림 14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7034616" y="3855032"/>
              <a:ext cx="395560" cy="1096463"/>
            </a:xfrm>
            <a:prstGeom prst="rect">
              <a:avLst/>
            </a:prstGeom>
          </p:spPr>
        </p:pic>
        <p:sp>
          <p:nvSpPr>
            <p:cNvPr id="162" name="Freeform 27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63" name="그림 14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6650300" y="618867"/>
              <a:ext cx="449020" cy="1096463"/>
            </a:xfrm>
            <a:prstGeom prst="rect">
              <a:avLst/>
            </a:prstGeom>
          </p:spPr>
        </p:pic>
        <p:sp>
          <p:nvSpPr>
            <p:cNvPr id="164" name="Freeform 11"/>
            <p:cNvSpPr>
              <a:spLocks/>
            </p:cNvSpPr>
            <p:nvPr userDrawn="1"/>
          </p:nvSpPr>
          <p:spPr bwMode="auto">
            <a:xfrm flipH="1">
              <a:off x="6401423" y="82550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65" name="그룹 145"/>
            <p:cNvGrpSpPr/>
            <p:nvPr userDrawn="1"/>
          </p:nvGrpSpPr>
          <p:grpSpPr>
            <a:xfrm flipH="1">
              <a:off x="6401008" y="458788"/>
              <a:ext cx="369888" cy="903287"/>
              <a:chOff x="1812925" y="4535488"/>
              <a:chExt cx="369888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74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5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66" name="Freeform 38"/>
            <p:cNvSpPr>
              <a:spLocks/>
            </p:cNvSpPr>
            <p:nvPr userDrawn="1"/>
          </p:nvSpPr>
          <p:spPr bwMode="auto">
            <a:xfrm>
              <a:off x="7095160" y="4305797"/>
              <a:ext cx="600075" cy="874713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7" name="Freeform 42"/>
            <p:cNvSpPr>
              <a:spLocks/>
            </p:cNvSpPr>
            <p:nvPr userDrawn="1"/>
          </p:nvSpPr>
          <p:spPr bwMode="auto">
            <a:xfrm flipH="1">
              <a:off x="7768260" y="3072276"/>
              <a:ext cx="258763" cy="884238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8" name="Freeform 46"/>
            <p:cNvSpPr>
              <a:spLocks/>
            </p:cNvSpPr>
            <p:nvPr userDrawn="1"/>
          </p:nvSpPr>
          <p:spPr bwMode="auto">
            <a:xfrm flipH="1">
              <a:off x="6403010" y="6242050"/>
              <a:ext cx="265113" cy="430213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69" name="그룹 149"/>
            <p:cNvGrpSpPr/>
            <p:nvPr userDrawn="1"/>
          </p:nvGrpSpPr>
          <p:grpSpPr>
            <a:xfrm flipH="1">
              <a:off x="5923171" y="458788"/>
              <a:ext cx="406400" cy="903287"/>
              <a:chOff x="2209800" y="4519614"/>
              <a:chExt cx="406400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72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3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0" name="Freeform 43"/>
            <p:cNvSpPr>
              <a:spLocks noEditPoints="1"/>
            </p:cNvSpPr>
            <p:nvPr userDrawn="1"/>
          </p:nvSpPr>
          <p:spPr bwMode="auto">
            <a:xfrm flipH="1">
              <a:off x="5931522" y="5896769"/>
              <a:ext cx="398463" cy="630238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1" name="Freeform 40"/>
            <p:cNvSpPr>
              <a:spLocks/>
            </p:cNvSpPr>
            <p:nvPr userDrawn="1"/>
          </p:nvSpPr>
          <p:spPr bwMode="auto">
            <a:xfrm flipH="1">
              <a:off x="7436472" y="3072276"/>
              <a:ext cx="258763" cy="884238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grpSp>
        <p:nvGrpSpPr>
          <p:cNvPr id="176" name="그룹 94"/>
          <p:cNvGrpSpPr/>
          <p:nvPr userDrawn="1"/>
        </p:nvGrpSpPr>
        <p:grpSpPr>
          <a:xfrm>
            <a:off x="532056" y="1428888"/>
            <a:ext cx="1263128" cy="1281259"/>
            <a:chOff x="7668344" y="5495925"/>
            <a:chExt cx="1261419" cy="1279525"/>
          </a:xfrm>
        </p:grpSpPr>
        <p:sp>
          <p:nvSpPr>
            <p:cNvPr id="177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78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79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0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1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2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3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4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5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6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7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8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9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90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91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92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93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94" name="그룹 112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96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7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95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31661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0" y="2182205"/>
            <a:ext cx="3511363" cy="2822249"/>
            <a:chOff x="0" y="2101768"/>
            <a:chExt cx="3675122" cy="2953871"/>
          </a:xfrm>
        </p:grpSpPr>
        <p:sp>
          <p:nvSpPr>
            <p:cNvPr id="21" name="Freeform 113"/>
            <p:cNvSpPr>
              <a:spLocks/>
            </p:cNvSpPr>
            <p:nvPr userDrawn="1"/>
          </p:nvSpPr>
          <p:spPr bwMode="auto">
            <a:xfrm>
              <a:off x="1044635" y="2103356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2" name="Freeform 115"/>
            <p:cNvSpPr>
              <a:spLocks/>
            </p:cNvSpPr>
            <p:nvPr userDrawn="1"/>
          </p:nvSpPr>
          <p:spPr bwMode="auto">
            <a:xfrm>
              <a:off x="2395597" y="2103356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3" name="Freeform 117"/>
            <p:cNvSpPr>
              <a:spLocks/>
            </p:cNvSpPr>
            <p:nvPr userDrawn="1"/>
          </p:nvSpPr>
          <p:spPr bwMode="auto">
            <a:xfrm>
              <a:off x="2395597" y="3455906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4" name="Freeform 119"/>
            <p:cNvSpPr>
              <a:spLocks/>
            </p:cNvSpPr>
            <p:nvPr userDrawn="1"/>
          </p:nvSpPr>
          <p:spPr bwMode="auto">
            <a:xfrm>
              <a:off x="1044635" y="3457493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25" name="그림 2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660656" y="3169150"/>
              <a:ext cx="395560" cy="1096463"/>
            </a:xfrm>
            <a:prstGeom prst="rect">
              <a:avLst/>
            </a:prstGeom>
          </p:spPr>
        </p:pic>
        <p:sp>
          <p:nvSpPr>
            <p:cNvPr id="26" name="Freeform 118"/>
            <p:cNvSpPr>
              <a:spLocks/>
            </p:cNvSpPr>
            <p:nvPr userDrawn="1"/>
          </p:nvSpPr>
          <p:spPr bwMode="auto">
            <a:xfrm>
              <a:off x="2395597" y="3455906"/>
              <a:ext cx="1279525" cy="128111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27" name="그림 2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646061" y="2669288"/>
              <a:ext cx="449020" cy="1096463"/>
            </a:xfrm>
            <a:prstGeom prst="rect">
              <a:avLst/>
            </a:prstGeom>
          </p:spPr>
        </p:pic>
        <p:sp>
          <p:nvSpPr>
            <p:cNvPr id="28" name="Freeform 116"/>
            <p:cNvSpPr>
              <a:spLocks/>
            </p:cNvSpPr>
            <p:nvPr userDrawn="1"/>
          </p:nvSpPr>
          <p:spPr bwMode="auto">
            <a:xfrm>
              <a:off x="2395597" y="2103356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0" y="2101768"/>
              <a:ext cx="1589739" cy="1281113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30" name="Freeform 13"/>
            <p:cNvSpPr>
              <a:spLocks/>
            </p:cNvSpPr>
            <p:nvPr userDrawn="1"/>
          </p:nvSpPr>
          <p:spPr bwMode="auto">
            <a:xfrm>
              <a:off x="0" y="3457493"/>
              <a:ext cx="1589739" cy="1281113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31" name="그림 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1629830" y="3959176"/>
              <a:ext cx="449020" cy="1096463"/>
            </a:xfrm>
            <a:prstGeom prst="rect">
              <a:avLst/>
            </a:prstGeom>
          </p:spPr>
        </p:pic>
        <p:sp>
          <p:nvSpPr>
            <p:cNvPr id="32" name="Freeform 120"/>
            <p:cNvSpPr>
              <a:spLocks/>
            </p:cNvSpPr>
            <p:nvPr userDrawn="1"/>
          </p:nvSpPr>
          <p:spPr bwMode="auto">
            <a:xfrm>
              <a:off x="1043047" y="3455906"/>
              <a:ext cx="1281113" cy="128111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33" name="그림 3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1604074" y="1843003"/>
              <a:ext cx="449020" cy="1096463"/>
            </a:xfrm>
            <a:prstGeom prst="rect">
              <a:avLst/>
            </a:prstGeom>
          </p:spPr>
        </p:pic>
        <p:sp>
          <p:nvSpPr>
            <p:cNvPr id="34" name="Freeform 114"/>
            <p:cNvSpPr>
              <a:spLocks/>
            </p:cNvSpPr>
            <p:nvPr userDrawn="1"/>
          </p:nvSpPr>
          <p:spPr bwMode="auto">
            <a:xfrm>
              <a:off x="1044635" y="2103356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10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175787" y="3187726"/>
            <a:ext cx="6837480" cy="5163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Contents title</a:t>
            </a:r>
            <a:endParaRPr lang="ko-KR" altLang="en-US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4175787" y="3733532"/>
            <a:ext cx="6837480" cy="40584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Contents sub title</a:t>
            </a:r>
            <a:endParaRPr lang="ko-KR" altLang="en-US"/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788" y="2130268"/>
            <a:ext cx="4710585" cy="94444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6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-1" y="1142993"/>
            <a:ext cx="12193524" cy="60959"/>
            <a:chOff x="-140841" y="1028228"/>
            <a:chExt cx="9285984" cy="45719"/>
          </a:xfrm>
        </p:grpSpPr>
        <p:sp>
          <p:nvSpPr>
            <p:cNvPr id="19" name="직사각형 18"/>
            <p:cNvSpPr/>
            <p:nvPr/>
          </p:nvSpPr>
          <p:spPr>
            <a:xfrm>
              <a:off x="1406823" y="1028228"/>
              <a:ext cx="1547664" cy="45719"/>
            </a:xfrm>
            <a:prstGeom prst="rect">
              <a:avLst/>
            </a:prstGeom>
            <a:solidFill>
              <a:srgbClr val="6C4C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54487" y="1028228"/>
              <a:ext cx="1547664" cy="45719"/>
            </a:xfrm>
            <a:prstGeom prst="rect">
              <a:avLst/>
            </a:prstGeom>
            <a:solidFill>
              <a:srgbClr val="342D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502151" y="1028228"/>
              <a:ext cx="1547664" cy="45719"/>
            </a:xfrm>
            <a:prstGeom prst="rect">
              <a:avLst/>
            </a:prstGeom>
            <a:solidFill>
              <a:srgbClr val="F48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049815" y="1028228"/>
              <a:ext cx="1547664" cy="45719"/>
            </a:xfrm>
            <a:prstGeom prst="rect">
              <a:avLst/>
            </a:prstGeom>
            <a:solidFill>
              <a:srgbClr val="B81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597479" y="1028228"/>
              <a:ext cx="1547664" cy="45719"/>
            </a:xfrm>
            <a:prstGeom prst="rect">
              <a:avLst/>
            </a:prstGeom>
            <a:solidFill>
              <a:srgbClr val="DC49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-140841" y="1028228"/>
              <a:ext cx="1547664" cy="45719"/>
            </a:xfrm>
            <a:prstGeom prst="rect">
              <a:avLst/>
            </a:prstGeom>
            <a:solidFill>
              <a:srgbClr val="BDA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335360" y="158757"/>
            <a:ext cx="11137237" cy="5568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Slide main title</a:t>
            </a:r>
            <a:endParaRPr lang="ko-KR" altLang="en-US"/>
          </a:p>
        </p:txBody>
      </p:sp>
      <p:sp>
        <p:nvSpPr>
          <p:cNvPr id="3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718293"/>
            <a:ext cx="11137237" cy="38164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Slide sub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41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4547731" y="1130013"/>
            <a:ext cx="3072269" cy="2872144"/>
            <a:chOff x="2789311" y="2492861"/>
            <a:chExt cx="3547176" cy="3316116"/>
          </a:xfrm>
        </p:grpSpPr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3025458" y="2515143"/>
              <a:ext cx="750640" cy="1501280"/>
            </a:xfrm>
            <a:custGeom>
              <a:avLst/>
              <a:gdLst>
                <a:gd name="T0" fmla="*/ 0 w 539"/>
                <a:gd name="T1" fmla="*/ 0 h 1078"/>
                <a:gd name="T2" fmla="*/ 0 w 539"/>
                <a:gd name="T3" fmla="*/ 1078 h 1078"/>
                <a:gd name="T4" fmla="*/ 539 w 539"/>
                <a:gd name="T5" fmla="*/ 539 h 1078"/>
                <a:gd name="T6" fmla="*/ 0 w 53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0"/>
                  </a:moveTo>
                  <a:lnTo>
                    <a:pt x="0" y="1078"/>
                  </a:lnTo>
                  <a:lnTo>
                    <a:pt x="539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3051919" y="2492861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6" name="Freeform 12"/>
            <p:cNvSpPr>
              <a:spLocks/>
            </p:cNvSpPr>
            <p:nvPr/>
          </p:nvSpPr>
          <p:spPr bwMode="auto">
            <a:xfrm>
              <a:off x="4590801" y="3264571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7" name="Freeform 13"/>
            <p:cNvSpPr>
              <a:spLocks/>
            </p:cNvSpPr>
            <p:nvPr/>
          </p:nvSpPr>
          <p:spPr bwMode="auto">
            <a:xfrm>
              <a:off x="5363723" y="2494470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8" name="Freeform 14"/>
            <p:cNvSpPr>
              <a:spLocks/>
            </p:cNvSpPr>
            <p:nvPr/>
          </p:nvSpPr>
          <p:spPr bwMode="auto">
            <a:xfrm>
              <a:off x="3025458" y="4052596"/>
              <a:ext cx="750640" cy="1501280"/>
            </a:xfrm>
            <a:custGeom>
              <a:avLst/>
              <a:gdLst>
                <a:gd name="T0" fmla="*/ 0 w 539"/>
                <a:gd name="T1" fmla="*/ 0 h 1078"/>
                <a:gd name="T2" fmla="*/ 0 w 539"/>
                <a:gd name="T3" fmla="*/ 1078 h 1078"/>
                <a:gd name="T4" fmla="*/ 539 w 539"/>
                <a:gd name="T5" fmla="*/ 539 h 1078"/>
                <a:gd name="T6" fmla="*/ 0 w 53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0"/>
                  </a:moveTo>
                  <a:lnTo>
                    <a:pt x="0" y="1078"/>
                  </a:lnTo>
                  <a:lnTo>
                    <a:pt x="539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9" name="Freeform 16"/>
            <p:cNvSpPr>
              <a:spLocks/>
            </p:cNvSpPr>
            <p:nvPr/>
          </p:nvSpPr>
          <p:spPr bwMode="auto">
            <a:xfrm>
              <a:off x="3051919" y="4820308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DC499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0" name="Freeform 19"/>
            <p:cNvSpPr>
              <a:spLocks/>
            </p:cNvSpPr>
            <p:nvPr/>
          </p:nvSpPr>
          <p:spPr bwMode="auto">
            <a:xfrm>
              <a:off x="4590801" y="4049595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1" name="Freeform 21"/>
            <p:cNvSpPr>
              <a:spLocks/>
            </p:cNvSpPr>
            <p:nvPr/>
          </p:nvSpPr>
          <p:spPr bwMode="auto">
            <a:xfrm>
              <a:off x="5363723" y="4081173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4883190" y="3212075"/>
              <a:ext cx="388116" cy="1069056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5607901" y="2477637"/>
              <a:ext cx="388116" cy="1069056"/>
            </a:xfrm>
            <a:prstGeom prst="rect">
              <a:avLst/>
            </a:prstGeom>
          </p:spPr>
        </p:pic>
        <p:sp>
          <p:nvSpPr>
            <p:cNvPr id="64" name="Freeform 10"/>
            <p:cNvSpPr>
              <a:spLocks/>
            </p:cNvSpPr>
            <p:nvPr/>
          </p:nvSpPr>
          <p:spPr bwMode="auto">
            <a:xfrm>
              <a:off x="4590801" y="2518145"/>
              <a:ext cx="749247" cy="1501280"/>
            </a:xfrm>
            <a:custGeom>
              <a:avLst/>
              <a:gdLst>
                <a:gd name="T0" fmla="*/ 0 w 538"/>
                <a:gd name="T1" fmla="*/ 0 h 1078"/>
                <a:gd name="T2" fmla="*/ 0 w 538"/>
                <a:gd name="T3" fmla="*/ 1078 h 1078"/>
                <a:gd name="T4" fmla="*/ 538 w 538"/>
                <a:gd name="T5" fmla="*/ 539 h 1078"/>
                <a:gd name="T6" fmla="*/ 0 w 538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8" h="1078">
                  <a:moveTo>
                    <a:pt x="0" y="0"/>
                  </a:moveTo>
                  <a:lnTo>
                    <a:pt x="0" y="1078"/>
                  </a:lnTo>
                  <a:lnTo>
                    <a:pt x="538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5" name="Freeform 11"/>
            <p:cNvSpPr>
              <a:spLocks/>
            </p:cNvSpPr>
            <p:nvPr/>
          </p:nvSpPr>
          <p:spPr bwMode="auto">
            <a:xfrm>
              <a:off x="4613083" y="2494470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4858741" y="3815592"/>
              <a:ext cx="388116" cy="1069056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5583452" y="4550030"/>
              <a:ext cx="388116" cy="1069056"/>
            </a:xfrm>
            <a:prstGeom prst="rect">
              <a:avLst/>
            </a:prstGeom>
          </p:spPr>
        </p:pic>
        <p:sp>
          <p:nvSpPr>
            <p:cNvPr id="68" name="Freeform 18"/>
            <p:cNvSpPr>
              <a:spLocks/>
            </p:cNvSpPr>
            <p:nvPr/>
          </p:nvSpPr>
          <p:spPr bwMode="auto">
            <a:xfrm>
              <a:off x="4590801" y="4049595"/>
              <a:ext cx="749247" cy="1501280"/>
            </a:xfrm>
            <a:custGeom>
              <a:avLst/>
              <a:gdLst>
                <a:gd name="T0" fmla="*/ 0 w 538"/>
                <a:gd name="T1" fmla="*/ 0 h 1078"/>
                <a:gd name="T2" fmla="*/ 0 w 538"/>
                <a:gd name="T3" fmla="*/ 1078 h 1078"/>
                <a:gd name="T4" fmla="*/ 538 w 538"/>
                <a:gd name="T5" fmla="*/ 539 h 1078"/>
                <a:gd name="T6" fmla="*/ 0 w 538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8" h="1078">
                  <a:moveTo>
                    <a:pt x="0" y="0"/>
                  </a:moveTo>
                  <a:lnTo>
                    <a:pt x="0" y="1078"/>
                  </a:lnTo>
                  <a:lnTo>
                    <a:pt x="538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9" name="Freeform 20"/>
            <p:cNvSpPr>
              <a:spLocks/>
            </p:cNvSpPr>
            <p:nvPr/>
          </p:nvSpPr>
          <p:spPr bwMode="auto">
            <a:xfrm>
              <a:off x="4613083" y="4823910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3854492" y="2258028"/>
              <a:ext cx="388116" cy="1069056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3129781" y="2992466"/>
              <a:ext cx="388116" cy="1069056"/>
            </a:xfrm>
            <a:prstGeom prst="rect">
              <a:avLst/>
            </a:prstGeom>
          </p:spPr>
        </p:pic>
        <p:sp>
          <p:nvSpPr>
            <p:cNvPr id="72" name="Freeform 8"/>
            <p:cNvSpPr>
              <a:spLocks/>
            </p:cNvSpPr>
            <p:nvPr/>
          </p:nvSpPr>
          <p:spPr bwMode="auto">
            <a:xfrm>
              <a:off x="3025458" y="3265783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3" name="Freeform 9"/>
            <p:cNvSpPr>
              <a:spLocks/>
            </p:cNvSpPr>
            <p:nvPr/>
          </p:nvSpPr>
          <p:spPr bwMode="auto">
            <a:xfrm>
              <a:off x="3802559" y="2492861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 flipH="1" flipV="1">
              <a:off x="3131840" y="4015210"/>
              <a:ext cx="388116" cy="1069056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 flipH="1" flipV="1">
              <a:off x="3866278" y="4739921"/>
              <a:ext cx="388116" cy="1069056"/>
            </a:xfrm>
            <a:prstGeom prst="rect">
              <a:avLst/>
            </a:prstGeom>
          </p:spPr>
        </p:pic>
        <p:sp>
          <p:nvSpPr>
            <p:cNvPr id="76" name="Freeform 15"/>
            <p:cNvSpPr>
              <a:spLocks/>
            </p:cNvSpPr>
            <p:nvPr/>
          </p:nvSpPr>
          <p:spPr bwMode="auto">
            <a:xfrm>
              <a:off x="3025458" y="4052596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7" name="Freeform 17"/>
            <p:cNvSpPr>
              <a:spLocks/>
            </p:cNvSpPr>
            <p:nvPr/>
          </p:nvSpPr>
          <p:spPr bwMode="auto">
            <a:xfrm>
              <a:off x="3802559" y="4074879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DC499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492487" y="4074571"/>
            <a:ext cx="3207027" cy="629951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Thank you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13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/>
        </p:nvGrpSpPr>
        <p:grpSpPr>
          <a:xfrm>
            <a:off x="10569566" y="5478266"/>
            <a:ext cx="1296303" cy="1314909"/>
            <a:chOff x="7668344" y="5495925"/>
            <a:chExt cx="1261419" cy="1279525"/>
          </a:xfrm>
        </p:grpSpPr>
        <p:sp>
          <p:nvSpPr>
            <p:cNvPr id="153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4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5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6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7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8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9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0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1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2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3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4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5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6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7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8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9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70" name="그룹 169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72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3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1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0" y="76545"/>
            <a:ext cx="6215317" cy="6704913"/>
            <a:chOff x="0" y="57408"/>
            <a:chExt cx="4661488" cy="5028685"/>
          </a:xfrm>
        </p:grpSpPr>
        <p:sp>
          <p:nvSpPr>
            <p:cNvPr id="68" name="Freeform 97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69" name="Freeform 98"/>
            <p:cNvSpPr>
              <a:spLocks/>
            </p:cNvSpPr>
            <p:nvPr userDrawn="1"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0" name="Freeform 99"/>
            <p:cNvSpPr>
              <a:spLocks/>
            </p:cNvSpPr>
            <p:nvPr userDrawn="1"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1" name="Freeform 100"/>
            <p:cNvSpPr>
              <a:spLocks/>
            </p:cNvSpPr>
            <p:nvPr userDrawn="1"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2" name="Freeform 101"/>
            <p:cNvSpPr>
              <a:spLocks/>
            </p:cNvSpPr>
            <p:nvPr userDrawn="1"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3" name="Freeform 102"/>
            <p:cNvSpPr>
              <a:spLocks/>
            </p:cNvSpPr>
            <p:nvPr userDrawn="1"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4" name="Freeform 103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5" name="Freeform 104"/>
            <p:cNvSpPr>
              <a:spLocks/>
            </p:cNvSpPr>
            <p:nvPr userDrawn="1"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6" name="Freeform 105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7" name="Freeform 106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8" name="Freeform 107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9" name="Freeform 109"/>
            <p:cNvSpPr>
              <a:spLocks/>
            </p:cNvSpPr>
            <p:nvPr userDrawn="1"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0" name="Freeform 111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1" name="Freeform 112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2" name="Freeform 113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3" name="Freeform 114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4" name="Freeform 115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5" name="Freeform 117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6" name="Freeform 119"/>
            <p:cNvSpPr>
              <a:spLocks/>
            </p:cNvSpPr>
            <p:nvPr userDrawn="1"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7" name="Freeform 120"/>
            <p:cNvSpPr>
              <a:spLocks/>
            </p:cNvSpPr>
            <p:nvPr userDrawn="1"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90" name="그룹 89"/>
            <p:cNvGrpSpPr/>
            <p:nvPr userDrawn="1"/>
          </p:nvGrpSpPr>
          <p:grpSpPr>
            <a:xfrm>
              <a:off x="1328107" y="3390790"/>
              <a:ext cx="277782" cy="678359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92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17" name="Freeform 36"/>
            <p:cNvSpPr>
              <a:spLocks/>
            </p:cNvSpPr>
            <p:nvPr userDrawn="1"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8" name="Freeform 38"/>
            <p:cNvSpPr>
              <a:spLocks/>
            </p:cNvSpPr>
            <p:nvPr userDrawn="1"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9" name="Freeform 42"/>
            <p:cNvSpPr>
              <a:spLocks/>
            </p:cNvSpPr>
            <p:nvPr userDrawn="1"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0" name="Freeform 46"/>
            <p:cNvSpPr>
              <a:spLocks/>
            </p:cNvSpPr>
            <p:nvPr userDrawn="1"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21" name="그림 1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1858594" y="2891696"/>
              <a:ext cx="297062" cy="823433"/>
            </a:xfrm>
            <a:prstGeom prst="rect">
              <a:avLst/>
            </a:prstGeom>
          </p:spPr>
        </p:pic>
        <p:sp>
          <p:nvSpPr>
            <p:cNvPr id="122" name="Freeform 118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23" name="그룹 122"/>
            <p:cNvGrpSpPr/>
            <p:nvPr userDrawn="1"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24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25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pic>
          <p:nvPicPr>
            <p:cNvPr id="126" name="그림 1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834439" y="3871555"/>
              <a:ext cx="297062" cy="823433"/>
            </a:xfrm>
            <a:prstGeom prst="rect">
              <a:avLst/>
            </a:prstGeom>
          </p:spPr>
        </p:pic>
        <p:sp>
          <p:nvSpPr>
            <p:cNvPr id="127" name="Freeform 110"/>
            <p:cNvSpPr>
              <a:spLocks/>
            </p:cNvSpPr>
            <p:nvPr userDrawn="1"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8" name="Freeform 43"/>
            <p:cNvSpPr>
              <a:spLocks noEditPoints="1"/>
            </p:cNvSpPr>
            <p:nvPr userDrawn="1"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29" name="그림 12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1847633" y="2516305"/>
              <a:ext cx="337210" cy="823433"/>
            </a:xfrm>
            <a:prstGeom prst="rect">
              <a:avLst/>
            </a:prstGeom>
          </p:spPr>
        </p:pic>
        <p:sp>
          <p:nvSpPr>
            <p:cNvPr id="130" name="Freeform 116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31" name="그림 1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883716" y="1476207"/>
              <a:ext cx="337210" cy="823433"/>
            </a:xfrm>
            <a:prstGeom prst="rect">
              <a:avLst/>
            </a:prstGeom>
          </p:spPr>
        </p:pic>
        <p:sp>
          <p:nvSpPr>
            <p:cNvPr id="132" name="Freeform 108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3" name="Freeform 40"/>
            <p:cNvSpPr>
              <a:spLocks/>
            </p:cNvSpPr>
            <p:nvPr userDrawn="1"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sp>
        <p:nvSpPr>
          <p:cNvPr id="146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210064" y="2788394"/>
            <a:ext cx="7742587" cy="68904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title </a:t>
            </a:r>
            <a:endParaRPr lang="ko-KR" altLang="en-US"/>
          </a:p>
        </p:txBody>
      </p:sp>
      <p:sp>
        <p:nvSpPr>
          <p:cNvPr id="147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4210064" y="3525011"/>
            <a:ext cx="7742587" cy="35889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sub title</a:t>
            </a:r>
            <a:endParaRPr lang="ko-KR" altLang="en-US"/>
          </a:p>
        </p:txBody>
      </p:sp>
      <p:grpSp>
        <p:nvGrpSpPr>
          <p:cNvPr id="67" name="그룹 151"/>
          <p:cNvGrpSpPr/>
          <p:nvPr userDrawn="1"/>
        </p:nvGrpSpPr>
        <p:grpSpPr>
          <a:xfrm>
            <a:off x="10569566" y="5478266"/>
            <a:ext cx="1296303" cy="1314909"/>
            <a:chOff x="7668344" y="5495925"/>
            <a:chExt cx="1261419" cy="1279525"/>
          </a:xfrm>
        </p:grpSpPr>
        <p:sp>
          <p:nvSpPr>
            <p:cNvPr id="88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9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3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4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5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6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7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8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9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0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1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2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3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4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05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06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7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08" name="그룹 169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0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11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09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grpSp>
        <p:nvGrpSpPr>
          <p:cNvPr id="112" name="그룹 1"/>
          <p:cNvGrpSpPr/>
          <p:nvPr userDrawn="1"/>
        </p:nvGrpSpPr>
        <p:grpSpPr>
          <a:xfrm>
            <a:off x="0" y="76545"/>
            <a:ext cx="6215317" cy="6704913"/>
            <a:chOff x="0" y="57408"/>
            <a:chExt cx="4661488" cy="5028685"/>
          </a:xfrm>
        </p:grpSpPr>
        <p:sp>
          <p:nvSpPr>
            <p:cNvPr id="113" name="Freeform 97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4" name="Freeform 98"/>
            <p:cNvSpPr>
              <a:spLocks/>
            </p:cNvSpPr>
            <p:nvPr userDrawn="1"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5" name="Freeform 99"/>
            <p:cNvSpPr>
              <a:spLocks/>
            </p:cNvSpPr>
            <p:nvPr userDrawn="1"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6" name="Freeform 100"/>
            <p:cNvSpPr>
              <a:spLocks/>
            </p:cNvSpPr>
            <p:nvPr userDrawn="1"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4" name="Freeform 101"/>
            <p:cNvSpPr>
              <a:spLocks/>
            </p:cNvSpPr>
            <p:nvPr userDrawn="1"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5" name="Freeform 102"/>
            <p:cNvSpPr>
              <a:spLocks/>
            </p:cNvSpPr>
            <p:nvPr userDrawn="1"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6" name="Freeform 103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7" name="Freeform 104"/>
            <p:cNvSpPr>
              <a:spLocks/>
            </p:cNvSpPr>
            <p:nvPr userDrawn="1"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8" name="Freeform 105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9" name="Freeform 106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0" name="Freeform 107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1" name="Freeform 109"/>
            <p:cNvSpPr>
              <a:spLocks/>
            </p:cNvSpPr>
            <p:nvPr userDrawn="1"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42" name="Freeform 111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3" name="Freeform 112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4" name="Freeform 113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5" name="Freeform 114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8" name="Freeform 115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9" name="Freeform 117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0" name="Freeform 119"/>
            <p:cNvSpPr>
              <a:spLocks/>
            </p:cNvSpPr>
            <p:nvPr userDrawn="1"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1" name="Freeform 120"/>
            <p:cNvSpPr>
              <a:spLocks/>
            </p:cNvSpPr>
            <p:nvPr userDrawn="1"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74" name="그룹 89"/>
            <p:cNvGrpSpPr/>
            <p:nvPr userDrawn="1"/>
          </p:nvGrpSpPr>
          <p:grpSpPr>
            <a:xfrm>
              <a:off x="1328107" y="3390790"/>
              <a:ext cx="277782" cy="678359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92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3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5" name="Freeform 36"/>
            <p:cNvSpPr>
              <a:spLocks/>
            </p:cNvSpPr>
            <p:nvPr userDrawn="1"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6" name="Freeform 38"/>
            <p:cNvSpPr>
              <a:spLocks/>
            </p:cNvSpPr>
            <p:nvPr userDrawn="1"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7" name="Freeform 42"/>
            <p:cNvSpPr>
              <a:spLocks/>
            </p:cNvSpPr>
            <p:nvPr userDrawn="1"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8" name="Freeform 46"/>
            <p:cNvSpPr>
              <a:spLocks/>
            </p:cNvSpPr>
            <p:nvPr userDrawn="1"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79" name="그림 1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1858594" y="2891696"/>
              <a:ext cx="297062" cy="823433"/>
            </a:xfrm>
            <a:prstGeom prst="rect">
              <a:avLst/>
            </a:prstGeom>
          </p:spPr>
        </p:pic>
        <p:sp>
          <p:nvSpPr>
            <p:cNvPr id="180" name="Freeform 118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81" name="그룹 122"/>
            <p:cNvGrpSpPr/>
            <p:nvPr userDrawn="1"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90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1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pic>
          <p:nvPicPr>
            <p:cNvPr id="182" name="그림 1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834439" y="3871555"/>
              <a:ext cx="297062" cy="823433"/>
            </a:xfrm>
            <a:prstGeom prst="rect">
              <a:avLst/>
            </a:prstGeom>
          </p:spPr>
        </p:pic>
        <p:sp>
          <p:nvSpPr>
            <p:cNvPr id="183" name="Freeform 110"/>
            <p:cNvSpPr>
              <a:spLocks/>
            </p:cNvSpPr>
            <p:nvPr userDrawn="1"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84" name="Freeform 43"/>
            <p:cNvSpPr>
              <a:spLocks noEditPoints="1"/>
            </p:cNvSpPr>
            <p:nvPr userDrawn="1"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85" name="그림 12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1847633" y="2516305"/>
              <a:ext cx="337210" cy="823433"/>
            </a:xfrm>
            <a:prstGeom prst="rect">
              <a:avLst/>
            </a:prstGeom>
          </p:spPr>
        </p:pic>
        <p:sp>
          <p:nvSpPr>
            <p:cNvPr id="186" name="Freeform 116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87" name="그림 1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883716" y="1476207"/>
              <a:ext cx="337210" cy="823433"/>
            </a:xfrm>
            <a:prstGeom prst="rect">
              <a:avLst/>
            </a:prstGeom>
          </p:spPr>
        </p:pic>
        <p:sp>
          <p:nvSpPr>
            <p:cNvPr id="188" name="Freeform 108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89" name="Freeform 40"/>
            <p:cNvSpPr>
              <a:spLocks/>
            </p:cNvSpPr>
            <p:nvPr userDrawn="1"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64065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116"/>
          <p:cNvGrpSpPr/>
          <p:nvPr/>
        </p:nvGrpSpPr>
        <p:grpSpPr>
          <a:xfrm>
            <a:off x="8082789" y="69450"/>
            <a:ext cx="4109211" cy="6719103"/>
            <a:chOff x="5048873" y="80963"/>
            <a:chExt cx="4095127" cy="6696075"/>
          </a:xfrm>
        </p:grpSpPr>
        <p:sp>
          <p:nvSpPr>
            <p:cNvPr id="118" name="Freeform 6"/>
            <p:cNvSpPr>
              <a:spLocks/>
            </p:cNvSpPr>
            <p:nvPr userDrawn="1"/>
          </p:nvSpPr>
          <p:spPr bwMode="auto">
            <a:xfrm flipH="1">
              <a:off x="7158660" y="80963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9" name="Freeform 7"/>
            <p:cNvSpPr>
              <a:spLocks/>
            </p:cNvSpPr>
            <p:nvPr userDrawn="1"/>
          </p:nvSpPr>
          <p:spPr bwMode="auto">
            <a:xfrm flipH="1">
              <a:off x="6403010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0" name="Freeform 8"/>
            <p:cNvSpPr>
              <a:spLocks/>
            </p:cNvSpPr>
            <p:nvPr userDrawn="1"/>
          </p:nvSpPr>
          <p:spPr bwMode="auto">
            <a:xfrm flipH="1">
              <a:off x="5052048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1" name="Freeform 9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2" name="Freeform 10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3" name="Freeform 13"/>
            <p:cNvSpPr>
              <a:spLocks/>
            </p:cNvSpPr>
            <p:nvPr userDrawn="1"/>
          </p:nvSpPr>
          <p:spPr bwMode="auto">
            <a:xfrm flipH="1">
              <a:off x="7158660" y="1435100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39763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4" name="Freeform 14"/>
            <p:cNvSpPr>
              <a:spLocks/>
            </p:cNvSpPr>
            <p:nvPr userDrawn="1"/>
          </p:nvSpPr>
          <p:spPr bwMode="auto">
            <a:xfrm flipH="1">
              <a:off x="8517560" y="2802560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6441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5" name="Freeform 15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6" name="Freeform 16"/>
            <p:cNvSpPr>
              <a:spLocks/>
            </p:cNvSpPr>
            <p:nvPr userDrawn="1"/>
          </p:nvSpPr>
          <p:spPr bwMode="auto">
            <a:xfrm flipH="1">
              <a:off x="7768260" y="278923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7" name="Freeform 17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8111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8" name="Freeform 18"/>
            <p:cNvSpPr>
              <a:spLocks/>
            </p:cNvSpPr>
            <p:nvPr userDrawn="1"/>
          </p:nvSpPr>
          <p:spPr bwMode="auto">
            <a:xfrm flipH="1">
              <a:off x="7768260" y="2790825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9" name="Freeform 19"/>
            <p:cNvSpPr>
              <a:spLocks/>
            </p:cNvSpPr>
            <p:nvPr userDrawn="1"/>
          </p:nvSpPr>
          <p:spPr bwMode="auto">
            <a:xfrm flipH="1">
              <a:off x="6415710" y="27908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30" name="Freeform 20"/>
            <p:cNvSpPr>
              <a:spLocks/>
            </p:cNvSpPr>
            <p:nvPr userDrawn="1"/>
          </p:nvSpPr>
          <p:spPr bwMode="auto">
            <a:xfrm flipH="1">
              <a:off x="7158660" y="5495925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1" name="Freeform 21"/>
            <p:cNvSpPr>
              <a:spLocks/>
            </p:cNvSpPr>
            <p:nvPr userDrawn="1"/>
          </p:nvSpPr>
          <p:spPr bwMode="auto">
            <a:xfrm flipH="1">
              <a:off x="8517560" y="4155143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7995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2" name="Freeform 22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806 h 806"/>
                <a:gd name="T2" fmla="*/ 807 w 807"/>
                <a:gd name="T3" fmla="*/ 0 h 806"/>
                <a:gd name="T4" fmla="*/ 0 w 807"/>
                <a:gd name="T5" fmla="*/ 0 h 806"/>
                <a:gd name="T6" fmla="*/ 0 w 807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806"/>
                  </a:moveTo>
                  <a:lnTo>
                    <a:pt x="807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3" name="Freeform 24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4" name="Freeform 25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35" name="Freeform 26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6" name="Freeform 28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7" name="Freeform 29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38" name="그림 13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5630087" y="1977633"/>
              <a:ext cx="449020" cy="1096463"/>
            </a:xfrm>
            <a:prstGeom prst="rect">
              <a:avLst/>
            </a:prstGeom>
          </p:spPr>
        </p:pic>
        <p:sp>
          <p:nvSpPr>
            <p:cNvPr id="139" name="Freeform 12"/>
            <p:cNvSpPr>
              <a:spLocks/>
            </p:cNvSpPr>
            <p:nvPr userDrawn="1"/>
          </p:nvSpPr>
          <p:spPr bwMode="auto">
            <a:xfrm flipH="1">
              <a:off x="5048873" y="1436688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40" name="그림 13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5735205" y="5159789"/>
              <a:ext cx="395560" cy="1096463"/>
            </a:xfrm>
            <a:prstGeom prst="rect">
              <a:avLst/>
            </a:prstGeom>
          </p:spPr>
        </p:pic>
        <p:sp>
          <p:nvSpPr>
            <p:cNvPr id="141" name="Freeform 23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0 h 806"/>
                <a:gd name="T2" fmla="*/ 807 w 807"/>
                <a:gd name="T3" fmla="*/ 806 h 806"/>
                <a:gd name="T4" fmla="*/ 0 w 807"/>
                <a:gd name="T5" fmla="*/ 806 h 806"/>
                <a:gd name="T6" fmla="*/ 0 w 807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0"/>
                  </a:moveTo>
                  <a:lnTo>
                    <a:pt x="807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42" name="그림 14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7034616" y="3855032"/>
              <a:ext cx="395560" cy="1096463"/>
            </a:xfrm>
            <a:prstGeom prst="rect">
              <a:avLst/>
            </a:prstGeom>
          </p:spPr>
        </p:pic>
        <p:sp>
          <p:nvSpPr>
            <p:cNvPr id="143" name="Freeform 27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44" name="그림 14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6650300" y="618867"/>
              <a:ext cx="449020" cy="1096463"/>
            </a:xfrm>
            <a:prstGeom prst="rect">
              <a:avLst/>
            </a:prstGeom>
          </p:spPr>
        </p:pic>
        <p:sp>
          <p:nvSpPr>
            <p:cNvPr id="145" name="Freeform 11"/>
            <p:cNvSpPr>
              <a:spLocks/>
            </p:cNvSpPr>
            <p:nvPr userDrawn="1"/>
          </p:nvSpPr>
          <p:spPr bwMode="auto">
            <a:xfrm flipH="1">
              <a:off x="6401423" y="82550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46" name="그룹 145"/>
            <p:cNvGrpSpPr/>
            <p:nvPr userDrawn="1"/>
          </p:nvGrpSpPr>
          <p:grpSpPr>
            <a:xfrm flipH="1">
              <a:off x="6401008" y="458788"/>
              <a:ext cx="369888" cy="903287"/>
              <a:chOff x="1812925" y="4535488"/>
              <a:chExt cx="369888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55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56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47" name="Freeform 38"/>
            <p:cNvSpPr>
              <a:spLocks/>
            </p:cNvSpPr>
            <p:nvPr userDrawn="1"/>
          </p:nvSpPr>
          <p:spPr bwMode="auto">
            <a:xfrm>
              <a:off x="7095160" y="4305797"/>
              <a:ext cx="600075" cy="874713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8" name="Freeform 42"/>
            <p:cNvSpPr>
              <a:spLocks/>
            </p:cNvSpPr>
            <p:nvPr userDrawn="1"/>
          </p:nvSpPr>
          <p:spPr bwMode="auto">
            <a:xfrm flipH="1">
              <a:off x="7768260" y="3072276"/>
              <a:ext cx="258763" cy="884238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9" name="Freeform 46"/>
            <p:cNvSpPr>
              <a:spLocks/>
            </p:cNvSpPr>
            <p:nvPr userDrawn="1"/>
          </p:nvSpPr>
          <p:spPr bwMode="auto">
            <a:xfrm flipH="1">
              <a:off x="6403010" y="6242050"/>
              <a:ext cx="265113" cy="430213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50" name="그룹 149"/>
            <p:cNvGrpSpPr/>
            <p:nvPr userDrawn="1"/>
          </p:nvGrpSpPr>
          <p:grpSpPr>
            <a:xfrm flipH="1">
              <a:off x="5923171" y="458788"/>
              <a:ext cx="406400" cy="903287"/>
              <a:chOff x="2209800" y="4519614"/>
              <a:chExt cx="406400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53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54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51" name="Freeform 43"/>
            <p:cNvSpPr>
              <a:spLocks noEditPoints="1"/>
            </p:cNvSpPr>
            <p:nvPr userDrawn="1"/>
          </p:nvSpPr>
          <p:spPr bwMode="auto">
            <a:xfrm flipH="1">
              <a:off x="5931522" y="5896769"/>
              <a:ext cx="398463" cy="630238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2" name="Freeform 40"/>
            <p:cNvSpPr>
              <a:spLocks/>
            </p:cNvSpPr>
            <p:nvPr userDrawn="1"/>
          </p:nvSpPr>
          <p:spPr bwMode="auto">
            <a:xfrm flipH="1">
              <a:off x="7436472" y="3072276"/>
              <a:ext cx="258763" cy="884238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532056" y="1428888"/>
            <a:ext cx="1263128" cy="1281259"/>
            <a:chOff x="7668344" y="5495925"/>
            <a:chExt cx="1261419" cy="1279525"/>
          </a:xfrm>
        </p:grpSpPr>
        <p:sp>
          <p:nvSpPr>
            <p:cNvPr id="96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7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8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9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0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1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2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3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4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5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6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7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8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9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0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1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2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13" name="그룹 112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5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16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14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2255574" y="1493304"/>
            <a:ext cx="5723255" cy="60155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Contents title</a:t>
            </a:r>
            <a:endParaRPr lang="ko-KR" altLang="en-US"/>
          </a:p>
        </p:txBody>
      </p:sp>
      <p:sp>
        <p:nvSpPr>
          <p:cNvPr id="3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2255574" y="2970542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01. Contents title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2764689" y="3283494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5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2764689" y="3525256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2255574" y="4167335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02. Contents title</a:t>
            </a:r>
            <a:endParaRPr lang="ko-KR" altLang="en-US"/>
          </a:p>
        </p:txBody>
      </p:sp>
      <p:sp>
        <p:nvSpPr>
          <p:cNvPr id="7" name="텍스트 개체 틀 3"/>
          <p:cNvSpPr>
            <a:spLocks noGrp="1"/>
          </p:cNvSpPr>
          <p:nvPr>
            <p:ph type="body" sz="quarter" idx="15" hasCustomPrompt="1"/>
          </p:nvPr>
        </p:nvSpPr>
        <p:spPr>
          <a:xfrm>
            <a:off x="2764689" y="4480288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6" hasCustomPrompt="1"/>
          </p:nvPr>
        </p:nvSpPr>
        <p:spPr>
          <a:xfrm>
            <a:off x="2764689" y="4722049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9" name="텍스트 개체 틀 3"/>
          <p:cNvSpPr>
            <a:spLocks noGrp="1"/>
          </p:cNvSpPr>
          <p:nvPr>
            <p:ph type="body" sz="quarter" idx="17" hasCustomPrompt="1"/>
          </p:nvPr>
        </p:nvSpPr>
        <p:spPr>
          <a:xfrm>
            <a:off x="2255574" y="5349214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03. Contents title</a:t>
            </a:r>
            <a:endParaRPr lang="ko-KR" altLang="en-US"/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8" hasCustomPrompt="1"/>
          </p:nvPr>
        </p:nvSpPr>
        <p:spPr>
          <a:xfrm>
            <a:off x="2764689" y="5675565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9" hasCustomPrompt="1"/>
          </p:nvPr>
        </p:nvSpPr>
        <p:spPr>
          <a:xfrm>
            <a:off x="2764689" y="5917326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grpSp>
        <p:nvGrpSpPr>
          <p:cNvPr id="74" name="그룹 116"/>
          <p:cNvGrpSpPr/>
          <p:nvPr userDrawn="1"/>
        </p:nvGrpSpPr>
        <p:grpSpPr>
          <a:xfrm>
            <a:off x="8082789" y="69450"/>
            <a:ext cx="4109211" cy="6719103"/>
            <a:chOff x="5048873" y="80963"/>
            <a:chExt cx="4095127" cy="6696075"/>
          </a:xfrm>
        </p:grpSpPr>
        <p:sp>
          <p:nvSpPr>
            <p:cNvPr id="75" name="Freeform 6"/>
            <p:cNvSpPr>
              <a:spLocks/>
            </p:cNvSpPr>
            <p:nvPr userDrawn="1"/>
          </p:nvSpPr>
          <p:spPr bwMode="auto">
            <a:xfrm flipH="1">
              <a:off x="7158660" y="80963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6" name="Freeform 7"/>
            <p:cNvSpPr>
              <a:spLocks/>
            </p:cNvSpPr>
            <p:nvPr userDrawn="1"/>
          </p:nvSpPr>
          <p:spPr bwMode="auto">
            <a:xfrm flipH="1">
              <a:off x="6403010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7" name="Freeform 8"/>
            <p:cNvSpPr>
              <a:spLocks/>
            </p:cNvSpPr>
            <p:nvPr userDrawn="1"/>
          </p:nvSpPr>
          <p:spPr bwMode="auto">
            <a:xfrm flipH="1">
              <a:off x="5052048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8" name="Freeform 9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9" name="Freeform 10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0" name="Freeform 13"/>
            <p:cNvSpPr>
              <a:spLocks/>
            </p:cNvSpPr>
            <p:nvPr userDrawn="1"/>
          </p:nvSpPr>
          <p:spPr bwMode="auto">
            <a:xfrm flipH="1">
              <a:off x="7158660" y="1435100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39763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1" name="Freeform 14"/>
            <p:cNvSpPr>
              <a:spLocks/>
            </p:cNvSpPr>
            <p:nvPr userDrawn="1"/>
          </p:nvSpPr>
          <p:spPr bwMode="auto">
            <a:xfrm flipH="1">
              <a:off x="8517560" y="2802560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6441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2" name="Freeform 15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3" name="Freeform 16"/>
            <p:cNvSpPr>
              <a:spLocks/>
            </p:cNvSpPr>
            <p:nvPr userDrawn="1"/>
          </p:nvSpPr>
          <p:spPr bwMode="auto">
            <a:xfrm flipH="1">
              <a:off x="7768260" y="278923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4" name="Freeform 17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8111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5" name="Freeform 18"/>
            <p:cNvSpPr>
              <a:spLocks/>
            </p:cNvSpPr>
            <p:nvPr userDrawn="1"/>
          </p:nvSpPr>
          <p:spPr bwMode="auto">
            <a:xfrm flipH="1">
              <a:off x="7768260" y="2790825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6" name="Freeform 19"/>
            <p:cNvSpPr>
              <a:spLocks/>
            </p:cNvSpPr>
            <p:nvPr userDrawn="1"/>
          </p:nvSpPr>
          <p:spPr bwMode="auto">
            <a:xfrm flipH="1">
              <a:off x="6415710" y="27908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7" name="Freeform 20"/>
            <p:cNvSpPr>
              <a:spLocks/>
            </p:cNvSpPr>
            <p:nvPr userDrawn="1"/>
          </p:nvSpPr>
          <p:spPr bwMode="auto">
            <a:xfrm flipH="1">
              <a:off x="7158660" y="5495925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8" name="Freeform 21"/>
            <p:cNvSpPr>
              <a:spLocks/>
            </p:cNvSpPr>
            <p:nvPr userDrawn="1"/>
          </p:nvSpPr>
          <p:spPr bwMode="auto">
            <a:xfrm flipH="1">
              <a:off x="8517560" y="4155143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7995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9" name="Freeform 22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806 h 806"/>
                <a:gd name="T2" fmla="*/ 807 w 807"/>
                <a:gd name="T3" fmla="*/ 0 h 806"/>
                <a:gd name="T4" fmla="*/ 0 w 807"/>
                <a:gd name="T5" fmla="*/ 0 h 806"/>
                <a:gd name="T6" fmla="*/ 0 w 807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806"/>
                  </a:moveTo>
                  <a:lnTo>
                    <a:pt x="807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0" name="Freeform 24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1" name="Freeform 25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2" name="Freeform 26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3" name="Freeform 28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4" name="Freeform 29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57" name="그림 13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5630087" y="1977633"/>
              <a:ext cx="449020" cy="1096463"/>
            </a:xfrm>
            <a:prstGeom prst="rect">
              <a:avLst/>
            </a:prstGeom>
          </p:spPr>
        </p:pic>
        <p:sp>
          <p:nvSpPr>
            <p:cNvPr id="158" name="Freeform 12"/>
            <p:cNvSpPr>
              <a:spLocks/>
            </p:cNvSpPr>
            <p:nvPr userDrawn="1"/>
          </p:nvSpPr>
          <p:spPr bwMode="auto">
            <a:xfrm flipH="1">
              <a:off x="5048873" y="1436688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59" name="그림 13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5735205" y="5159789"/>
              <a:ext cx="395560" cy="1096463"/>
            </a:xfrm>
            <a:prstGeom prst="rect">
              <a:avLst/>
            </a:prstGeom>
          </p:spPr>
        </p:pic>
        <p:sp>
          <p:nvSpPr>
            <p:cNvPr id="160" name="Freeform 23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0 h 806"/>
                <a:gd name="T2" fmla="*/ 807 w 807"/>
                <a:gd name="T3" fmla="*/ 806 h 806"/>
                <a:gd name="T4" fmla="*/ 0 w 807"/>
                <a:gd name="T5" fmla="*/ 806 h 806"/>
                <a:gd name="T6" fmla="*/ 0 w 807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0"/>
                  </a:moveTo>
                  <a:lnTo>
                    <a:pt x="807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61" name="그림 14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7034616" y="3855032"/>
              <a:ext cx="395560" cy="1096463"/>
            </a:xfrm>
            <a:prstGeom prst="rect">
              <a:avLst/>
            </a:prstGeom>
          </p:spPr>
        </p:pic>
        <p:sp>
          <p:nvSpPr>
            <p:cNvPr id="162" name="Freeform 27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63" name="그림 14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6650300" y="618867"/>
              <a:ext cx="449020" cy="1096463"/>
            </a:xfrm>
            <a:prstGeom prst="rect">
              <a:avLst/>
            </a:prstGeom>
          </p:spPr>
        </p:pic>
        <p:sp>
          <p:nvSpPr>
            <p:cNvPr id="164" name="Freeform 11"/>
            <p:cNvSpPr>
              <a:spLocks/>
            </p:cNvSpPr>
            <p:nvPr userDrawn="1"/>
          </p:nvSpPr>
          <p:spPr bwMode="auto">
            <a:xfrm flipH="1">
              <a:off x="6401423" y="82550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65" name="그룹 145"/>
            <p:cNvGrpSpPr/>
            <p:nvPr userDrawn="1"/>
          </p:nvGrpSpPr>
          <p:grpSpPr>
            <a:xfrm flipH="1">
              <a:off x="6401008" y="458788"/>
              <a:ext cx="369888" cy="903287"/>
              <a:chOff x="1812925" y="4535488"/>
              <a:chExt cx="369888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74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5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66" name="Freeform 38"/>
            <p:cNvSpPr>
              <a:spLocks/>
            </p:cNvSpPr>
            <p:nvPr userDrawn="1"/>
          </p:nvSpPr>
          <p:spPr bwMode="auto">
            <a:xfrm>
              <a:off x="7095160" y="4305797"/>
              <a:ext cx="600075" cy="874713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7" name="Freeform 42"/>
            <p:cNvSpPr>
              <a:spLocks/>
            </p:cNvSpPr>
            <p:nvPr userDrawn="1"/>
          </p:nvSpPr>
          <p:spPr bwMode="auto">
            <a:xfrm flipH="1">
              <a:off x="7768260" y="3072276"/>
              <a:ext cx="258763" cy="884238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8" name="Freeform 46"/>
            <p:cNvSpPr>
              <a:spLocks/>
            </p:cNvSpPr>
            <p:nvPr userDrawn="1"/>
          </p:nvSpPr>
          <p:spPr bwMode="auto">
            <a:xfrm flipH="1">
              <a:off x="6403010" y="6242050"/>
              <a:ext cx="265113" cy="430213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69" name="그룹 149"/>
            <p:cNvGrpSpPr/>
            <p:nvPr userDrawn="1"/>
          </p:nvGrpSpPr>
          <p:grpSpPr>
            <a:xfrm flipH="1">
              <a:off x="5923171" y="458788"/>
              <a:ext cx="406400" cy="903287"/>
              <a:chOff x="2209800" y="4519614"/>
              <a:chExt cx="406400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72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3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0" name="Freeform 43"/>
            <p:cNvSpPr>
              <a:spLocks noEditPoints="1"/>
            </p:cNvSpPr>
            <p:nvPr userDrawn="1"/>
          </p:nvSpPr>
          <p:spPr bwMode="auto">
            <a:xfrm flipH="1">
              <a:off x="5931522" y="5896769"/>
              <a:ext cx="398463" cy="630238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1" name="Freeform 40"/>
            <p:cNvSpPr>
              <a:spLocks/>
            </p:cNvSpPr>
            <p:nvPr userDrawn="1"/>
          </p:nvSpPr>
          <p:spPr bwMode="auto">
            <a:xfrm flipH="1">
              <a:off x="7436472" y="3072276"/>
              <a:ext cx="258763" cy="884238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grpSp>
        <p:nvGrpSpPr>
          <p:cNvPr id="176" name="그룹 94"/>
          <p:cNvGrpSpPr/>
          <p:nvPr userDrawn="1"/>
        </p:nvGrpSpPr>
        <p:grpSpPr>
          <a:xfrm>
            <a:off x="532056" y="1428888"/>
            <a:ext cx="1263128" cy="1281259"/>
            <a:chOff x="7668344" y="5495925"/>
            <a:chExt cx="1261419" cy="1279525"/>
          </a:xfrm>
        </p:grpSpPr>
        <p:sp>
          <p:nvSpPr>
            <p:cNvPr id="177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78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79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0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1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2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3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4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5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6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7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8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9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90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91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92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93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94" name="그룹 112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96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7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95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136715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9123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16511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4280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76132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/>
          <p:cNvGrpSpPr/>
          <p:nvPr/>
        </p:nvGrpSpPr>
        <p:grpSpPr>
          <a:xfrm>
            <a:off x="1228395" y="133690"/>
            <a:ext cx="2101125" cy="764689"/>
            <a:chOff x="508958" y="1744474"/>
            <a:chExt cx="1575844" cy="573517"/>
          </a:xfrm>
        </p:grpSpPr>
        <p:sp>
          <p:nvSpPr>
            <p:cNvPr id="73" name="Rectangle 3"/>
            <p:cNvSpPr txBox="1">
              <a:spLocks noChangeArrowheads="1"/>
            </p:cNvSpPr>
            <p:nvPr/>
          </p:nvSpPr>
          <p:spPr bwMode="auto">
            <a:xfrm>
              <a:off x="508958" y="2210317"/>
              <a:ext cx="1575844" cy="10767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r">
                <a:defRPr/>
              </a:pPr>
              <a:endParaRPr lang="en-US" altLang="ko-KR" sz="933" b="0" dirty="0"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74" name="Rectangle 3"/>
            <p:cNvSpPr txBox="1">
              <a:spLocks noChangeArrowheads="1"/>
            </p:cNvSpPr>
            <p:nvPr/>
          </p:nvSpPr>
          <p:spPr bwMode="auto">
            <a:xfrm>
              <a:off x="1403648" y="1744474"/>
              <a:ext cx="681154" cy="369332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r">
                <a:defRPr/>
              </a:pPr>
              <a:r>
                <a:rPr lang="en-US" altLang="ko-KR" sz="3200">
                  <a:solidFill>
                    <a:schemeClr val="bg1">
                      <a:lumMod val="65000"/>
                    </a:schemeClr>
                  </a:solidFill>
                  <a:effectLst/>
                </a:rPr>
                <a:t>01</a:t>
              </a: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150516" y="5610740"/>
            <a:ext cx="2101125" cy="661408"/>
            <a:chOff x="508958" y="1744474"/>
            <a:chExt cx="1575844" cy="496056"/>
          </a:xfrm>
        </p:grpSpPr>
        <p:sp>
          <p:nvSpPr>
            <p:cNvPr id="76" name="Rectangle 3"/>
            <p:cNvSpPr txBox="1">
              <a:spLocks noChangeArrowheads="1"/>
            </p:cNvSpPr>
            <p:nvPr/>
          </p:nvSpPr>
          <p:spPr bwMode="auto">
            <a:xfrm>
              <a:off x="508958" y="2132856"/>
              <a:ext cx="1575844" cy="10767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r">
                <a:defRPr/>
              </a:pPr>
              <a:endParaRPr lang="en-US" altLang="ko-KR" sz="933" b="0" dirty="0"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77" name="Rectangle 3"/>
            <p:cNvSpPr txBox="1">
              <a:spLocks noChangeArrowheads="1"/>
            </p:cNvSpPr>
            <p:nvPr/>
          </p:nvSpPr>
          <p:spPr bwMode="auto">
            <a:xfrm>
              <a:off x="1403648" y="1744474"/>
              <a:ext cx="681154" cy="369332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r">
                <a:defRPr/>
              </a:pPr>
              <a:r>
                <a:rPr lang="en-US" altLang="ko-KR" sz="3200">
                  <a:solidFill>
                    <a:schemeClr val="bg1">
                      <a:lumMod val="65000"/>
                    </a:schemeClr>
                  </a:solidFill>
                  <a:effectLst/>
                </a:rPr>
                <a:t>02</a:t>
              </a:r>
            </a:p>
          </p:txBody>
        </p:sp>
      </p:grpSp>
      <p:sp>
        <p:nvSpPr>
          <p:cNvPr id="81" name="텍스트 개체 틀 80"/>
          <p:cNvSpPr>
            <a:spLocks noGrp="1"/>
          </p:cNvSpPr>
          <p:nvPr>
            <p:ph type="body" sz="quarter" idx="10"/>
          </p:nvPr>
        </p:nvSpPr>
        <p:spPr>
          <a:xfrm>
            <a:off x="3791744" y="3005567"/>
            <a:ext cx="7742587" cy="689045"/>
          </a:xfrm>
        </p:spPr>
        <p:txBody>
          <a:bodyPr/>
          <a:lstStyle/>
          <a:p>
            <a:r>
              <a:rPr lang="en-US" altLang="zh-TW" sz="5400" dirty="0"/>
              <a:t>A</a:t>
            </a:r>
            <a:r>
              <a:rPr lang="en-US" altLang="ko-KR" sz="5400" dirty="0"/>
              <a:t>lgorithm</a:t>
            </a:r>
            <a:r>
              <a:rPr lang="zh-TW" altLang="en-US" sz="5400" dirty="0"/>
              <a:t>  演算法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541127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7D5DA02-A8A4-C3F3-0FCE-82F3082773C3}"/>
              </a:ext>
            </a:extLst>
          </p:cNvPr>
          <p:cNvSpPr txBox="1"/>
          <p:nvPr/>
        </p:nvSpPr>
        <p:spPr>
          <a:xfrm>
            <a:off x="260097" y="251946"/>
            <a:ext cx="10663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4000" b="1" dirty="0">
                <a:effectLst/>
                <a:latin typeface="inherit"/>
              </a:rPr>
              <a:t>共同屬性</a:t>
            </a:r>
            <a:r>
              <a:rPr lang="en-US" altLang="zh-TW" sz="4000" b="1" dirty="0">
                <a:effectLst/>
                <a:latin typeface="inherit"/>
              </a:rPr>
              <a:t>?</a:t>
            </a:r>
            <a:r>
              <a:rPr lang="zh-TW" altLang="en-US" sz="4000" b="1" dirty="0">
                <a:effectLst/>
                <a:latin typeface="inherit"/>
              </a:rPr>
              <a:t> 特性</a:t>
            </a:r>
            <a:r>
              <a:rPr lang="en-US" altLang="zh-TW" sz="4000" b="1" dirty="0">
                <a:effectLst/>
                <a:latin typeface="inherit"/>
              </a:rPr>
              <a:t>?</a:t>
            </a:r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AC90A7C-B28C-43E3-4B97-39EAAC208890}"/>
              </a:ext>
            </a:extLst>
          </p:cNvPr>
          <p:cNvSpPr txBox="1"/>
          <p:nvPr/>
        </p:nvSpPr>
        <p:spPr>
          <a:xfrm>
            <a:off x="260097" y="1296204"/>
            <a:ext cx="115214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以貓咪為例子</a:t>
            </a:r>
            <a:endParaRPr lang="en-US" altLang="zh-TW" sz="3200" dirty="0"/>
          </a:p>
          <a:p>
            <a:endParaRPr lang="en-US" altLang="zh-TW" sz="3200" dirty="0"/>
          </a:p>
          <a:p>
            <a:r>
              <a:rPr lang="zh-TW" altLang="en-US" sz="3200" dirty="0"/>
              <a:t>我們知道所有的貓都有</a:t>
            </a:r>
            <a:r>
              <a:rPr lang="zh-TW" altLang="en-US" sz="3200" dirty="0">
                <a:highlight>
                  <a:srgbClr val="FFFF00"/>
                </a:highlight>
              </a:rPr>
              <a:t>共同屬性</a:t>
            </a:r>
            <a:r>
              <a:rPr lang="zh-TW" altLang="en-US" sz="3200" dirty="0"/>
              <a:t>， 像是眼睛、尾巴、貓耳、喜歡吃魚等。</a:t>
            </a:r>
            <a:endParaRPr lang="en-US" altLang="zh-TW" sz="3200" dirty="0"/>
          </a:p>
          <a:p>
            <a:endParaRPr lang="en-US" altLang="zh-TW" sz="3200" dirty="0"/>
          </a:p>
          <a:p>
            <a:r>
              <a:rPr lang="zh-TW" altLang="en-US" sz="3200" dirty="0"/>
              <a:t>除此之外每一隻 貓有自己的</a:t>
            </a:r>
            <a:r>
              <a:rPr lang="zh-TW" altLang="en-US" sz="3200" dirty="0">
                <a:highlight>
                  <a:srgbClr val="FFFF00"/>
                </a:highlight>
              </a:rPr>
              <a:t>個別屬性</a:t>
            </a:r>
            <a:r>
              <a:rPr lang="zh-TW" altLang="en-US" sz="3200" dirty="0"/>
              <a:t>像是</a:t>
            </a:r>
            <a:r>
              <a:rPr lang="zh-TW" altLang="en-US" sz="3200" b="1" dirty="0">
                <a:solidFill>
                  <a:schemeClr val="accent6"/>
                </a:solidFill>
              </a:rPr>
              <a:t>黑色</a:t>
            </a:r>
            <a:r>
              <a:rPr lang="zh-TW" altLang="en-US" sz="3200" dirty="0"/>
              <a:t>的毛，</a:t>
            </a:r>
            <a:r>
              <a:rPr lang="zh-TW" altLang="en-US" sz="3200" b="1" dirty="0">
                <a:solidFill>
                  <a:schemeClr val="accent6"/>
                </a:solidFill>
              </a:rPr>
              <a:t>長</a:t>
            </a:r>
            <a:r>
              <a:rPr lang="zh-TW" altLang="en-US" sz="3200" dirty="0"/>
              <a:t>尾巴，</a:t>
            </a:r>
            <a:r>
              <a:rPr lang="zh-TW" altLang="en-US" sz="3200" b="1" dirty="0">
                <a:solidFill>
                  <a:schemeClr val="accent6"/>
                </a:solidFill>
              </a:rPr>
              <a:t>綠</a:t>
            </a:r>
            <a:r>
              <a:rPr lang="zh-TW" altLang="en-US" sz="3200" dirty="0"/>
              <a:t>眼睛，喜歡吃</a:t>
            </a:r>
            <a:r>
              <a:rPr lang="zh-TW" altLang="en-US" sz="3200" b="1" dirty="0">
                <a:solidFill>
                  <a:schemeClr val="accent6"/>
                </a:solidFill>
              </a:rPr>
              <a:t>鮭魚</a:t>
            </a:r>
            <a:r>
              <a:rPr lang="zh-TW" altLang="en-US" sz="3200" dirty="0"/>
              <a:t>等。這些個別屬性我們稱之為</a:t>
            </a:r>
            <a:r>
              <a:rPr lang="zh-TW" altLang="en-US" sz="3200" dirty="0">
                <a:highlight>
                  <a:srgbClr val="FFFF00"/>
                </a:highlight>
              </a:rPr>
              <a:t>特性</a:t>
            </a:r>
            <a:r>
              <a:rPr lang="zh-TW" altLang="en-US" sz="32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06962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7D5DA02-A8A4-C3F3-0FCE-82F3082773C3}"/>
              </a:ext>
            </a:extLst>
          </p:cNvPr>
          <p:cNvSpPr txBox="1"/>
          <p:nvPr/>
        </p:nvSpPr>
        <p:spPr>
          <a:xfrm>
            <a:off x="260097" y="266442"/>
            <a:ext cx="10663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4000" b="1" dirty="0">
                <a:effectLst/>
                <a:latin typeface="inherit"/>
              </a:rPr>
              <a:t>3.</a:t>
            </a:r>
            <a:r>
              <a:rPr lang="zh-TW" altLang="en-US" sz="4000" b="1" dirty="0">
                <a:effectLst/>
                <a:latin typeface="inherit"/>
              </a:rPr>
              <a:t>抽象化 </a:t>
            </a:r>
            <a:r>
              <a:rPr lang="en-US" altLang="zh-TW" sz="4000" b="1" dirty="0">
                <a:effectLst/>
                <a:latin typeface="inherit"/>
              </a:rPr>
              <a:t>(Abstraction)</a:t>
            </a:r>
            <a:r>
              <a:rPr lang="zh-TW" altLang="en-US" sz="4000" b="1" dirty="0">
                <a:effectLst/>
                <a:latin typeface="inherit"/>
              </a:rPr>
              <a:t> </a:t>
            </a:r>
            <a:r>
              <a:rPr lang="en-US" altLang="zh-TW" sz="4000" b="1" dirty="0">
                <a:effectLst/>
                <a:latin typeface="inherit"/>
              </a:rPr>
              <a:t>(</a:t>
            </a:r>
            <a:r>
              <a:rPr lang="zh-TW" altLang="en-US" sz="4000" b="1" dirty="0"/>
              <a:t>重點摘要</a:t>
            </a:r>
            <a:r>
              <a:rPr lang="en-US" altLang="zh-TW" sz="4000" b="1" dirty="0">
                <a:effectLst/>
                <a:latin typeface="inherit"/>
              </a:rPr>
              <a:t>)</a:t>
            </a:r>
            <a:endParaRPr lang="zh-TW" altLang="en-US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D97C24D-BE66-AA27-13AA-6460D4D943BC}"/>
              </a:ext>
            </a:extLst>
          </p:cNvPr>
          <p:cNvSpPr txBox="1"/>
          <p:nvPr/>
        </p:nvSpPr>
        <p:spPr>
          <a:xfrm>
            <a:off x="7081518" y="1615440"/>
            <a:ext cx="500888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例</a:t>
            </a:r>
            <a:r>
              <a:rPr lang="en-US" altLang="zh-TW" sz="2800" b="1" dirty="0"/>
              <a:t>:</a:t>
            </a:r>
            <a:r>
              <a:rPr lang="zh-TW" altLang="en-US" sz="2800" b="1" dirty="0"/>
              <a:t> 畫貓咪</a:t>
            </a:r>
            <a:endParaRPr lang="en-US" altLang="zh-TW" sz="2800" b="1" dirty="0"/>
          </a:p>
          <a:p>
            <a:endParaRPr lang="en-US" altLang="zh-TW" sz="2400" dirty="0"/>
          </a:p>
          <a:p>
            <a:r>
              <a:rPr lang="zh-TW" altLang="en-US" sz="2400" dirty="0"/>
              <a:t>先找出貓咪的共同屬性，然後去掉特性，形成畫貓咪的模板。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模板中就包括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尾巴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四肢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毛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耳朵</a:t>
            </a:r>
            <a:endParaRPr lang="en-US" altLang="zh-TW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AC90A7C-B28C-43E3-4B97-39EAAC208890}"/>
              </a:ext>
            </a:extLst>
          </p:cNvPr>
          <p:cNvSpPr txBox="1"/>
          <p:nvPr/>
        </p:nvSpPr>
        <p:spPr>
          <a:xfrm>
            <a:off x="335282" y="1438444"/>
            <a:ext cx="59131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/>
              <a:t>建立一個通用的問題以及怎麼解決他。過程中需要我們把</a:t>
            </a:r>
            <a:r>
              <a:rPr lang="zh-TW" altLang="en-US" sz="3200" b="1" dirty="0">
                <a:solidFill>
                  <a:schemeClr val="accent5"/>
                </a:solidFill>
              </a:rPr>
              <a:t>特性</a:t>
            </a:r>
            <a:r>
              <a:rPr lang="zh-TW" altLang="en-US" sz="3200" dirty="0"/>
              <a:t>以及</a:t>
            </a:r>
            <a:r>
              <a:rPr lang="zh-TW" altLang="en-US" sz="3200" b="1" dirty="0">
                <a:solidFill>
                  <a:schemeClr val="accent5"/>
                </a:solidFill>
              </a:rPr>
              <a:t>無用的模式去掉</a:t>
            </a:r>
            <a:r>
              <a:rPr lang="zh-TW" altLang="en-US" sz="3200" dirty="0"/>
              <a:t>。</a:t>
            </a:r>
            <a:endParaRPr lang="en-US" altLang="zh-TW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/>
              <a:t>這幫助我們將問題具體化，而這個具體化的問題則稱之為</a:t>
            </a:r>
            <a:r>
              <a:rPr lang="zh-TW" altLang="en-US" sz="3200" dirty="0">
                <a:solidFill>
                  <a:schemeClr val="accent5"/>
                </a:solidFill>
              </a:rPr>
              <a:t>“</a:t>
            </a:r>
            <a:r>
              <a:rPr lang="zh-TW" altLang="en-US" sz="3200" b="1" dirty="0">
                <a:solidFill>
                  <a:schemeClr val="accent5"/>
                </a:solidFill>
              </a:rPr>
              <a:t>模板（</a:t>
            </a:r>
            <a:r>
              <a:rPr lang="en-US" altLang="zh-TW" sz="3200" b="1" dirty="0">
                <a:solidFill>
                  <a:schemeClr val="accent5"/>
                </a:solidFill>
              </a:rPr>
              <a:t>model</a:t>
            </a:r>
            <a:r>
              <a:rPr lang="zh-TW" altLang="en-US" sz="3200" b="1" dirty="0">
                <a:solidFill>
                  <a:schemeClr val="accent5"/>
                </a:solidFill>
              </a:rPr>
              <a:t>）”</a:t>
            </a:r>
            <a:endParaRPr lang="en-US" altLang="zh-TW" sz="3200" b="1" dirty="0">
              <a:solidFill>
                <a:schemeClr val="accent5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highlight>
                  <a:srgbClr val="FFFF00"/>
                </a:highlight>
              </a:rPr>
              <a:t>共同屬性</a:t>
            </a:r>
            <a:r>
              <a:rPr lang="zh-TW" altLang="en-US" sz="3200" dirty="0"/>
              <a:t>就是摘要出來的</a:t>
            </a:r>
            <a:r>
              <a:rPr lang="zh-TW" altLang="en-US" sz="3200" dirty="0">
                <a:highlight>
                  <a:srgbClr val="FFFF00"/>
                </a:highlight>
              </a:rPr>
              <a:t>重點</a:t>
            </a:r>
            <a:r>
              <a:rPr lang="zh-TW" altLang="en-US" sz="3200" dirty="0"/>
              <a:t>， </a:t>
            </a:r>
            <a:r>
              <a:rPr lang="zh-TW" altLang="en-US" sz="3200" dirty="0">
                <a:highlight>
                  <a:srgbClr val="FFFF00"/>
                </a:highlight>
              </a:rPr>
              <a:t>特性</a:t>
            </a:r>
            <a:r>
              <a:rPr lang="zh-TW" altLang="en-US" sz="3200" dirty="0"/>
              <a:t>則是</a:t>
            </a:r>
            <a:r>
              <a:rPr lang="zh-TW" altLang="en-US" sz="3200" dirty="0">
                <a:highlight>
                  <a:srgbClr val="FFFF00"/>
                </a:highlight>
              </a:rPr>
              <a:t>過濾掉的資訊</a:t>
            </a:r>
            <a:r>
              <a:rPr lang="zh-TW" altLang="en-US" sz="3200" dirty="0"/>
              <a:t>。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D5BAED7-473F-4080-B267-B3B6FB7FC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4419600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42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7D5DA02-A8A4-C3F3-0FCE-82F3082773C3}"/>
              </a:ext>
            </a:extLst>
          </p:cNvPr>
          <p:cNvSpPr txBox="1"/>
          <p:nvPr/>
        </p:nvSpPr>
        <p:spPr>
          <a:xfrm>
            <a:off x="260097" y="266442"/>
            <a:ext cx="10663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4000" b="1" dirty="0">
                <a:effectLst/>
                <a:latin typeface="inherit"/>
              </a:rPr>
              <a:t>4.</a:t>
            </a:r>
            <a:r>
              <a:rPr lang="zh-TW" altLang="en-US" sz="4000" b="1" dirty="0">
                <a:effectLst/>
                <a:latin typeface="inherit"/>
              </a:rPr>
              <a:t>設計演算法 </a:t>
            </a:r>
            <a:r>
              <a:rPr lang="en-US" altLang="zh-TW" sz="4000" b="1" dirty="0">
                <a:effectLst/>
                <a:latin typeface="inherit"/>
              </a:rPr>
              <a:t>(Algorithm)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AC90A7C-B28C-43E3-4B97-39EAAC208890}"/>
              </a:ext>
            </a:extLst>
          </p:cNvPr>
          <p:cNvSpPr txBox="1"/>
          <p:nvPr/>
        </p:nvSpPr>
        <p:spPr>
          <a:xfrm>
            <a:off x="335282" y="1438444"/>
            <a:ext cx="116738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/>
              <a:t>演算法就是</a:t>
            </a:r>
            <a:r>
              <a:rPr lang="zh-TW" altLang="en-US" sz="3200" b="1" dirty="0">
                <a:solidFill>
                  <a:schemeClr val="accent6"/>
                </a:solidFill>
              </a:rPr>
              <a:t>計畫</a:t>
            </a:r>
            <a:r>
              <a:rPr lang="zh-TW" altLang="en-US" sz="3200" dirty="0"/>
              <a:t>，裡面包含解決問題的每個步驟跟指示，當中必須有三個要素</a:t>
            </a:r>
            <a:r>
              <a:rPr lang="en-US" altLang="zh-TW" sz="3200" dirty="0"/>
              <a:t>:</a:t>
            </a:r>
            <a:r>
              <a:rPr lang="zh-TW" altLang="en-US" sz="3200" dirty="0"/>
              <a:t> </a:t>
            </a:r>
            <a:r>
              <a:rPr lang="zh-TW" altLang="en-US" sz="3200" b="1" dirty="0">
                <a:solidFill>
                  <a:schemeClr val="accent6"/>
                </a:solidFill>
              </a:rPr>
              <a:t>起始點、清楚的中間步驟、終結點</a:t>
            </a:r>
            <a:r>
              <a:rPr lang="zh-TW" altLang="en-US" sz="3200" dirty="0"/>
              <a:t>。</a:t>
            </a:r>
            <a:endParaRPr lang="en-US" altLang="zh-TW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/>
              <a:t>想讓電腦做某些事情，必須寫個程式並告訴電腦每一個步驟，這程式遵循的每一個步驟是</a:t>
            </a:r>
            <a:r>
              <a:rPr lang="zh-TW" altLang="en-US" sz="3200" dirty="0">
                <a:highlight>
                  <a:srgbClr val="FFFF00"/>
                </a:highlight>
              </a:rPr>
              <a:t>需要經過規劃的</a:t>
            </a:r>
            <a:r>
              <a:rPr lang="zh-TW" altLang="en-US" sz="3200" dirty="0"/>
              <a:t>，而演算法則是</a:t>
            </a:r>
            <a:r>
              <a:rPr lang="zh-TW" altLang="en-US" sz="3200" dirty="0">
                <a:highlight>
                  <a:srgbClr val="FFFF00"/>
                </a:highlight>
              </a:rPr>
              <a:t>用來規劃的工具</a:t>
            </a:r>
            <a:r>
              <a:rPr lang="zh-TW" altLang="en-US" sz="3200" dirty="0"/>
              <a:t>。</a:t>
            </a:r>
            <a:endParaRPr lang="en-US" altLang="zh-TW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/>
              <a:t>常被使用為設計電腦程式的第一步，常見的演算法表示方式包含</a:t>
            </a:r>
            <a:r>
              <a:rPr lang="zh-TW" altLang="en-US" sz="3200" b="1" dirty="0">
                <a:solidFill>
                  <a:schemeClr val="accent6"/>
                </a:solidFill>
              </a:rPr>
              <a:t>流程圖</a:t>
            </a:r>
            <a:r>
              <a:rPr lang="zh-TW" altLang="en-US" sz="3200" dirty="0"/>
              <a:t>以及</a:t>
            </a:r>
            <a:r>
              <a:rPr lang="zh-TW" altLang="en-US" sz="3200" b="1" dirty="0">
                <a:solidFill>
                  <a:schemeClr val="accent6"/>
                </a:solidFill>
              </a:rPr>
              <a:t>偽代碼</a:t>
            </a:r>
            <a:r>
              <a:rPr lang="en-US" altLang="zh-TW" sz="3200" b="1" dirty="0">
                <a:solidFill>
                  <a:schemeClr val="accent6"/>
                </a:solidFill>
              </a:rPr>
              <a:t>(pseudocode)</a:t>
            </a:r>
            <a:endParaRPr lang="zh-TW" altLang="en-US" sz="32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564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7D5DA02-A8A4-C3F3-0FCE-82F3082773C3}"/>
              </a:ext>
            </a:extLst>
          </p:cNvPr>
          <p:cNvSpPr txBox="1"/>
          <p:nvPr/>
        </p:nvSpPr>
        <p:spPr>
          <a:xfrm>
            <a:off x="260097" y="266442"/>
            <a:ext cx="10663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4000" b="1" dirty="0"/>
              <a:t>流程圖</a:t>
            </a:r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AC90A7C-B28C-43E3-4B97-39EAAC208890}"/>
              </a:ext>
            </a:extLst>
          </p:cNvPr>
          <p:cNvSpPr txBox="1"/>
          <p:nvPr/>
        </p:nvSpPr>
        <p:spPr>
          <a:xfrm>
            <a:off x="335282" y="1438444"/>
            <a:ext cx="59131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是一種表達一系列指示的方式，一般用不同的圖示來表達不同的指示，步驟的詳細程度則沒有規定。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AF20846-127E-8162-417F-5108D5F32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923" y="0"/>
            <a:ext cx="55850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41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7D5DA02-A8A4-C3F3-0FCE-82F3082773C3}"/>
              </a:ext>
            </a:extLst>
          </p:cNvPr>
          <p:cNvSpPr txBox="1"/>
          <p:nvPr/>
        </p:nvSpPr>
        <p:spPr>
          <a:xfrm>
            <a:off x="178817" y="251946"/>
            <a:ext cx="10663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4000" b="1" dirty="0"/>
              <a:t>偽代碼</a:t>
            </a:r>
            <a:r>
              <a:rPr lang="en-US" altLang="zh-TW" sz="4000" b="1" dirty="0"/>
              <a:t>(pseudocode)</a:t>
            </a:r>
            <a:endParaRPr lang="zh-TW" altLang="en-US" sz="40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AC90A7C-B28C-43E3-4B97-39EAAC208890}"/>
              </a:ext>
            </a:extLst>
          </p:cNvPr>
          <p:cNvSpPr txBox="1"/>
          <p:nvPr/>
        </p:nvSpPr>
        <p:spPr>
          <a:xfrm>
            <a:off x="178817" y="1255564"/>
            <a:ext cx="581522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程式基本都是用程式語言撰寫出來的，這些語言有特定的語法。</a:t>
            </a:r>
            <a:endParaRPr lang="en-US" altLang="zh-TW" sz="3200" dirty="0"/>
          </a:p>
          <a:p>
            <a:endParaRPr lang="en-US" altLang="zh-TW" sz="3200" dirty="0"/>
          </a:p>
          <a:p>
            <a:r>
              <a:rPr lang="zh-TW" altLang="en-US" sz="3200" dirty="0"/>
              <a:t>偽代碼</a:t>
            </a:r>
            <a:r>
              <a:rPr lang="zh-TW" altLang="en-US" sz="3200" dirty="0">
                <a:highlight>
                  <a:srgbClr val="FFFF00"/>
                </a:highlight>
              </a:rPr>
              <a:t>不是一個真實的程式語言</a:t>
            </a:r>
            <a:r>
              <a:rPr lang="zh-TW" altLang="en-US" sz="3200" dirty="0"/>
              <a:t>，而是一個</a:t>
            </a:r>
            <a:r>
              <a:rPr lang="zh-TW" altLang="en-US" sz="3200" b="1" dirty="0">
                <a:solidFill>
                  <a:schemeClr val="accent5"/>
                </a:solidFill>
              </a:rPr>
              <a:t>簡單的方式去表達一系列的指示</a:t>
            </a:r>
            <a:r>
              <a:rPr lang="zh-TW" altLang="en-US" sz="3200" dirty="0"/>
              <a:t>，而這只是</a:t>
            </a:r>
            <a:r>
              <a:rPr lang="zh-TW" altLang="en-US" sz="3200" dirty="0">
                <a:highlight>
                  <a:srgbClr val="FFFF00"/>
                </a:highlight>
              </a:rPr>
              <a:t>並不需要遵從特定的語法</a:t>
            </a:r>
            <a:r>
              <a:rPr lang="zh-TW" altLang="en-US" sz="3200" dirty="0"/>
              <a:t>。</a:t>
            </a:r>
            <a:endParaRPr lang="en-US" altLang="zh-TW" sz="3200" dirty="0"/>
          </a:p>
          <a:p>
            <a:endParaRPr lang="en-US" altLang="zh-TW" sz="3200" dirty="0"/>
          </a:p>
          <a:p>
            <a:r>
              <a:rPr lang="zh-TW" altLang="en-US" sz="3200" dirty="0"/>
              <a:t>指示用大寫書寫，變數用小寫書寫而訊息則用一般方式書寫。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92D0CE9-2418-3048-CAA3-81771C64B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891" y="1915096"/>
            <a:ext cx="6448110" cy="377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30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175788" y="3170841"/>
            <a:ext cx="6837480" cy="944440"/>
          </a:xfrm>
        </p:spPr>
        <p:txBody>
          <a:bodyPr/>
          <a:lstStyle/>
          <a:p>
            <a:r>
              <a:rPr lang="en-US" altLang="ko-KR" sz="4000" dirty="0"/>
              <a:t>Time &amp; Space Complexity</a:t>
            </a:r>
          </a:p>
          <a:p>
            <a:r>
              <a:rPr lang="zh-TW" altLang="en-US" sz="4000" dirty="0"/>
              <a:t>時間、空間複雜度</a:t>
            </a:r>
            <a:endParaRPr lang="en-US" altLang="ko-KR" sz="40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2969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7D5DA02-A8A4-C3F3-0FCE-82F3082773C3}"/>
              </a:ext>
            </a:extLst>
          </p:cNvPr>
          <p:cNvSpPr txBox="1"/>
          <p:nvPr/>
        </p:nvSpPr>
        <p:spPr>
          <a:xfrm>
            <a:off x="178817" y="251946"/>
            <a:ext cx="10663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/>
              <a:t>時間複雜度</a:t>
            </a:r>
            <a:r>
              <a:rPr lang="en-US" altLang="zh-TW" sz="4000" b="1" dirty="0"/>
              <a:t>(</a:t>
            </a:r>
            <a:r>
              <a:rPr lang="en-US" altLang="ko-KR" sz="4000" b="1" dirty="0"/>
              <a:t>Time Complexity</a:t>
            </a:r>
            <a:r>
              <a:rPr lang="en-US" altLang="zh-TW" sz="4000" b="1" dirty="0"/>
              <a:t>)</a:t>
            </a:r>
            <a:endParaRPr lang="en-US" altLang="ko-KR" sz="40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AC90A7C-B28C-43E3-4B97-39EAAC208890}"/>
              </a:ext>
            </a:extLst>
          </p:cNvPr>
          <p:cNvSpPr txBox="1"/>
          <p:nvPr/>
        </p:nvSpPr>
        <p:spPr>
          <a:xfrm>
            <a:off x="611558" y="1732786"/>
            <a:ext cx="102311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4" pitchFamily="34" charset="0"/>
              </a:rPr>
              <a:t>指執行演算法時須花費的時間。</a:t>
            </a:r>
            <a:endParaRPr lang="en-US" altLang="zh-TW" sz="3200" b="0" i="0" dirty="0">
              <a:solidFill>
                <a:srgbClr val="303233"/>
              </a:solidFill>
              <a:effectLst/>
              <a:latin typeface="Lato" panose="020F0502020204030204" pitchFamily="34" charset="0"/>
            </a:endParaRPr>
          </a:p>
          <a:p>
            <a:endParaRPr lang="en-US" altLang="zh-TW" sz="3200" dirty="0">
              <a:solidFill>
                <a:srgbClr val="303233"/>
              </a:solidFill>
              <a:latin typeface="Lato" panose="020F0502020204030204" pitchFamily="34" charset="0"/>
            </a:endParaRPr>
          </a:p>
          <a:p>
            <a:r>
              <a:rPr lang="zh-TW" altLang="en-US" sz="3200" dirty="0">
                <a:solidFill>
                  <a:srgbClr val="303233"/>
                </a:solidFill>
                <a:latin typeface="Lato" panose="020F0502020204030204" pitchFamily="34" charset="0"/>
              </a:rPr>
              <a:t>計算</a:t>
            </a:r>
            <a:r>
              <a:rPr lang="en-US" altLang="zh-TW" sz="3200" dirty="0">
                <a:solidFill>
                  <a:srgbClr val="303233"/>
                </a:solidFill>
                <a:latin typeface="Lato" panose="020F0502020204030204" pitchFamily="34" charset="0"/>
              </a:rPr>
              <a:t>:</a:t>
            </a:r>
          </a:p>
          <a:p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須算出每一段的功能的執行次數，</a:t>
            </a:r>
          </a:p>
          <a:p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將所有執行次數加總起來後，</a:t>
            </a:r>
          </a:p>
          <a:p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求出此演算法的時間複雜度 ── </a:t>
            </a:r>
            <a:r>
              <a:rPr lang="en-US" altLang="zh-TW" sz="3200" b="0" i="0" dirty="0" err="1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BigO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 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26471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7D5DA02-A8A4-C3F3-0FCE-82F3082773C3}"/>
              </a:ext>
            </a:extLst>
          </p:cNvPr>
          <p:cNvSpPr txBox="1"/>
          <p:nvPr/>
        </p:nvSpPr>
        <p:spPr>
          <a:xfrm>
            <a:off x="178817" y="251946"/>
            <a:ext cx="10663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4000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計算程式時間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AC90A7C-B28C-43E3-4B97-39EAAC208890}"/>
              </a:ext>
            </a:extLst>
          </p:cNvPr>
          <p:cNvSpPr txBox="1"/>
          <p:nvPr/>
        </p:nvSpPr>
        <p:spPr>
          <a:xfrm>
            <a:off x="335282" y="1438444"/>
            <a:ext cx="59131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假設電腦每運行一行程式，就會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耗費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1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個單位時間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t</a:t>
            </a:r>
          </a:p>
          <a:p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(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t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 由電腦的效能決定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35216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7D5DA02-A8A4-C3F3-0FCE-82F3082773C3}"/>
              </a:ext>
            </a:extLst>
          </p:cNvPr>
          <p:cNvSpPr txBox="1"/>
          <p:nvPr/>
        </p:nvSpPr>
        <p:spPr>
          <a:xfrm>
            <a:off x="178817" y="251946"/>
            <a:ext cx="10663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4000" b="1" i="0" dirty="0" err="1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BigO</a:t>
            </a:r>
            <a:r>
              <a:rPr lang="zh-TW" altLang="en-US" sz="4000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表示法 </a:t>
            </a:r>
            <a:r>
              <a:rPr lang="en-US" altLang="zh-TW" sz="4000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(</a:t>
            </a:r>
            <a:r>
              <a:rPr lang="zh-TW" altLang="en-US" sz="4000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大</a:t>
            </a:r>
            <a:r>
              <a:rPr lang="en-US" altLang="zh-TW" sz="4000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O</a:t>
            </a:r>
            <a:r>
              <a:rPr lang="zh-TW" altLang="en-US" sz="4000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表示法</a:t>
            </a:r>
            <a:r>
              <a:rPr lang="en-US" altLang="zh-TW" sz="4000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)</a:t>
            </a:r>
            <a:endParaRPr lang="zh-TW" altLang="en-US" sz="4000" b="1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AC90A7C-B28C-43E3-4B97-39EAAC208890}"/>
              </a:ext>
            </a:extLst>
          </p:cNvPr>
          <p:cNvSpPr txBox="1"/>
          <p:nvPr/>
        </p:nvSpPr>
        <p:spPr>
          <a:xfrm>
            <a:off x="335282" y="1438444"/>
            <a:ext cx="115417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又稱為</a:t>
            </a:r>
            <a:r>
              <a:rPr lang="zh-TW" altLang="en-US" sz="32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漸進符號，</a:t>
            </a:r>
            <a:r>
              <a:rPr lang="zh-TW" alt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用於描述</a:t>
            </a:r>
            <a:r>
              <a:rPr lang="zh-TW" altLang="en-US" sz="3200" b="0" i="0" strike="noStrike" dirty="0">
                <a:effectLst/>
                <a:latin typeface="Arial" panose="020B0604020202020204" pitchFamily="34" charset="0"/>
              </a:rPr>
              <a:t>函數漸進行為</a:t>
            </a:r>
            <a:r>
              <a:rPr lang="zh-TW" alt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的</a:t>
            </a:r>
            <a:r>
              <a:rPr lang="zh-TW" altLang="en-US" sz="3200" b="0" i="0" u="none" strike="noStrike" dirty="0">
                <a:effectLst/>
                <a:latin typeface="Arial" panose="020B0604020202020204" pitchFamily="34" charset="0"/>
              </a:rPr>
              <a:t>數學</a:t>
            </a:r>
            <a:r>
              <a:rPr lang="zh-TW" alt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符號，在顯算法中，觀察</a:t>
            </a:r>
            <a:r>
              <a:rPr lang="zh-TW" altLang="en-US" sz="3200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隨著數據規模增長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消耗時間的變化趨勢</a:t>
            </a:r>
            <a:r>
              <a:rPr lang="zh-TW" alt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。</a:t>
            </a:r>
            <a:endParaRPr lang="en-US" altLang="zh-TW" sz="32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altLang="zh-TW" sz="32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zh-TW" altLang="en-US" sz="3200" dirty="0">
                <a:solidFill>
                  <a:srgbClr val="202122"/>
                </a:solidFill>
                <a:latin typeface="Arial" panose="020B0604020202020204" pitchFamily="34" charset="0"/>
              </a:rPr>
              <a:t>以</a:t>
            </a:r>
            <a:r>
              <a:rPr lang="en-US" altLang="zh-TW" sz="3200" dirty="0">
                <a:solidFill>
                  <a:srgbClr val="202122"/>
                </a:solidFill>
                <a:latin typeface="Arial" panose="020B0604020202020204" pitchFamily="34" charset="0"/>
              </a:rPr>
              <a:t>O()</a:t>
            </a:r>
            <a:r>
              <a:rPr lang="zh-TW" altLang="en-US" sz="3200" dirty="0">
                <a:solidFill>
                  <a:srgbClr val="202122"/>
                </a:solidFill>
                <a:latin typeface="Arial" panose="020B0604020202020204" pitchFamily="34" charset="0"/>
              </a:rPr>
              <a:t>函式來表示，下列為簡化規則</a:t>
            </a:r>
            <a:endParaRPr lang="en-US" altLang="zh-TW" sz="32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altLang="zh-TW" sz="32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32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假如</a:t>
            </a:r>
            <a:r>
              <a:rPr kumimoji="0" lang="en-US" altLang="zh-TW" sz="32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f(x)</a:t>
            </a:r>
            <a:r>
              <a:rPr kumimoji="0" lang="zh-TW" altLang="zh-TW" sz="32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是幾項之和，那麼只保留增長最快（通常是階最高）的項，其他項省略。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32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假如</a:t>
            </a:r>
            <a:r>
              <a:rPr kumimoji="0" lang="en-US" altLang="zh-TW" sz="32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f(x)</a:t>
            </a:r>
            <a:r>
              <a:rPr kumimoji="0" lang="zh-TW" altLang="zh-TW" sz="32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是幾項之積，那麼常數（不取決於x的乘數）省略。</a:t>
            </a:r>
          </a:p>
          <a:p>
            <a:endParaRPr lang="zh-TW" altLang="en-US" sz="3200" dirty="0"/>
          </a:p>
        </p:txBody>
      </p:sp>
      <p:sp>
        <p:nvSpPr>
          <p:cNvPr id="10" name="AutoShape 6" descr="f(x)">
            <a:extLst>
              <a:ext uri="{FF2B5EF4-FFF2-40B4-BE49-F238E27FC236}">
                <a16:creationId xmlns:a16="http://schemas.microsoft.com/office/drawing/2014/main" id="{F9EB0791-ED52-1A0C-5806-F5B9437988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1813" y="-26511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1" name="AutoShape 7" descr="f(x)">
            <a:extLst>
              <a:ext uri="{FF2B5EF4-FFF2-40B4-BE49-F238E27FC236}">
                <a16:creationId xmlns:a16="http://schemas.microsoft.com/office/drawing/2014/main" id="{F156DFDE-FC01-B731-399F-0D2E647564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1813" y="238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571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7D5DA02-A8A4-C3F3-0FCE-82F3082773C3}"/>
              </a:ext>
            </a:extLst>
          </p:cNvPr>
          <p:cNvSpPr txBox="1"/>
          <p:nvPr/>
        </p:nvSpPr>
        <p:spPr>
          <a:xfrm>
            <a:off x="178817" y="251946"/>
            <a:ext cx="10663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4000" b="1" dirty="0"/>
              <a:t>例子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AC90A7C-B28C-43E3-4B97-39EAAC208890}"/>
              </a:ext>
            </a:extLst>
          </p:cNvPr>
          <p:cNvSpPr txBox="1"/>
          <p:nvPr/>
        </p:nvSpPr>
        <p:spPr>
          <a:xfrm>
            <a:off x="335282" y="1438444"/>
            <a:ext cx="872743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303233"/>
                </a:solidFill>
                <a:latin typeface="Lato" panose="020F0502020204030203" pitchFamily="34" charset="0"/>
              </a:rPr>
              <a:t>f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(x)= 6x^2 + 5</a:t>
            </a:r>
          </a:p>
          <a:p>
            <a:endParaRPr lang="en-US" altLang="zh-TW" sz="3200" dirty="0">
              <a:solidFill>
                <a:srgbClr val="303233"/>
              </a:solidFill>
              <a:latin typeface="Lato" panose="020F0502020204030203" pitchFamily="34" charset="0"/>
            </a:endParaRPr>
          </a:p>
          <a:p>
            <a:r>
              <a:rPr lang="zh-TW" altLang="en-US" sz="3200" dirty="0">
                <a:solidFill>
                  <a:srgbClr val="303233"/>
                </a:solidFill>
                <a:latin typeface="Lato" panose="020F0502020204030203" pitchFamily="34" charset="0"/>
              </a:rPr>
              <a:t>用</a:t>
            </a:r>
            <a:r>
              <a:rPr lang="en-US" altLang="zh-TW" sz="32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BigO</a:t>
            </a:r>
            <a:r>
              <a:rPr lang="zh-TW" alt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來簡化這個函數，取階最高的項 </a:t>
            </a:r>
            <a:r>
              <a:rPr lang="en-US" altLang="zh-TW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6x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 ^2</a:t>
            </a:r>
          </a:p>
          <a:p>
            <a:r>
              <a:rPr lang="zh-TW" altLang="en-US" sz="3200" dirty="0">
                <a:solidFill>
                  <a:srgbClr val="303233"/>
                </a:solidFill>
                <a:latin typeface="Lato" panose="020F0502020204030203" pitchFamily="34" charset="0"/>
              </a:rPr>
              <a:t>保留它，並省略其他項。</a:t>
            </a:r>
            <a:endParaRPr lang="en-US" altLang="zh-TW" sz="3200" dirty="0">
              <a:solidFill>
                <a:srgbClr val="303233"/>
              </a:solidFill>
              <a:latin typeface="Lato" panose="020F0502020204030203" pitchFamily="34" charset="0"/>
            </a:endParaRPr>
          </a:p>
          <a:p>
            <a:endParaRPr lang="en-US" altLang="zh-TW" sz="3200" dirty="0">
              <a:solidFill>
                <a:srgbClr val="303233"/>
              </a:solidFill>
              <a:latin typeface="Lato" panose="020F0502020204030203" pitchFamily="34" charset="0"/>
            </a:endParaRPr>
          </a:p>
          <a:p>
            <a:r>
              <a:rPr lang="en-US" altLang="zh-TW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6x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 ^2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再把常數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6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去掉，留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x ^2</a:t>
            </a:r>
          </a:p>
          <a:p>
            <a:endParaRPr lang="en-US" altLang="zh-TW" sz="3200" dirty="0">
              <a:solidFill>
                <a:srgbClr val="303233"/>
              </a:solidFill>
              <a:latin typeface="Lato" panose="020F0502020204030203" pitchFamily="34" charset="0"/>
            </a:endParaRPr>
          </a:p>
          <a:p>
            <a:r>
              <a:rPr lang="en-US" altLang="zh-TW" sz="3200" dirty="0">
                <a:solidFill>
                  <a:srgbClr val="303233"/>
                </a:solidFill>
                <a:latin typeface="Lato" panose="020F0502020204030203" pitchFamily="34" charset="0"/>
              </a:rPr>
              <a:t>g(x)=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 x ^2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  轉換成 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O(x ^2)</a:t>
            </a:r>
            <a:endParaRPr lang="zh-TW" altLang="en-US" sz="3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D50741E-E2BA-2E13-7576-7B359834EA32}"/>
              </a:ext>
            </a:extLst>
          </p:cNvPr>
          <p:cNvSpPr txBox="1"/>
          <p:nvPr/>
        </p:nvSpPr>
        <p:spPr>
          <a:xfrm>
            <a:off x="7172960" y="3271520"/>
            <a:ext cx="4602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Lato" panose="020F0502020204030203" pitchFamily="34" charset="0"/>
              </a:rPr>
              <a:t>n+100000</a:t>
            </a:r>
          </a:p>
          <a:p>
            <a:r>
              <a:rPr lang="zh-TW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" panose="020F0502020204030203" pitchFamily="34" charset="0"/>
              </a:rPr>
              <a:t>表示</a:t>
            </a:r>
            <a:r>
              <a:rPr lang="en-US" altLang="zh-TW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" panose="020F0502020204030203" pitchFamily="34" charset="0"/>
              </a:rPr>
              <a:t>O(n)</a:t>
            </a:r>
          </a:p>
          <a:p>
            <a:endParaRPr lang="en-US" altLang="zh-TW" sz="2400" dirty="0">
              <a:solidFill>
                <a:schemeClr val="accent2">
                  <a:lumMod val="60000"/>
                  <a:lumOff val="40000"/>
                </a:schemeClr>
              </a:solidFill>
              <a:latin typeface="Lato" panose="020F0502020204030203" pitchFamily="34" charset="0"/>
            </a:endParaRPr>
          </a:p>
          <a:p>
            <a:r>
              <a:rPr lang="en-US" altLang="zh-TW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" panose="020F0502020204030203" pitchFamily="34" charset="0"/>
              </a:rPr>
              <a:t>O(n)</a:t>
            </a:r>
            <a:r>
              <a:rPr lang="zh-TW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" panose="020F0502020204030203" pitchFamily="34" charset="0"/>
              </a:rPr>
              <a:t>不代表執行時間，</a:t>
            </a:r>
            <a:r>
              <a:rPr lang="zh-TW" altLang="en-US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Lato" panose="020F0502020204030203" pitchFamily="34" charset="0"/>
              </a:rPr>
              <a:t>代表的是執行時間</a:t>
            </a:r>
            <a:r>
              <a:rPr lang="zh-TW" altLang="en-US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highlight>
                  <a:srgbClr val="FFFF00"/>
                </a:highlight>
                <a:latin typeface="Lato" panose="020F0502020204030203" pitchFamily="34" charset="0"/>
              </a:rPr>
              <a:t>隨著數據規模增長</a:t>
            </a:r>
            <a:r>
              <a:rPr lang="zh-TW" altLang="en-US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Lato" panose="020F0502020204030203" pitchFamily="34" charset="0"/>
              </a:rPr>
              <a:t>的</a:t>
            </a:r>
            <a:r>
              <a:rPr lang="zh-TW" altLang="en-US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highlight>
                  <a:srgbClr val="FFFF00"/>
                </a:highlight>
                <a:latin typeface="Lato" panose="020F0502020204030203" pitchFamily="34" charset="0"/>
              </a:rPr>
              <a:t>變化趨勢</a:t>
            </a:r>
            <a:r>
              <a:rPr lang="zh-TW" altLang="en-US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Lato" panose="020F0502020204030203" pitchFamily="34" charset="0"/>
              </a:rPr>
              <a:t>。</a:t>
            </a:r>
            <a:endParaRPr lang="zh-TW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921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TW" sz="2800" dirty="0"/>
              <a:t>01. </a:t>
            </a:r>
            <a:r>
              <a:rPr lang="zh-TW" altLang="en-US" sz="2800" dirty="0"/>
              <a:t>運算思維</a:t>
            </a:r>
            <a:endParaRPr lang="ko-KR" altLang="en-US" sz="2800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2255573" y="3857097"/>
            <a:ext cx="5723255" cy="254087"/>
          </a:xfrm>
        </p:spPr>
        <p:txBody>
          <a:bodyPr/>
          <a:lstStyle/>
          <a:p>
            <a:r>
              <a:rPr lang="en-US" altLang="ko-KR" sz="2800" dirty="0"/>
              <a:t>02. </a:t>
            </a:r>
            <a:r>
              <a:rPr lang="zh-TW" altLang="en-US" sz="2800" dirty="0"/>
              <a:t>時間、空間複雜度</a:t>
            </a:r>
            <a:endParaRPr lang="ko-KR" altLang="en-US" sz="2800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7"/>
          </p:nvPr>
        </p:nvSpPr>
        <p:spPr>
          <a:xfrm>
            <a:off x="2255573" y="4721912"/>
            <a:ext cx="5723255" cy="254087"/>
          </a:xfrm>
        </p:spPr>
        <p:txBody>
          <a:bodyPr/>
          <a:lstStyle/>
          <a:p>
            <a:r>
              <a:rPr lang="en-US" altLang="ko-KR" sz="2800" dirty="0"/>
              <a:t>03. </a:t>
            </a:r>
            <a:r>
              <a:rPr lang="zh-TW" altLang="en-US" sz="2800" dirty="0"/>
              <a:t>遞迴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89457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6AD88E8-79C3-D6ED-4EF6-B54B164B2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744" y="985518"/>
            <a:ext cx="7577256" cy="562043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EFCD41B-2B71-2875-B9FF-D0C32FA29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5519"/>
            <a:ext cx="4614744" cy="514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78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F0A7F10-D7CA-3D65-A46C-D707566DF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92" y="0"/>
            <a:ext cx="100114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340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AB1E935-DD63-4FD3-4456-C133D8857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779" y="0"/>
            <a:ext cx="6810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94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7D5DA02-A8A4-C3F3-0FCE-82F3082773C3}"/>
              </a:ext>
            </a:extLst>
          </p:cNvPr>
          <p:cNvSpPr txBox="1"/>
          <p:nvPr/>
        </p:nvSpPr>
        <p:spPr>
          <a:xfrm>
            <a:off x="178817" y="251946"/>
            <a:ext cx="10663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/>
              <a:t>空間複雜度</a:t>
            </a:r>
            <a:r>
              <a:rPr lang="en-US" altLang="zh-TW" sz="4000" b="1" dirty="0"/>
              <a:t>(Space</a:t>
            </a:r>
            <a:r>
              <a:rPr lang="en-US" altLang="ko-KR" sz="4000" b="1" dirty="0"/>
              <a:t> Complexity</a:t>
            </a:r>
            <a:r>
              <a:rPr lang="en-US" altLang="zh-TW" sz="4000" b="1" dirty="0"/>
              <a:t>)</a:t>
            </a:r>
            <a:endParaRPr lang="en-US" altLang="ko-KR" sz="40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AC90A7C-B28C-43E3-4B97-39EAAC208890}"/>
              </a:ext>
            </a:extLst>
          </p:cNvPr>
          <p:cNvSpPr txBox="1"/>
          <p:nvPr/>
        </p:nvSpPr>
        <p:spPr>
          <a:xfrm>
            <a:off x="335282" y="1438444"/>
            <a:ext cx="842263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指執行演算法時須花費的記憶體空間。</a:t>
            </a:r>
            <a:endParaRPr lang="en-US" altLang="zh-TW" sz="3200" b="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  <a:p>
            <a:endParaRPr lang="en-US" altLang="zh-TW" sz="3200" dirty="0"/>
          </a:p>
          <a:p>
            <a:r>
              <a:rPr lang="zh-TW" altLang="en-US" sz="3200" dirty="0"/>
              <a:t>計算</a:t>
            </a:r>
            <a:r>
              <a:rPr lang="en-US" altLang="zh-TW" sz="3200" dirty="0"/>
              <a:t>:</a:t>
            </a:r>
          </a:p>
          <a:p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計算演算法執行時所花費的記憶體空間成本，</a:t>
            </a:r>
            <a:endParaRPr lang="en-US" altLang="zh-TW" sz="3200" b="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  <a:p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與時間複雜度相似，也使用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Big-O 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來表示其複雜度。</a:t>
            </a:r>
            <a:endParaRPr lang="en-US" altLang="zh-TW" sz="3200" b="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  <a:p>
            <a:endParaRPr lang="en-US" altLang="zh-TW" sz="3200" dirty="0">
              <a:solidFill>
                <a:srgbClr val="303233"/>
              </a:solidFill>
              <a:latin typeface="Lato" panose="020F0502020204030203" pitchFamily="34" charset="0"/>
            </a:endParaRPr>
          </a:p>
          <a:p>
            <a:r>
              <a:rPr lang="zh-TW" altLang="en-US" sz="32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執行程式所需的記憶體量，大概可以看成所用的變數量。</a:t>
            </a:r>
            <a:endParaRPr lang="en-US" altLang="zh-TW" sz="3200" b="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96707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7D5DA02-A8A4-C3F3-0FCE-82F3082773C3}"/>
              </a:ext>
            </a:extLst>
          </p:cNvPr>
          <p:cNvSpPr txBox="1"/>
          <p:nvPr/>
        </p:nvSpPr>
        <p:spPr>
          <a:xfrm>
            <a:off x="178817" y="251946"/>
            <a:ext cx="10663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4000" b="1" dirty="0"/>
              <a:t>計算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AC90A7C-B28C-43E3-4B97-39EAAC208890}"/>
              </a:ext>
            </a:extLst>
          </p:cNvPr>
          <p:cNvSpPr txBox="1"/>
          <p:nvPr/>
        </p:nvSpPr>
        <p:spPr>
          <a:xfrm>
            <a:off x="335282" y="1438444"/>
            <a:ext cx="68579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O(1):</a:t>
            </a:r>
          </a:p>
          <a:p>
            <a:r>
              <a:rPr lang="zh-TW" altLang="en-US" sz="3200" dirty="0"/>
              <a:t>設一個變數，</a:t>
            </a:r>
            <a:r>
              <a:rPr lang="zh-TW" altLang="en-US" sz="32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不管程式跑了幾遍，都不會影響使用的變數數量。</a:t>
            </a:r>
            <a:endParaRPr lang="en-US" altLang="zh-TW" sz="3200" dirty="0"/>
          </a:p>
          <a:p>
            <a:endParaRPr lang="en-US" altLang="zh-TW" sz="3200" dirty="0"/>
          </a:p>
          <a:p>
            <a:r>
              <a:rPr lang="en-US" altLang="zh-TW" sz="3200" dirty="0"/>
              <a:t>O(n):</a:t>
            </a:r>
          </a:p>
          <a:p>
            <a:r>
              <a:rPr lang="zh-TW" altLang="en-US" sz="32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隨著丟進去的數字而影響變數的量。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43381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7D5DA02-A8A4-C3F3-0FCE-82F3082773C3}"/>
              </a:ext>
            </a:extLst>
          </p:cNvPr>
          <p:cNvSpPr txBox="1"/>
          <p:nvPr/>
        </p:nvSpPr>
        <p:spPr>
          <a:xfrm>
            <a:off x="178817" y="251946"/>
            <a:ext cx="10663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/>
              <a:t>判斷</a:t>
            </a:r>
            <a:endParaRPr lang="en-US" altLang="ko-KR" sz="40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AC90A7C-B28C-43E3-4B97-39EAAC208890}"/>
              </a:ext>
            </a:extLst>
          </p:cNvPr>
          <p:cNvSpPr txBox="1"/>
          <p:nvPr/>
        </p:nvSpPr>
        <p:spPr>
          <a:xfrm>
            <a:off x="335282" y="1438444"/>
            <a:ext cx="11165838" cy="5345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2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陣列的長度</a:t>
            </a:r>
          </a:p>
          <a:p>
            <a:pPr algn="l"/>
            <a:r>
              <a:rPr lang="zh-TW" altLang="en-US" sz="32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如果程式碼中開了陣列，則陣列的長度基本就是空間複雜度。</a:t>
            </a:r>
            <a:br>
              <a:rPr lang="zh-TW" altLang="en-US" sz="32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32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比如</a:t>
            </a:r>
            <a:r>
              <a:rPr lang="en-US" altLang="zh-TW" sz="32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</a:p>
          <a:p>
            <a:pPr algn="l"/>
            <a:r>
              <a:rPr lang="zh-TW" altLang="en-US" sz="32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一維陣列，陣列長度等於元素個數，則空間複雜度就是</a:t>
            </a:r>
            <a:r>
              <a:rPr lang="en-US" altLang="zh-TW" sz="32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O(n)</a:t>
            </a:r>
          </a:p>
          <a:p>
            <a:r>
              <a:rPr lang="zh-TW" altLang="en-US" sz="32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二維陣列，陣列長度為</a:t>
            </a:r>
            <a:r>
              <a:rPr lang="en-US" altLang="zh-TW" sz="32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</a:t>
            </a:r>
            <a:r>
              <a:rPr lang="en-US" altLang="zh-TW" sz="3200" b="0" i="0" baseline="3000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zh-TW" altLang="en-US" sz="32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，則空間複雜度就是</a:t>
            </a:r>
            <a:r>
              <a:rPr lang="en-US" altLang="zh-TW" sz="32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O(n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 ^2</a:t>
            </a:r>
            <a:r>
              <a:rPr lang="en-US" altLang="zh-TW" sz="32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en-US" altLang="zh-TW" sz="3200" b="0" i="0" baseline="30000" dirty="0">
              <a:solidFill>
                <a:srgbClr val="3333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3200" baseline="30000" dirty="0">
              <a:solidFill>
                <a:srgbClr val="3333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32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遞迴深度</a:t>
            </a:r>
          </a:p>
          <a:p>
            <a:pPr algn="l"/>
            <a:r>
              <a:rPr lang="zh-TW" altLang="en-US" sz="32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如果程式碼中有遞迴，那麼遞迴最大深度，就是空間複雜度的最大值。如果遞迴裡面又開了陣列，那麼兩者中的最大值就是空間複雜度。</a:t>
            </a: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12753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7D5DA02-A8A4-C3F3-0FCE-82F3082773C3}"/>
              </a:ext>
            </a:extLst>
          </p:cNvPr>
          <p:cNvSpPr txBox="1"/>
          <p:nvPr/>
        </p:nvSpPr>
        <p:spPr>
          <a:xfrm>
            <a:off x="178817" y="251946"/>
            <a:ext cx="10663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4000" b="1" dirty="0"/>
              <a:t>總結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AC90A7C-B28C-43E3-4B97-39EAAC208890}"/>
              </a:ext>
            </a:extLst>
          </p:cNvPr>
          <p:cNvSpPr txBox="1"/>
          <p:nvPr/>
        </p:nvSpPr>
        <p:spPr>
          <a:xfrm>
            <a:off x="335282" y="1438444"/>
            <a:ext cx="1152143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200" b="1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時間複雜度</a:t>
            </a:r>
            <a:r>
              <a:rPr lang="zh-TW" altLang="en-US" sz="32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：假設入參為</a:t>
            </a:r>
            <a:r>
              <a:rPr lang="en-US" altLang="zh-TW" sz="32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</a:t>
            </a:r>
            <a:r>
              <a:rPr lang="zh-TW" altLang="en-US" sz="32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，程式執行的次數與</a:t>
            </a:r>
            <a:r>
              <a:rPr lang="en-US" altLang="zh-TW" sz="32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</a:t>
            </a:r>
            <a:r>
              <a:rPr lang="zh-TW" altLang="en-US" sz="32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的關係，即為時間複雜度。</a:t>
            </a:r>
            <a:br>
              <a:rPr lang="zh-TW" altLang="en-US" sz="32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32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時間複雜度優化順序：</a:t>
            </a:r>
            <a:r>
              <a:rPr lang="en-US" altLang="zh-TW" sz="32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O(1) &gt; O(log n) &gt; O(n) &gt; O(n</a:t>
            </a:r>
            <a:r>
              <a:rPr lang="en-US" altLang="zh-TW" sz="3200" b="0" i="0" baseline="3000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2)</a:t>
            </a:r>
            <a:r>
              <a:rPr lang="en-US" altLang="zh-TW" sz="32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 &gt; O(n</a:t>
            </a:r>
            <a:r>
              <a:rPr lang="en-US" altLang="zh-TW" sz="3200" b="0" i="0" baseline="3000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3)</a:t>
            </a:r>
            <a:r>
              <a:rPr lang="en-US" altLang="zh-TW" sz="32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 &gt; O(2</a:t>
            </a:r>
            <a:r>
              <a:rPr lang="en-US" altLang="zh-TW" sz="3200" b="0" i="0" baseline="3000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n)</a:t>
            </a:r>
            <a:r>
              <a:rPr lang="en-US" altLang="zh-TW" sz="32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 &gt; O(n!)</a:t>
            </a:r>
          </a:p>
          <a:p>
            <a:pPr algn="l"/>
            <a:endParaRPr lang="en-US" altLang="zh-TW" sz="3200" b="1" i="0" dirty="0">
              <a:solidFill>
                <a:srgbClr val="3333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l"/>
            <a:r>
              <a:rPr lang="zh-TW" altLang="en-US" sz="3200" b="1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空間複雜度</a:t>
            </a:r>
            <a:r>
              <a:rPr lang="zh-TW" altLang="en-US" sz="32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：程式碼中陣列的大小或遞迴深度的最大值。</a:t>
            </a:r>
            <a:br>
              <a:rPr lang="zh-TW" altLang="en-US" sz="32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32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空間複雜度優化順序：</a:t>
            </a:r>
            <a:r>
              <a:rPr lang="en-US" altLang="zh-TW" sz="32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O(1) &gt; O(log n) &gt; O(n) &gt; O(n</a:t>
            </a:r>
            <a:r>
              <a:rPr lang="en-US" altLang="zh-TW" sz="3200" b="0" i="0" baseline="3000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2)</a:t>
            </a:r>
            <a:r>
              <a:rPr lang="en-US" altLang="zh-TW" sz="32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 &gt; O(n</a:t>
            </a:r>
            <a:r>
              <a:rPr lang="en-US" altLang="zh-TW" sz="3200" b="0" i="0" baseline="3000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3)</a:t>
            </a:r>
            <a:r>
              <a:rPr lang="en-US" altLang="zh-TW" sz="32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 &gt; O(2</a:t>
            </a:r>
            <a:r>
              <a:rPr lang="en-US" altLang="zh-TW" sz="3200" b="0" i="0" baseline="3000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n)</a:t>
            </a:r>
            <a:r>
              <a:rPr lang="en-US" altLang="zh-TW" sz="32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 &gt; O(n!)</a:t>
            </a:r>
          </a:p>
        </p:txBody>
      </p:sp>
    </p:spTree>
    <p:extLst>
      <p:ext uri="{BB962C8B-B14F-4D97-AF65-F5344CB8AC3E}">
        <p14:creationId xmlns:p14="http://schemas.microsoft.com/office/powerpoint/2010/main" val="339842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175788" y="3170841"/>
            <a:ext cx="6837480" cy="944440"/>
          </a:xfrm>
        </p:spPr>
        <p:txBody>
          <a:bodyPr/>
          <a:lstStyle/>
          <a:p>
            <a:r>
              <a:rPr lang="en-US" altLang="zh-TW" sz="4000" dirty="0"/>
              <a:t>Recursion</a:t>
            </a:r>
          </a:p>
          <a:p>
            <a:r>
              <a:rPr lang="zh-TW" altLang="en-US" sz="4000" dirty="0"/>
              <a:t>遞迴</a:t>
            </a:r>
            <a:endParaRPr lang="en-US" altLang="ko-KR" sz="40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404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7D5DA02-A8A4-C3F3-0FCE-82F3082773C3}"/>
              </a:ext>
            </a:extLst>
          </p:cNvPr>
          <p:cNvSpPr txBox="1"/>
          <p:nvPr/>
        </p:nvSpPr>
        <p:spPr>
          <a:xfrm>
            <a:off x="178817" y="282426"/>
            <a:ext cx="10663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rgbClr val="303233"/>
                </a:solidFill>
                <a:latin typeface="Lato" panose="020F0502020204030203" pitchFamily="34" charset="0"/>
              </a:rPr>
              <a:t>遞迴</a:t>
            </a:r>
            <a:r>
              <a:rPr lang="en-US" altLang="zh-TW" sz="4000" b="1" dirty="0">
                <a:solidFill>
                  <a:srgbClr val="303233"/>
                </a:solidFill>
                <a:latin typeface="Lato" panose="020F0502020204030203" pitchFamily="34" charset="0"/>
              </a:rPr>
              <a:t> (recursive)</a:t>
            </a:r>
            <a:endParaRPr lang="en-US" altLang="zh-TW" sz="4000" b="1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AC90A7C-B28C-43E3-4B97-39EAAC208890}"/>
              </a:ext>
            </a:extLst>
          </p:cNvPr>
          <p:cNvSpPr txBox="1"/>
          <p:nvPr/>
        </p:nvSpPr>
        <p:spPr>
          <a:xfrm>
            <a:off x="335282" y="1438444"/>
            <a:ext cx="115315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0" i="0" dirty="0">
                <a:effectLst/>
                <a:latin typeface="Arial" panose="020B0604020202020204" pitchFamily="34" charset="0"/>
              </a:rPr>
              <a:t>是指在</a:t>
            </a:r>
            <a:r>
              <a:rPr lang="zh-TW" altLang="en-US" sz="3200" b="0" i="0" u="none" strike="noStrike" dirty="0">
                <a:effectLst/>
                <a:latin typeface="Arial" panose="020B0604020202020204" pitchFamily="34" charset="0"/>
              </a:rPr>
              <a:t>函數</a:t>
            </a:r>
            <a:r>
              <a:rPr lang="zh-TW" altLang="en-US" sz="3200" b="0" i="0" dirty="0">
                <a:effectLst/>
                <a:latin typeface="Arial" panose="020B0604020202020204" pitchFamily="34" charset="0"/>
              </a:rPr>
              <a:t>的定義中使用函數自身的方法。遞迴一詞還較常用於描述以</a:t>
            </a:r>
            <a:r>
              <a:rPr lang="zh-TW" altLang="en-US" sz="3200" b="0" i="0" u="none" strike="noStrike" dirty="0">
                <a:effectLst/>
                <a:latin typeface="Arial" panose="020B0604020202020204" pitchFamily="34" charset="0"/>
              </a:rPr>
              <a:t>自相似</a:t>
            </a:r>
            <a:r>
              <a:rPr lang="zh-TW" alt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方法重複事物的過程。</a:t>
            </a:r>
            <a:endParaRPr lang="en-US" altLang="zh-TW" sz="32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altLang="zh-TW" sz="32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zh-TW" alt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例如，當兩面鏡子相互之間近似平行時，鏡中巢狀的圖像是以無限遞迴的形式出現的。</a:t>
            </a:r>
            <a:endParaRPr lang="en-US" altLang="zh-TW" sz="32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altLang="zh-TW" sz="32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zh-TW" altLang="en-US" sz="3200" b="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3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7D5DA02-A8A4-C3F3-0FCE-82F3082773C3}"/>
              </a:ext>
            </a:extLst>
          </p:cNvPr>
          <p:cNvSpPr txBox="1"/>
          <p:nvPr/>
        </p:nvSpPr>
        <p:spPr>
          <a:xfrm>
            <a:off x="178817" y="282426"/>
            <a:ext cx="106638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rgbClr val="303233"/>
                </a:solidFill>
                <a:latin typeface="Lato" panose="020F0502020204030203" pitchFamily="34" charset="0"/>
              </a:rPr>
              <a:t>遞迴</a:t>
            </a:r>
            <a:r>
              <a:rPr lang="zh-TW" altLang="en-US" sz="4000" b="1" i="0" dirty="0">
                <a:solidFill>
                  <a:srgbClr val="000000"/>
                </a:solidFill>
                <a:effectLst/>
                <a:latin typeface="Linux Libertine"/>
              </a:rPr>
              <a:t>定義</a:t>
            </a:r>
          </a:p>
          <a:p>
            <a:endParaRPr lang="en-US" altLang="zh-TW" sz="4000" b="1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AC90A7C-B28C-43E3-4B97-39EAAC208890}"/>
              </a:ext>
            </a:extLst>
          </p:cNvPr>
          <p:cNvSpPr txBox="1"/>
          <p:nvPr/>
        </p:nvSpPr>
        <p:spPr>
          <a:xfrm>
            <a:off x="335282" y="1438444"/>
            <a:ext cx="1153159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由一種（或多種）簡單的基本情況定義的一類物件或方法，並規定其他所有情況都能被還原為其基本情況。</a:t>
            </a:r>
            <a:endParaRPr lang="en-US" altLang="zh-TW" sz="32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altLang="zh-TW" sz="32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zh-TW" alt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在電腦科學中，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是一種解題的方法，主要是透過「重複呼叫自身程式碼」，將複雜的問題拆解成</a:t>
            </a:r>
            <a:r>
              <a:rPr lang="zh-TW" altLang="en-US" sz="3200" dirty="0">
                <a:solidFill>
                  <a:srgbClr val="303233"/>
                </a:solidFill>
                <a:latin typeface="Lato" panose="020F0502020204030203" pitchFamily="34" charset="0"/>
              </a:rPr>
              <a:t>子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問題，然後使用相同的方法來解決這些</a:t>
            </a:r>
            <a:r>
              <a:rPr lang="zh-TW" altLang="en-US" sz="3200" dirty="0">
                <a:solidFill>
                  <a:srgbClr val="303233"/>
                </a:solidFill>
                <a:latin typeface="Lato" panose="020F0502020204030203" pitchFamily="34" charset="0"/>
              </a:rPr>
              <a:t>子問題，最終找到解答。</a:t>
            </a:r>
            <a:endParaRPr lang="en-US" altLang="zh-TW" sz="3200" dirty="0">
              <a:solidFill>
                <a:srgbClr val="303233"/>
              </a:solidFill>
              <a:latin typeface="Lato" panose="020F0502020204030203" pitchFamily="34" charset="0"/>
            </a:endParaRPr>
          </a:p>
          <a:p>
            <a:endParaRPr lang="en-US" altLang="zh-TW" sz="32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solidFill>
                  <a:srgbClr val="333333"/>
                </a:solidFill>
                <a:effectLst/>
                <a:latin typeface="Helvetica Neue"/>
              </a:rPr>
              <a:t>沒有終止條件時，會無窮盡地呼叫下去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solidFill>
                  <a:srgbClr val="333333"/>
                </a:solidFill>
                <a:effectLst/>
                <a:latin typeface="Helvetica Neue"/>
              </a:rPr>
              <a:t>必須設一個終止條件</a:t>
            </a:r>
            <a:r>
              <a:rPr lang="en-US" altLang="zh-TW" sz="3200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TW" altLang="en-US" sz="3200" b="0" i="0" dirty="0">
                <a:solidFill>
                  <a:srgbClr val="333333"/>
                </a:solidFill>
                <a:effectLst/>
                <a:latin typeface="Helvetica Neue"/>
              </a:rPr>
              <a:t>不再呼叫的條件</a:t>
            </a:r>
            <a:r>
              <a:rPr lang="en-US" altLang="zh-TW" sz="3200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solidFill>
                  <a:srgbClr val="333333"/>
                </a:solidFill>
                <a:effectLst/>
                <a:latin typeface="Helvetica Neue"/>
              </a:rPr>
              <a:t>可取代迴圈</a:t>
            </a:r>
            <a:endParaRPr lang="en-US" altLang="zh-TW" sz="3200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EBEBEEC-ACB8-1FB9-D82E-B83ABB89275B}"/>
              </a:ext>
            </a:extLst>
          </p:cNvPr>
          <p:cNvSpPr txBox="1"/>
          <p:nvPr/>
        </p:nvSpPr>
        <p:spPr>
          <a:xfrm>
            <a:off x="7760210" y="4762172"/>
            <a:ext cx="426313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0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某人的</a:t>
            </a:r>
            <a:r>
              <a:rPr lang="zh-TW" altLang="en-US" sz="2000" b="0" i="0" u="none" strike="noStrike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雙親</a:t>
            </a:r>
            <a:r>
              <a:rPr lang="zh-TW" altLang="en-US" sz="20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是他的</a:t>
            </a:r>
            <a:r>
              <a:rPr lang="zh-TW" altLang="en-US" sz="2000" b="0" i="0" u="none" strike="noStrike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祖先</a:t>
            </a:r>
            <a:r>
              <a:rPr lang="zh-TW" altLang="en-US" sz="20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（基本情況）。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zh-TW" sz="2000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zh-TW" altLang="en-US" sz="20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某人祖先的雙親同樣是某人的祖先（遞迴步驟）。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146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175788" y="3170841"/>
            <a:ext cx="6837480" cy="944440"/>
          </a:xfrm>
        </p:spPr>
        <p:txBody>
          <a:bodyPr/>
          <a:lstStyle/>
          <a:p>
            <a:r>
              <a:rPr lang="en-US" altLang="ko-KR" sz="4000" dirty="0"/>
              <a:t>Computational Thinking</a:t>
            </a:r>
          </a:p>
          <a:p>
            <a:r>
              <a:rPr lang="zh-TW" altLang="en-US" sz="4000" dirty="0"/>
              <a:t>運算思維</a:t>
            </a:r>
            <a:endParaRPr lang="en-US" altLang="ko-KR" sz="40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01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455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7D5DA02-A8A4-C3F3-0FCE-82F3082773C3}"/>
              </a:ext>
            </a:extLst>
          </p:cNvPr>
          <p:cNvSpPr txBox="1"/>
          <p:nvPr/>
        </p:nvSpPr>
        <p:spPr>
          <a:xfrm>
            <a:off x="178817" y="282426"/>
            <a:ext cx="10663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rgbClr val="303233"/>
                </a:solidFill>
                <a:latin typeface="Lato" panose="020F0502020204030203" pitchFamily="34" charset="0"/>
              </a:rPr>
              <a:t>迭代</a:t>
            </a:r>
            <a:r>
              <a:rPr lang="en-US" altLang="zh-TW" sz="4000" b="1" dirty="0">
                <a:solidFill>
                  <a:srgbClr val="303233"/>
                </a:solidFill>
                <a:latin typeface="Lato" panose="020F0502020204030203" pitchFamily="34" charset="0"/>
              </a:rPr>
              <a:t> (iterative)</a:t>
            </a:r>
            <a:endParaRPr lang="en-US" altLang="zh-TW" sz="4000" b="1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AC90A7C-B28C-43E3-4B97-39EAAC208890}"/>
              </a:ext>
            </a:extLst>
          </p:cNvPr>
          <p:cNvSpPr txBox="1"/>
          <p:nvPr/>
        </p:nvSpPr>
        <p:spPr>
          <a:xfrm>
            <a:off x="335282" y="1438444"/>
            <a:ext cx="115315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使用循環逐步計算，利用迴圈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(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例如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for 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或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while) 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重複循環程式，來得到</a:t>
            </a:r>
            <a:r>
              <a:rPr lang="zh-TW" altLang="en-US" sz="3200" dirty="0">
                <a:solidFill>
                  <a:srgbClr val="303233"/>
                </a:solidFill>
                <a:latin typeface="Lato" panose="020F0502020204030203" pitchFamily="34" charset="0"/>
              </a:rPr>
              <a:t>問題的解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。</a:t>
            </a:r>
            <a:endParaRPr lang="en-US" altLang="zh-TW" sz="3200" b="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  <a:p>
            <a:endParaRPr lang="en-US" altLang="zh-TW" sz="3200" dirty="0">
              <a:solidFill>
                <a:srgbClr val="303233"/>
              </a:solidFill>
              <a:latin typeface="Lato" panose="020F0502020204030203" pitchFamily="34" charset="0"/>
            </a:endParaRPr>
          </a:p>
          <a:p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recursive(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遞迴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) 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與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iterative(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迭代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) 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時常一起被提起，因為通常可以利用遞迴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/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迭代實作的程式，往往也能使用另一種方法實作。</a:t>
            </a:r>
          </a:p>
          <a:p>
            <a:endParaRPr lang="en-US" altLang="zh-TW" sz="3200" b="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  <a:p>
            <a:endParaRPr lang="zh-TW" altLang="en-US" sz="3200" b="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5756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7D5DA02-A8A4-C3F3-0FCE-82F3082773C3}"/>
              </a:ext>
            </a:extLst>
          </p:cNvPr>
          <p:cNvSpPr txBox="1"/>
          <p:nvPr/>
        </p:nvSpPr>
        <p:spPr>
          <a:xfrm>
            <a:off x="178817" y="282426"/>
            <a:ext cx="10663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4000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遞迴</a:t>
            </a:r>
            <a:r>
              <a:rPr lang="zh-TW" altLang="en-US" sz="4000" b="1" dirty="0">
                <a:solidFill>
                  <a:srgbClr val="303233"/>
                </a:solidFill>
                <a:latin typeface="Lato" panose="020F0502020204030203" pitchFamily="34" charset="0"/>
              </a:rPr>
              <a:t> </a:t>
            </a:r>
            <a:r>
              <a:rPr lang="en-US" altLang="zh-TW" sz="4000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vs. </a:t>
            </a:r>
            <a:r>
              <a:rPr lang="zh-TW" altLang="en-US" sz="4000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迭代</a:t>
            </a:r>
            <a:endParaRPr lang="en-US" altLang="zh-TW" sz="4000" b="1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AC90A7C-B28C-43E3-4B97-39EAAC208890}"/>
              </a:ext>
            </a:extLst>
          </p:cNvPr>
          <p:cNvSpPr txBox="1"/>
          <p:nvPr/>
        </p:nvSpPr>
        <p:spPr>
          <a:xfrm>
            <a:off x="335282" y="1438444"/>
            <a:ext cx="115315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執行時間：</a:t>
            </a:r>
            <a:endParaRPr lang="en-US" altLang="zh-TW" sz="3200" b="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  <a:p>
            <a:endParaRPr lang="en-US" altLang="zh-TW" sz="3200" b="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1" dirty="0">
                <a:solidFill>
                  <a:srgbClr val="303233"/>
                </a:solidFill>
                <a:latin typeface="Lato" panose="020F0502020204030203" pitchFamily="34" charset="0"/>
              </a:rPr>
              <a:t>遞迴</a:t>
            </a:r>
            <a:r>
              <a:rPr lang="en-US" altLang="zh-TW" sz="3200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recursive</a:t>
            </a:r>
            <a:r>
              <a:rPr lang="zh-TW" altLang="en-US" sz="3200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：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通常比較長，因為一直呼叫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function 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和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return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，會需要不斷傳遞參數，並且儲存與讀取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return 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位置和保存暫存器狀態</a:t>
            </a:r>
            <a:endParaRPr lang="en-US" altLang="zh-TW" sz="3200" b="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TW" altLang="en-US" sz="3200" b="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1" dirty="0">
                <a:solidFill>
                  <a:srgbClr val="303233"/>
                </a:solidFill>
                <a:latin typeface="Lato" panose="020F0502020204030203" pitchFamily="34" charset="0"/>
              </a:rPr>
              <a:t>迭代</a:t>
            </a:r>
            <a:r>
              <a:rPr lang="en-US" altLang="zh-TW" sz="3200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iterative</a:t>
            </a:r>
            <a:r>
              <a:rPr lang="zh-TW" altLang="en-US" sz="3200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：</a:t>
            </a:r>
            <a:r>
              <a:rPr lang="zh-TW" altLang="en-US" sz="320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通常時間較短，不像遞迴需要儲存</a:t>
            </a:r>
            <a:r>
              <a:rPr lang="en-US" altLang="zh-TW" sz="320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return</a:t>
            </a:r>
            <a:r>
              <a:rPr lang="zh-TW" altLang="en-US" sz="320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，在 </a:t>
            </a:r>
            <a:r>
              <a:rPr lang="en-US" altLang="zh-TW" sz="320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function </a:t>
            </a:r>
            <a:r>
              <a:rPr lang="zh-TW" altLang="en-US" sz="320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間一直跳轉</a:t>
            </a:r>
          </a:p>
          <a:p>
            <a:endParaRPr lang="en-US" altLang="zh-TW" sz="3200" b="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4907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7D5DA02-A8A4-C3F3-0FCE-82F3082773C3}"/>
              </a:ext>
            </a:extLst>
          </p:cNvPr>
          <p:cNvSpPr txBox="1"/>
          <p:nvPr/>
        </p:nvSpPr>
        <p:spPr>
          <a:xfrm>
            <a:off x="178817" y="282426"/>
            <a:ext cx="10663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4000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遞迴</a:t>
            </a:r>
            <a:r>
              <a:rPr lang="zh-TW" altLang="en-US" sz="4000" b="1" dirty="0">
                <a:solidFill>
                  <a:srgbClr val="303233"/>
                </a:solidFill>
                <a:latin typeface="Lato" panose="020F0502020204030203" pitchFamily="34" charset="0"/>
              </a:rPr>
              <a:t> </a:t>
            </a:r>
            <a:r>
              <a:rPr lang="en-US" altLang="zh-TW" sz="4000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vs. </a:t>
            </a:r>
            <a:r>
              <a:rPr lang="zh-TW" altLang="en-US" sz="4000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迭代</a:t>
            </a:r>
            <a:endParaRPr lang="en-US" altLang="zh-TW" sz="4000" b="1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AC90A7C-B28C-43E3-4B97-39EAAC208890}"/>
              </a:ext>
            </a:extLst>
          </p:cNvPr>
          <p:cNvSpPr txBox="1"/>
          <p:nvPr/>
        </p:nvSpPr>
        <p:spPr>
          <a:xfrm>
            <a:off x="335282" y="1438444"/>
            <a:ext cx="115315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需要的空間：</a:t>
            </a:r>
            <a:endParaRPr lang="en-US" altLang="zh-TW" sz="3200" b="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  <a:p>
            <a:endParaRPr lang="en-US" altLang="zh-TW" sz="3200" dirty="0">
              <a:solidFill>
                <a:srgbClr val="303233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1" dirty="0">
                <a:solidFill>
                  <a:srgbClr val="303233"/>
                </a:solidFill>
                <a:latin typeface="Lato" panose="020F0502020204030203" pitchFamily="34" charset="0"/>
              </a:rPr>
              <a:t>遞迴</a:t>
            </a:r>
            <a:r>
              <a:rPr lang="en-US" altLang="zh-TW" sz="3200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recursive </a:t>
            </a:r>
            <a:r>
              <a:rPr lang="zh-TW" altLang="en-US" sz="3200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：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呼叫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function 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時，會將一些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function 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資訊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push 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到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call stack 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中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(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這邊的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stack 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是指記憶體中，專門存放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function 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資料的區域，包含區域變數、參數、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return 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位址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)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，當呼叫太多次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function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，導致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call stack 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越來越滿，直到溢位，此時程式就會出現錯誤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b="1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1" dirty="0">
                <a:solidFill>
                  <a:srgbClr val="303233"/>
                </a:solidFill>
                <a:latin typeface="Lato" panose="020F0502020204030203" pitchFamily="34" charset="0"/>
              </a:rPr>
              <a:t>迭代</a:t>
            </a:r>
            <a:r>
              <a:rPr lang="en-US" altLang="zh-TW" sz="3200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iterative </a:t>
            </a:r>
            <a:r>
              <a:rPr lang="zh-TW" altLang="en-US" sz="3200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：</a:t>
            </a:r>
            <a:r>
              <a:rPr lang="zh-TW" altLang="en-US" sz="320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不會像遞迴一樣，讓 </a:t>
            </a:r>
            <a:r>
              <a:rPr lang="en-US" altLang="zh-TW" sz="320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stack </a:t>
            </a:r>
            <a:r>
              <a:rPr lang="zh-TW" altLang="en-US" sz="320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快速成長</a:t>
            </a:r>
          </a:p>
        </p:txBody>
      </p:sp>
    </p:spTree>
    <p:extLst>
      <p:ext uri="{BB962C8B-B14F-4D97-AF65-F5344CB8AC3E}">
        <p14:creationId xmlns:p14="http://schemas.microsoft.com/office/powerpoint/2010/main" val="31902732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7D5DA02-A8A4-C3F3-0FCE-82F3082773C3}"/>
              </a:ext>
            </a:extLst>
          </p:cNvPr>
          <p:cNvSpPr txBox="1"/>
          <p:nvPr/>
        </p:nvSpPr>
        <p:spPr>
          <a:xfrm>
            <a:off x="178817" y="282426"/>
            <a:ext cx="10663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4000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遞迴</a:t>
            </a:r>
            <a:r>
              <a:rPr lang="zh-TW" altLang="en-US" sz="4000" b="1" dirty="0">
                <a:solidFill>
                  <a:srgbClr val="303233"/>
                </a:solidFill>
                <a:latin typeface="Lato" panose="020F0502020204030203" pitchFamily="34" charset="0"/>
              </a:rPr>
              <a:t> </a:t>
            </a:r>
            <a:r>
              <a:rPr lang="en-US" altLang="zh-TW" sz="4000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vs. </a:t>
            </a:r>
            <a:r>
              <a:rPr lang="zh-TW" altLang="en-US" sz="4000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迭代</a:t>
            </a:r>
            <a:endParaRPr lang="en-US" altLang="zh-TW" sz="4000" b="1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AC90A7C-B28C-43E3-4B97-39EAAC208890}"/>
              </a:ext>
            </a:extLst>
          </p:cNvPr>
          <p:cNvSpPr txBox="1"/>
          <p:nvPr/>
        </p:nvSpPr>
        <p:spPr>
          <a:xfrm>
            <a:off x="335282" y="1438444"/>
            <a:ext cx="1153159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程式撰寫簡潔度：</a:t>
            </a:r>
            <a:endParaRPr lang="en-US" altLang="zh-TW" sz="3200" b="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  <a:p>
            <a:endParaRPr lang="en-US" altLang="zh-TW" sz="3200" dirty="0">
              <a:solidFill>
                <a:srgbClr val="303233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recursive(</a:t>
            </a:r>
            <a:r>
              <a:rPr lang="zh-TW" altLang="en-US" sz="3200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遞迴</a:t>
            </a:r>
            <a:r>
              <a:rPr lang="en-US" altLang="zh-TW" sz="3200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)</a:t>
            </a:r>
            <a:r>
              <a:rPr lang="zh-TW" altLang="en-US" sz="3200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：</a:t>
            </a:r>
            <a:r>
              <a:rPr lang="zh-TW" altLang="en-US" sz="320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在實作大多數比較複雜的演算法時</a:t>
            </a:r>
            <a:r>
              <a:rPr lang="en-US" altLang="zh-TW" sz="320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(</a:t>
            </a:r>
            <a:r>
              <a:rPr lang="zh-TW" altLang="en-US" sz="320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需要把大問題分成小問題</a:t>
            </a:r>
            <a:r>
              <a:rPr lang="en-US" altLang="zh-TW" sz="320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)</a:t>
            </a:r>
            <a:r>
              <a:rPr lang="zh-TW" altLang="en-US" sz="320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，程式可以較為簡潔，例如</a:t>
            </a:r>
            <a:r>
              <a:rPr lang="en-US" altLang="zh-TW" sz="320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DFS</a:t>
            </a:r>
            <a:r>
              <a:rPr lang="zh-TW" altLang="en-US" sz="320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、</a:t>
            </a:r>
            <a:r>
              <a:rPr lang="en-US" altLang="zh-TW" sz="320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Quick Sort</a:t>
            </a:r>
            <a:endParaRPr lang="zh-TW" altLang="en-US" sz="320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b="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iterative(</a:t>
            </a:r>
            <a:r>
              <a:rPr lang="zh-TW" altLang="en-US" sz="3200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迭代</a:t>
            </a:r>
            <a:r>
              <a:rPr lang="en-US" altLang="zh-TW" sz="3200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)</a:t>
            </a:r>
            <a:r>
              <a:rPr lang="zh-TW" altLang="en-US" sz="3200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：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相比遞迴，在實作一些複雜演算法，程式更為繁瑣</a:t>
            </a:r>
          </a:p>
        </p:txBody>
      </p:sp>
    </p:spTree>
    <p:extLst>
      <p:ext uri="{BB962C8B-B14F-4D97-AF65-F5344CB8AC3E}">
        <p14:creationId xmlns:p14="http://schemas.microsoft.com/office/powerpoint/2010/main" val="25213039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7D5DA02-A8A4-C3F3-0FCE-82F3082773C3}"/>
              </a:ext>
            </a:extLst>
          </p:cNvPr>
          <p:cNvSpPr txBox="1"/>
          <p:nvPr/>
        </p:nvSpPr>
        <p:spPr>
          <a:xfrm>
            <a:off x="178817" y="251946"/>
            <a:ext cx="10663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4000" b="1" dirty="0"/>
              <a:t>例子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AC90A7C-B28C-43E3-4B97-39EAAC208890}"/>
              </a:ext>
            </a:extLst>
          </p:cNvPr>
          <p:cNvSpPr txBox="1"/>
          <p:nvPr/>
        </p:nvSpPr>
        <p:spPr>
          <a:xfrm>
            <a:off x="335282" y="1438444"/>
            <a:ext cx="117246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計算階乘，例如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3!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，希望可以得到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6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，使用遞迴與迭代方式計算</a:t>
            </a:r>
            <a:endParaRPr lang="en-US" altLang="zh-TW" sz="3200" b="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  <a:p>
            <a:r>
              <a:rPr lang="en-US" altLang="zh-TW" sz="3200" dirty="0">
                <a:solidFill>
                  <a:srgbClr val="303233"/>
                </a:solidFill>
                <a:latin typeface="Lato" panose="020F0502020204030203" pitchFamily="34" charset="0"/>
              </a:rPr>
              <a:t>(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目較簡單，使用迭代會更好實作，在解決更複雜的問題時，遞迴會更好實作</a:t>
            </a:r>
            <a:r>
              <a:rPr lang="en-US" altLang="zh-TW" sz="3200" dirty="0">
                <a:solidFill>
                  <a:srgbClr val="303233"/>
                </a:solidFill>
                <a:latin typeface="Lato" panose="020F0502020204030203" pitchFamily="34" charset="0"/>
              </a:rPr>
              <a:t>)</a:t>
            </a:r>
            <a:endParaRPr lang="zh-TW" altLang="en-US" sz="32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F61AEF8-A36B-98A4-58A3-1242D310F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804" y="2508311"/>
            <a:ext cx="9323196" cy="227704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5ED0B90-CA71-D628-C57D-34849C673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850" y="4430226"/>
            <a:ext cx="57721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488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7D5DA02-A8A4-C3F3-0FCE-82F3082773C3}"/>
              </a:ext>
            </a:extLst>
          </p:cNvPr>
          <p:cNvSpPr txBox="1"/>
          <p:nvPr/>
        </p:nvSpPr>
        <p:spPr>
          <a:xfrm>
            <a:off x="178817" y="282426"/>
            <a:ext cx="10663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4000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尾遞迴</a:t>
            </a:r>
            <a:r>
              <a:rPr lang="en-US" altLang="zh-TW" sz="4000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(tail recursion)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AC90A7C-B28C-43E3-4B97-39EAAC208890}"/>
              </a:ext>
            </a:extLst>
          </p:cNvPr>
          <p:cNvSpPr txBox="1"/>
          <p:nvPr/>
        </p:nvSpPr>
        <p:spPr>
          <a:xfrm>
            <a:off x="335282" y="1438444"/>
            <a:ext cx="1153159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以往的作法會將運算結果儲存成區域變數，尾遞迴則是改將運算結果當成參數傳給下層的函式，這個情況稱為尾遞迴。</a:t>
            </a:r>
            <a:endParaRPr lang="en-US" altLang="zh-TW" sz="3200" dirty="0">
              <a:solidFill>
                <a:srgbClr val="303233"/>
              </a:solidFill>
              <a:latin typeface="Lato" panose="020F0502020204030203" pitchFamily="34" charset="0"/>
            </a:endParaRPr>
          </a:p>
          <a:p>
            <a:endParaRPr lang="en-US" altLang="zh-TW" sz="3200" b="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  <a:p>
            <a:endParaRPr lang="zh-TW" altLang="en-US" sz="3200" b="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1330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7D5DA02-A8A4-C3F3-0FCE-82F3082773C3}"/>
              </a:ext>
            </a:extLst>
          </p:cNvPr>
          <p:cNvSpPr txBox="1"/>
          <p:nvPr/>
        </p:nvSpPr>
        <p:spPr>
          <a:xfrm>
            <a:off x="178817" y="282426"/>
            <a:ext cx="10663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4000" b="0" i="0" dirty="0">
                <a:solidFill>
                  <a:srgbClr val="000000"/>
                </a:solidFill>
                <a:effectLst/>
                <a:latin typeface="Linux Libertine"/>
              </a:rPr>
              <a:t>數學應用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AC90A7C-B28C-43E3-4B97-39EAAC208890}"/>
              </a:ext>
            </a:extLst>
          </p:cNvPr>
          <p:cNvSpPr txBox="1"/>
          <p:nvPr/>
        </p:nvSpPr>
        <p:spPr>
          <a:xfrm>
            <a:off x="335282" y="1438444"/>
            <a:ext cx="115315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i="0" dirty="0">
                <a:solidFill>
                  <a:srgbClr val="000000"/>
                </a:solidFill>
                <a:effectLst/>
                <a:latin typeface="Linux Libertine"/>
              </a:rPr>
              <a:t>遞迴關係式</a:t>
            </a:r>
            <a:r>
              <a:rPr lang="zh-TW" altLang="en-US" sz="32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例子</a:t>
            </a:r>
            <a:r>
              <a:rPr lang="en-US" altLang="zh-TW" sz="32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</a:t>
            </a:r>
            <a:endParaRPr lang="en-US" altLang="zh-TW" sz="3200" b="1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  <a:p>
            <a:endParaRPr lang="en-US" altLang="zh-TW" sz="3200" b="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1" dirty="0">
                <a:latin typeface="Arial" panose="020B0604020202020204" pitchFamily="34" charset="0"/>
              </a:rPr>
              <a:t>等差數列</a:t>
            </a:r>
            <a:endParaRPr lang="zh-TW" altLang="en-US" sz="3200" b="1" i="0" dirty="0">
              <a:effectLst/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b="0" i="0" dirty="0"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1" i="0" u="none" strike="noStrike" dirty="0">
                <a:effectLst/>
                <a:latin typeface="Arial" panose="020B0604020202020204" pitchFamily="34" charset="0"/>
              </a:rPr>
              <a:t>等比數列</a:t>
            </a:r>
            <a:endParaRPr lang="en-US" altLang="zh-TW" sz="3200" b="1" i="0" u="none" strike="noStrike" dirty="0">
              <a:effectLst/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1" i="0" u="none" strike="noStrike" dirty="0">
                <a:effectLst/>
                <a:latin typeface="Arial" panose="020B0604020202020204" pitchFamily="34" charset="0"/>
              </a:rPr>
              <a:t>階乘</a:t>
            </a:r>
            <a:endParaRPr lang="en-US" altLang="zh-TW" sz="3200" b="1" i="0" u="none" strike="noStrike" dirty="0">
              <a:effectLst/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1" i="0" u="none" strike="noStrike" dirty="0">
                <a:effectLst/>
                <a:latin typeface="Arial" panose="020B0604020202020204" pitchFamily="34" charset="0"/>
              </a:rPr>
              <a:t>倒數和</a:t>
            </a:r>
            <a:endParaRPr lang="zh-TW" altLang="en-US" sz="3200" b="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4082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7D5DA02-A8A4-C3F3-0FCE-82F3082773C3}"/>
              </a:ext>
            </a:extLst>
          </p:cNvPr>
          <p:cNvSpPr txBox="1"/>
          <p:nvPr/>
        </p:nvSpPr>
        <p:spPr>
          <a:xfrm>
            <a:off x="178817" y="282426"/>
            <a:ext cx="10663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4000" b="0" i="0" dirty="0">
                <a:solidFill>
                  <a:srgbClr val="000000"/>
                </a:solidFill>
                <a:effectLst/>
                <a:latin typeface="Linux Libertine"/>
              </a:rPr>
              <a:t>數學應用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AC90A7C-B28C-43E3-4B97-39EAAC208890}"/>
              </a:ext>
            </a:extLst>
          </p:cNvPr>
          <p:cNvSpPr txBox="1"/>
          <p:nvPr/>
        </p:nvSpPr>
        <p:spPr>
          <a:xfrm>
            <a:off x="335282" y="1438444"/>
            <a:ext cx="115315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費波那契數</a:t>
            </a:r>
            <a:r>
              <a:rPr lang="en-US" altLang="zh-TW" sz="32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zh-TW" altLang="en-US" sz="32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費氏數列</a:t>
            </a:r>
            <a:r>
              <a:rPr lang="en-US" altLang="zh-TW" sz="32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TW" altLang="en-US" sz="32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sz="32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endParaRPr lang="en-US" altLang="zh-TW" sz="3200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zh-TW" alt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由</a:t>
            </a:r>
            <a:r>
              <a:rPr lang="en-US" altLang="zh-TW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zh-TW" alt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和</a:t>
            </a:r>
            <a:r>
              <a:rPr lang="en-US" altLang="zh-TW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zh-TW" alt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開始，就是由之前的兩數相加而得出</a:t>
            </a:r>
            <a:endParaRPr lang="en-US" altLang="zh-TW" sz="3200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altLang="zh-TW" sz="3200" b="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  <a:p>
            <a:endParaRPr lang="zh-TW" altLang="en-US" sz="3200" b="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5E272A96-E320-2F67-4E66-9D9FB8364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7" y="3130857"/>
            <a:ext cx="4526483" cy="162244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6533CA9B-43B3-1B1E-AA3F-A0EDAC3F1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220" y="3528230"/>
            <a:ext cx="4433125" cy="3329770"/>
          </a:xfrm>
          <a:prstGeom prst="rect">
            <a:avLst/>
          </a:prstGeom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B6D960B-B576-8A74-FF4D-E298B2202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238" y="4544615"/>
            <a:ext cx="4698464" cy="234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7977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7D5DA02-A8A4-C3F3-0FCE-82F3082773C3}"/>
              </a:ext>
            </a:extLst>
          </p:cNvPr>
          <p:cNvSpPr txBox="1"/>
          <p:nvPr/>
        </p:nvSpPr>
        <p:spPr>
          <a:xfrm>
            <a:off x="178817" y="282426"/>
            <a:ext cx="10663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4000" b="0" i="0" dirty="0">
                <a:solidFill>
                  <a:srgbClr val="000000"/>
                </a:solidFill>
                <a:effectLst/>
                <a:latin typeface="Linux Libertine"/>
              </a:rPr>
              <a:t>數學應用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AC90A7C-B28C-43E3-4B97-39EAAC208890}"/>
              </a:ext>
            </a:extLst>
          </p:cNvPr>
          <p:cNvSpPr txBox="1"/>
          <p:nvPr/>
        </p:nvSpPr>
        <p:spPr>
          <a:xfrm>
            <a:off x="335282" y="1438444"/>
            <a:ext cx="1153159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謝爾賓斯基三角形</a:t>
            </a:r>
            <a:r>
              <a:rPr lang="en-US" altLang="zh-TW" sz="32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</a:t>
            </a:r>
            <a:endParaRPr lang="en-US" altLang="zh-TW" sz="3200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zh-TW" alt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是一種碎形</a:t>
            </a:r>
            <a:r>
              <a:rPr lang="en-US" altLang="zh-TW" sz="32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zh-TW" altLang="en-US" sz="32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粗糙或零碎的幾何形狀，可以分成數個部分，且每一部分都（至少近似地）是整體縮小後的形狀</a:t>
            </a:r>
            <a:r>
              <a:rPr lang="en-US" altLang="zh-TW" sz="32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endParaRPr lang="en-US" altLang="zh-TW" sz="32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r>
              <a:rPr lang="zh-TW" alt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它是</a:t>
            </a:r>
            <a:r>
              <a:rPr lang="zh-TW" altLang="en-US" sz="3200" b="0" i="0" u="none" strike="noStrike" dirty="0">
                <a:effectLst/>
                <a:latin typeface="Arial" panose="020B0604020202020204" pitchFamily="34" charset="0"/>
              </a:rPr>
              <a:t>自相似</a:t>
            </a:r>
            <a:r>
              <a:rPr lang="zh-TW" alt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集的例子</a:t>
            </a:r>
            <a:endParaRPr lang="en-US" altLang="zh-TW" sz="32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altLang="zh-TW" sz="32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zh-TW" alt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取一個實心的三角形</a:t>
            </a:r>
            <a:endParaRPr lang="en-US" altLang="zh-TW" sz="32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zh-TW" alt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沿三邊中點的連線，將它分成四個小三角形</a:t>
            </a:r>
          </a:p>
          <a:p>
            <a:pPr algn="l">
              <a:buFont typeface="+mj-lt"/>
              <a:buAutoNum type="arabicPeriod"/>
            </a:pPr>
            <a:r>
              <a:rPr lang="zh-TW" alt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去掉中間的那一個小三角形</a:t>
            </a:r>
          </a:p>
          <a:p>
            <a:pPr algn="l">
              <a:buFont typeface="+mj-lt"/>
              <a:buAutoNum type="arabicPeriod"/>
            </a:pPr>
            <a:r>
              <a:rPr lang="zh-TW" alt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對其餘三個小三角形重複</a:t>
            </a:r>
            <a:r>
              <a:rPr lang="en-US" altLang="zh-TW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</a:t>
            </a:r>
            <a:endParaRPr lang="en-US" altLang="zh-TW" sz="3200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Lato" panose="020F0502020204030203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CFF12FD-2EA0-6668-DA85-4F70964E0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721" y="3705691"/>
            <a:ext cx="3637280" cy="315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235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7D5DA02-A8A4-C3F3-0FCE-82F3082773C3}"/>
              </a:ext>
            </a:extLst>
          </p:cNvPr>
          <p:cNvSpPr txBox="1"/>
          <p:nvPr/>
        </p:nvSpPr>
        <p:spPr>
          <a:xfrm>
            <a:off x="178817" y="251946"/>
            <a:ext cx="10663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4000" b="1" dirty="0"/>
              <a:t>題目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AC90A7C-B28C-43E3-4B97-39EAAC208890}"/>
              </a:ext>
            </a:extLst>
          </p:cNvPr>
          <p:cNvSpPr txBox="1"/>
          <p:nvPr/>
        </p:nvSpPr>
        <p:spPr>
          <a:xfrm>
            <a:off x="335282" y="1438444"/>
            <a:ext cx="117246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有兩個已經排序好的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linked list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，你要將這兩個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linked list 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合併成一個已排序過的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linked list</a:t>
            </a:r>
            <a:endParaRPr lang="zh-TW" altLang="en-US" sz="32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28C18DA-27B4-B60B-296A-D37BB3B48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999" y="2658614"/>
            <a:ext cx="7860322" cy="355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10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57804DF8-078E-D1C1-D4EC-8CC7CBFB0C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4000" dirty="0"/>
              <a:t>什麼是運算思維 </a:t>
            </a:r>
            <a:r>
              <a:rPr lang="en-US" altLang="zh-TW" sz="4000" dirty="0"/>
              <a:t>?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7D5DA02-A8A4-C3F3-0FCE-82F3082773C3}"/>
              </a:ext>
            </a:extLst>
          </p:cNvPr>
          <p:cNvSpPr txBox="1"/>
          <p:nvPr/>
        </p:nvSpPr>
        <p:spPr>
          <a:xfrm>
            <a:off x="193040" y="1188720"/>
            <a:ext cx="8595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簡稱</a:t>
            </a:r>
            <a:r>
              <a:rPr lang="en-US" altLang="zh-TW" sz="3600" dirty="0"/>
              <a:t>CT</a:t>
            </a:r>
            <a:r>
              <a:rPr lang="zh-TW" altLang="en-US" sz="3600" dirty="0"/>
              <a:t>，是一種解決問題的過程，運用電腦的儲存及運算機制，來找出解法的思維。</a:t>
            </a:r>
            <a:endParaRPr lang="en-US" altLang="zh-TW" sz="3600" dirty="0"/>
          </a:p>
          <a:p>
            <a:endParaRPr lang="en-US" altLang="zh-TW" sz="3600" dirty="0"/>
          </a:p>
          <a:p>
            <a:r>
              <a:rPr lang="zh-TW" altLang="en-US" sz="3600" dirty="0"/>
              <a:t>是撰寫程式時所運用的技巧以及思考方式，</a:t>
            </a:r>
            <a:endParaRPr lang="en-US" altLang="zh-TW" sz="3600" dirty="0"/>
          </a:p>
          <a:p>
            <a:r>
              <a:rPr lang="zh-TW" altLang="en-US" sz="3600" dirty="0"/>
              <a:t>也可以被用來支持在生活和其他學科。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D5782FB-C4B0-7CBF-CA4E-FA1B914F3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128" y="4146285"/>
            <a:ext cx="3831832" cy="255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009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7D5DA02-A8A4-C3F3-0FCE-82F3082773C3}"/>
              </a:ext>
            </a:extLst>
          </p:cNvPr>
          <p:cNvSpPr txBox="1"/>
          <p:nvPr/>
        </p:nvSpPr>
        <p:spPr>
          <a:xfrm>
            <a:off x="178817" y="251946"/>
            <a:ext cx="10663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40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遞迴方法</a:t>
            </a:r>
            <a:endParaRPr lang="zh-TW" altLang="en-US" sz="40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AC90A7C-B28C-43E3-4B97-39EAAC208890}"/>
              </a:ext>
            </a:extLst>
          </p:cNvPr>
          <p:cNvSpPr txBox="1"/>
          <p:nvPr/>
        </p:nvSpPr>
        <p:spPr>
          <a:xfrm>
            <a:off x="335282" y="1438444"/>
            <a:ext cx="1172463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以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input l1 = [1,4] 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跟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l2 = [2] 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為例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[1, 4] 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和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[2] 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的合併結果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= 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先比較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1 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與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2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，得到比較小的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1 (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會得到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[1])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，然後加上剩下的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[4] 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與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[2] 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的合併結果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altLang="zh-TW" sz="3200" b="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[4] 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和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[2] 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的合併結果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= 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先比較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4 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與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2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，得到比較小的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2 (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會得到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[2])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，然後加上剩下的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[4] 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與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[] 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的合併結果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altLang="zh-TW" sz="3200" b="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[4] 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和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[] 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的合併結果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= 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由於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l2 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為空，直接得到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l1 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的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[4]</a:t>
            </a:r>
          </a:p>
          <a:p>
            <a:br>
              <a:rPr lang="zh-TW" altLang="en-US" dirty="0"/>
            </a:b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687407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7D5DA02-A8A4-C3F3-0FCE-82F3082773C3}"/>
              </a:ext>
            </a:extLst>
          </p:cNvPr>
          <p:cNvSpPr txBox="1"/>
          <p:nvPr/>
        </p:nvSpPr>
        <p:spPr>
          <a:xfrm>
            <a:off x="178817" y="251946"/>
            <a:ext cx="10663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40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遞迴方法</a:t>
            </a:r>
            <a:endParaRPr lang="zh-TW" altLang="en-US" sz="40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AC90A7C-B28C-43E3-4B97-39EAAC208890}"/>
              </a:ext>
            </a:extLst>
          </p:cNvPr>
          <p:cNvSpPr txBox="1"/>
          <p:nvPr/>
        </p:nvSpPr>
        <p:spPr>
          <a:xfrm>
            <a:off x="335282" y="1438444"/>
            <a:ext cx="1172463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先判斷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l1 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或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l2 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是不是為空，若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l1 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空了，那就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return l2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，反之亦然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(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終止條件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) (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注意，終止條件要先寫，避免程式永遠停不下來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)</a:t>
            </a:r>
          </a:p>
          <a:p>
            <a:pPr algn="l">
              <a:buFont typeface="+mj-lt"/>
              <a:buAutoNum type="arabicPeriod"/>
            </a:pPr>
            <a:endParaRPr lang="en-US" altLang="zh-TW" sz="3200" b="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會一個一個比較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l1 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與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l2 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的值</a:t>
            </a:r>
            <a:endParaRPr lang="en-US" altLang="zh-TW" sz="3200" b="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+mj-lt"/>
              <a:buAutoNum type="arabicPeriod"/>
            </a:pPr>
            <a:endParaRPr lang="zh-TW" altLang="en-US" sz="3200" b="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若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l1 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比較小，那這個值會留下來，然後將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l1 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下一個數字 與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l2 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數字為參數，再呼叫一次自身函數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(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再執行一次 步驟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1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與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2)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altLang="zh-TW" sz="3200" b="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若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l2 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比較小，那這個值會留下來，然後將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l1 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與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l2 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下一個數字為參數，再呼叫一次自身函數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(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再執行一次 步驟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1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與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2)</a:t>
            </a:r>
          </a:p>
        </p:txBody>
      </p:sp>
    </p:spTree>
    <p:extLst>
      <p:ext uri="{BB962C8B-B14F-4D97-AF65-F5344CB8AC3E}">
        <p14:creationId xmlns:p14="http://schemas.microsoft.com/office/powerpoint/2010/main" val="20122721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7D5DA02-A8A4-C3F3-0FCE-82F3082773C3}"/>
              </a:ext>
            </a:extLst>
          </p:cNvPr>
          <p:cNvSpPr txBox="1"/>
          <p:nvPr/>
        </p:nvSpPr>
        <p:spPr>
          <a:xfrm>
            <a:off x="178817" y="251946"/>
            <a:ext cx="10663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40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迭代方法</a:t>
            </a:r>
            <a:endParaRPr lang="zh-TW" altLang="en-US" sz="40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AC90A7C-B28C-43E3-4B97-39EAAC208890}"/>
              </a:ext>
            </a:extLst>
          </p:cNvPr>
          <p:cNvSpPr txBox="1"/>
          <p:nvPr/>
        </p:nvSpPr>
        <p:spPr>
          <a:xfrm>
            <a:off x="335282" y="1438444"/>
            <a:ext cx="1172463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先創立一個叫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merge 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的空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Linked list (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排序過後的內容，都會儲     存在此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)</a:t>
            </a:r>
          </a:p>
          <a:p>
            <a:pPr algn="l">
              <a:buFont typeface="+mj-lt"/>
              <a:buAutoNum type="arabicPeriod"/>
            </a:pPr>
            <a:endParaRPr lang="en-US" altLang="zh-TW" sz="3200" b="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使用迴圈的方式，一個一個比較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l1 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與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l2 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的值，直到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l1 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或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l2 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其中一個為空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若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l1 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比較小，就讓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merge 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接上當前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l1 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的節點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若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l2 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比較小，就讓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merge 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接上當前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l2 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的節點</a:t>
            </a:r>
            <a:endParaRPr lang="en-US" altLang="zh-TW" sz="3200" b="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endParaRPr lang="zh-TW" altLang="en-US" sz="3200" b="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若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l2 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空了，那就會將剩餘的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l1 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整串資料，接到 </a:t>
            </a:r>
            <a:r>
              <a:rPr lang="en-US" altLang="zh-TW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merge </a:t>
            </a:r>
            <a:r>
              <a:rPr lang="zh-TW" altLang="en-US" sz="32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尾端，反之亦然</a:t>
            </a:r>
          </a:p>
        </p:txBody>
      </p:sp>
    </p:spTree>
    <p:extLst>
      <p:ext uri="{BB962C8B-B14F-4D97-AF65-F5344CB8AC3E}">
        <p14:creationId xmlns:p14="http://schemas.microsoft.com/office/powerpoint/2010/main" val="24284387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655BEAE-3CB7-105F-2B6A-45B814A135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The 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9962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FBBCD9A-5964-10D0-6932-609A08EBD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97" y="264160"/>
            <a:ext cx="11449405" cy="632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23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57804DF8-078E-D1C1-D4EC-8CC7CBFB0C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4000" dirty="0"/>
              <a:t>四大核心能力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741D036-8C46-C953-D44E-41F244029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689906" cy="683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76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57804DF8-078E-D1C1-D4EC-8CC7CBFB0C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4000" dirty="0"/>
              <a:t>核心能力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7D5DA02-A8A4-C3F3-0FCE-82F3082773C3}"/>
              </a:ext>
            </a:extLst>
          </p:cNvPr>
          <p:cNvSpPr txBox="1"/>
          <p:nvPr/>
        </p:nvSpPr>
        <p:spPr>
          <a:xfrm>
            <a:off x="808737" y="1270000"/>
            <a:ext cx="10663859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3200" dirty="0">
                <a:effectLst/>
                <a:latin typeface="inherit"/>
              </a:rPr>
              <a:t>1.</a:t>
            </a:r>
            <a:r>
              <a:rPr lang="zh-TW" altLang="en-US" sz="3200" dirty="0">
                <a:effectLst/>
                <a:latin typeface="inherit"/>
              </a:rPr>
              <a:t>問題拆解 </a:t>
            </a:r>
            <a:r>
              <a:rPr lang="en-US" altLang="zh-TW" sz="3200" dirty="0">
                <a:effectLst/>
                <a:latin typeface="inherit"/>
              </a:rPr>
              <a:t>(Decomposition): </a:t>
            </a:r>
            <a:endParaRPr lang="en-US" altLang="zh-TW" sz="1200" dirty="0">
              <a:effectLst/>
              <a:latin typeface="inherit"/>
            </a:endParaRPr>
          </a:p>
          <a:p>
            <a:pPr algn="l"/>
            <a:r>
              <a:rPr lang="zh-TW" altLang="en-US" sz="3200" dirty="0">
                <a:effectLst/>
                <a:latin typeface="inherit"/>
              </a:rPr>
              <a:t>將一個問題拆解成多個步驟或部分，方便了解和處理。 </a:t>
            </a:r>
            <a:endParaRPr lang="en-US" altLang="zh-TW" sz="3200" dirty="0">
              <a:effectLst/>
              <a:latin typeface="inherit"/>
            </a:endParaRPr>
          </a:p>
          <a:p>
            <a:pPr algn="l"/>
            <a:endParaRPr lang="en-US" altLang="zh-TW" sz="3200" dirty="0">
              <a:effectLst/>
              <a:latin typeface="inherit"/>
            </a:endParaRPr>
          </a:p>
          <a:p>
            <a:pPr algn="l"/>
            <a:r>
              <a:rPr lang="en-US" altLang="zh-TW" sz="3200" dirty="0">
                <a:effectLst/>
                <a:latin typeface="inherit"/>
              </a:rPr>
              <a:t>2.</a:t>
            </a:r>
            <a:r>
              <a:rPr lang="zh-TW" altLang="en-US" sz="3200" dirty="0">
                <a:effectLst/>
                <a:latin typeface="inherit"/>
              </a:rPr>
              <a:t>模式辨別 </a:t>
            </a:r>
            <a:r>
              <a:rPr lang="en-US" altLang="zh-TW" sz="3200" dirty="0">
                <a:effectLst/>
                <a:latin typeface="inherit"/>
              </a:rPr>
              <a:t>(Pattern Recognition):</a:t>
            </a:r>
            <a:endParaRPr lang="en-US" altLang="zh-TW" sz="1200" dirty="0">
              <a:latin typeface="inherit"/>
            </a:endParaRPr>
          </a:p>
          <a:p>
            <a:pPr algn="l"/>
            <a:r>
              <a:rPr lang="zh-TW" altLang="en-US" sz="3200" dirty="0">
                <a:effectLst/>
                <a:latin typeface="inherit"/>
              </a:rPr>
              <a:t>預測問題的規律，並找出當中的模式做測試。 </a:t>
            </a:r>
            <a:endParaRPr lang="en-US" altLang="zh-TW" sz="3200" dirty="0">
              <a:effectLst/>
              <a:latin typeface="inherit"/>
            </a:endParaRPr>
          </a:p>
          <a:p>
            <a:pPr algn="l"/>
            <a:endParaRPr lang="en-US" altLang="zh-TW" sz="3200" dirty="0">
              <a:effectLst/>
              <a:latin typeface="inherit"/>
            </a:endParaRPr>
          </a:p>
          <a:p>
            <a:pPr algn="l"/>
            <a:r>
              <a:rPr lang="en-US" altLang="zh-TW" sz="3200" dirty="0">
                <a:effectLst/>
                <a:latin typeface="inherit"/>
              </a:rPr>
              <a:t>3.</a:t>
            </a:r>
            <a:r>
              <a:rPr lang="zh-TW" altLang="en-US" sz="3200" dirty="0">
                <a:effectLst/>
                <a:latin typeface="inherit"/>
              </a:rPr>
              <a:t>抽象化 </a:t>
            </a:r>
            <a:r>
              <a:rPr lang="en-US" altLang="zh-TW" sz="3200" dirty="0">
                <a:effectLst/>
                <a:latin typeface="inherit"/>
              </a:rPr>
              <a:t>(Abstraction): </a:t>
            </a:r>
          </a:p>
          <a:p>
            <a:pPr algn="l"/>
            <a:r>
              <a:rPr lang="zh-TW" altLang="en-US" sz="3200" dirty="0">
                <a:effectLst/>
                <a:latin typeface="inherit"/>
              </a:rPr>
              <a:t>找出重點的資訊，省略不重要的細節。 </a:t>
            </a:r>
            <a:endParaRPr lang="en-US" altLang="zh-TW" sz="3200" dirty="0">
              <a:effectLst/>
              <a:latin typeface="inherit"/>
            </a:endParaRPr>
          </a:p>
          <a:p>
            <a:pPr algn="l"/>
            <a:endParaRPr lang="en-US" altLang="zh-TW" sz="3200" dirty="0">
              <a:effectLst/>
              <a:latin typeface="inherit"/>
            </a:endParaRPr>
          </a:p>
          <a:p>
            <a:pPr algn="l"/>
            <a:r>
              <a:rPr lang="en-US" altLang="zh-TW" sz="3200" dirty="0">
                <a:effectLst/>
                <a:latin typeface="inherit"/>
              </a:rPr>
              <a:t>4.</a:t>
            </a:r>
            <a:r>
              <a:rPr lang="zh-TW" altLang="en-US" sz="3200" dirty="0">
                <a:effectLst/>
                <a:latin typeface="inherit"/>
              </a:rPr>
              <a:t>設計演算法 </a:t>
            </a:r>
            <a:r>
              <a:rPr lang="en-US" altLang="zh-TW" sz="3200" dirty="0">
                <a:effectLst/>
                <a:latin typeface="inherit"/>
              </a:rPr>
              <a:t>(Algorithm):</a:t>
            </a:r>
          </a:p>
          <a:p>
            <a:pPr algn="l"/>
            <a:r>
              <a:rPr lang="en-US" altLang="zh-TW" sz="3200" dirty="0">
                <a:effectLst/>
                <a:latin typeface="inherit"/>
              </a:rPr>
              <a:t> </a:t>
            </a:r>
            <a:r>
              <a:rPr lang="zh-TW" altLang="en-US" sz="3200" dirty="0">
                <a:effectLst/>
                <a:latin typeface="inherit"/>
              </a:rPr>
              <a:t>設計出能解決問題的步驟和規則。</a:t>
            </a:r>
            <a:endParaRPr lang="en-US" altLang="zh-TW" sz="3200" dirty="0"/>
          </a:p>
          <a:p>
            <a:endParaRPr lang="en-US" altLang="zh-TW" sz="32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2275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7D5DA02-A8A4-C3F3-0FCE-82F3082773C3}"/>
              </a:ext>
            </a:extLst>
          </p:cNvPr>
          <p:cNvSpPr txBox="1"/>
          <p:nvPr/>
        </p:nvSpPr>
        <p:spPr>
          <a:xfrm>
            <a:off x="260097" y="266442"/>
            <a:ext cx="1066385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4000" b="1" dirty="0">
                <a:effectLst/>
                <a:latin typeface="inherit"/>
              </a:rPr>
              <a:t>1.</a:t>
            </a:r>
            <a:r>
              <a:rPr lang="zh-TW" altLang="en-US" sz="4000" b="1" dirty="0">
                <a:effectLst/>
                <a:latin typeface="inherit"/>
              </a:rPr>
              <a:t>問題拆解 </a:t>
            </a:r>
            <a:r>
              <a:rPr lang="en-US" altLang="zh-TW" sz="4000" b="1" dirty="0">
                <a:effectLst/>
                <a:latin typeface="inherit"/>
              </a:rPr>
              <a:t>(Decomposition) </a:t>
            </a:r>
          </a:p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D97C24D-BE66-AA27-13AA-6460D4D943BC}"/>
              </a:ext>
            </a:extLst>
          </p:cNvPr>
          <p:cNvSpPr txBox="1"/>
          <p:nvPr/>
        </p:nvSpPr>
        <p:spPr>
          <a:xfrm>
            <a:off x="7081518" y="1574800"/>
            <a:ext cx="5008880" cy="4677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例</a:t>
            </a:r>
            <a:r>
              <a:rPr lang="en-US" altLang="zh-TW" sz="2800" b="1" dirty="0"/>
              <a:t>:</a:t>
            </a:r>
            <a:r>
              <a:rPr lang="zh-TW" altLang="en-US" sz="2800" b="1" dirty="0"/>
              <a:t> 製作一款</a:t>
            </a:r>
            <a:r>
              <a:rPr lang="en-US" altLang="zh-TW" sz="2800" b="1" dirty="0"/>
              <a:t>APP</a:t>
            </a:r>
          </a:p>
          <a:p>
            <a:endParaRPr lang="en-US" altLang="zh-TW" sz="2400" dirty="0"/>
          </a:p>
          <a:p>
            <a:r>
              <a:rPr lang="en-US" altLang="zh-TW" sz="2400" dirty="0"/>
              <a:t>• </a:t>
            </a:r>
            <a:r>
              <a:rPr lang="zh-TW" altLang="en-US" sz="2400" dirty="0"/>
              <a:t>要做哪一種類型 </a:t>
            </a:r>
            <a:endParaRPr lang="en-US" altLang="zh-TW" sz="2400" dirty="0"/>
          </a:p>
          <a:p>
            <a:r>
              <a:rPr lang="en-US" altLang="zh-TW" sz="2400" dirty="0"/>
              <a:t>• </a:t>
            </a:r>
            <a:r>
              <a:rPr lang="zh-TW" altLang="en-US" sz="2400" dirty="0"/>
              <a:t>看起來是什麼樣子 </a:t>
            </a:r>
            <a:endParaRPr lang="en-US" altLang="zh-TW" sz="2400" dirty="0"/>
          </a:p>
          <a:p>
            <a:r>
              <a:rPr lang="en-US" altLang="zh-TW" sz="2400" dirty="0"/>
              <a:t>• </a:t>
            </a:r>
            <a:r>
              <a:rPr lang="zh-TW" altLang="en-US" sz="2400" dirty="0"/>
              <a:t>誰是目標客戶</a:t>
            </a:r>
            <a:endParaRPr lang="en-US" altLang="zh-TW" sz="2400" dirty="0"/>
          </a:p>
          <a:p>
            <a:r>
              <a:rPr lang="en-US" altLang="zh-TW" sz="2400" dirty="0"/>
              <a:t>• </a:t>
            </a:r>
            <a:r>
              <a:rPr lang="zh-TW" altLang="en-US" sz="2400" dirty="0"/>
              <a:t>怎麼設計使用者介面 </a:t>
            </a:r>
            <a:endParaRPr lang="en-US" altLang="zh-TW" sz="2400" dirty="0"/>
          </a:p>
          <a:p>
            <a:r>
              <a:rPr lang="en-US" altLang="zh-TW" sz="2400" dirty="0"/>
              <a:t>• </a:t>
            </a:r>
            <a:r>
              <a:rPr lang="zh-TW" altLang="en-US" sz="2400" dirty="0"/>
              <a:t>要使用什麼音效 </a:t>
            </a:r>
            <a:endParaRPr lang="en-US" altLang="zh-TW" sz="2400" dirty="0"/>
          </a:p>
          <a:p>
            <a:r>
              <a:rPr lang="en-US" altLang="zh-TW" sz="2400" dirty="0"/>
              <a:t>• </a:t>
            </a:r>
            <a:r>
              <a:rPr lang="zh-TW" altLang="en-US" sz="2400" dirty="0"/>
              <a:t>要用什麼軟體來開發 </a:t>
            </a:r>
            <a:endParaRPr lang="en-US" altLang="zh-TW" sz="2400" dirty="0"/>
          </a:p>
          <a:p>
            <a:r>
              <a:rPr lang="en-US" altLang="zh-TW" sz="2400" dirty="0"/>
              <a:t>• </a:t>
            </a:r>
            <a:r>
              <a:rPr lang="zh-TW" altLang="en-US" sz="2400" dirty="0"/>
              <a:t>使用者怎麼在移動到不同的頁面 </a:t>
            </a:r>
            <a:endParaRPr lang="en-US" altLang="zh-TW" sz="2400" dirty="0"/>
          </a:p>
          <a:p>
            <a:r>
              <a:rPr lang="en-US" altLang="zh-TW" sz="2400" dirty="0"/>
              <a:t>• </a:t>
            </a:r>
            <a:r>
              <a:rPr lang="zh-TW" altLang="en-US" sz="2400" dirty="0"/>
              <a:t>怎麼測試 </a:t>
            </a:r>
            <a:endParaRPr lang="en-US" altLang="zh-TW" sz="2400" dirty="0"/>
          </a:p>
          <a:p>
            <a:r>
              <a:rPr lang="en-US" altLang="zh-TW" sz="2400" dirty="0"/>
              <a:t>• </a:t>
            </a:r>
            <a:r>
              <a:rPr lang="zh-TW" altLang="en-US" sz="2400" dirty="0"/>
              <a:t>在哪裡個平台販售</a:t>
            </a:r>
            <a:endParaRPr lang="en-US" altLang="zh-TW" sz="2400" dirty="0"/>
          </a:p>
          <a:p>
            <a:endParaRPr lang="en-US" altLang="zh-TW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AC90A7C-B28C-43E3-4B97-39EAAC208890}"/>
              </a:ext>
            </a:extLst>
          </p:cNvPr>
          <p:cNvSpPr txBox="1"/>
          <p:nvPr/>
        </p:nvSpPr>
        <p:spPr>
          <a:xfrm>
            <a:off x="335282" y="1438444"/>
            <a:ext cx="59131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/>
              <a:t>打破一個</a:t>
            </a:r>
            <a:r>
              <a:rPr lang="zh-TW" altLang="en-US" sz="3200" b="1" dirty="0">
                <a:solidFill>
                  <a:schemeClr val="accent6"/>
                </a:solidFill>
              </a:rPr>
              <a:t>複雜</a:t>
            </a:r>
            <a:r>
              <a:rPr lang="zh-TW" altLang="en-US" sz="3200" dirty="0"/>
              <a:t>的問題，把問題</a:t>
            </a:r>
            <a:r>
              <a:rPr lang="zh-TW" altLang="en-US" sz="3200" b="1" dirty="0">
                <a:solidFill>
                  <a:schemeClr val="accent6"/>
                </a:solidFill>
              </a:rPr>
              <a:t>拆解並分類</a:t>
            </a:r>
            <a:r>
              <a:rPr lang="zh-TW" altLang="en-US" sz="3200" dirty="0"/>
              <a:t>為更</a:t>
            </a:r>
            <a:r>
              <a:rPr lang="zh-TW" altLang="en-US" sz="3200" b="1" dirty="0">
                <a:solidFill>
                  <a:schemeClr val="accent6"/>
                </a:solidFill>
              </a:rPr>
              <a:t>小部份</a:t>
            </a:r>
            <a:r>
              <a:rPr lang="zh-TW" altLang="en-US" sz="3200" dirty="0"/>
              <a:t>，更易於管理的部分。</a:t>
            </a:r>
            <a:endParaRPr lang="en-US" altLang="zh-TW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/>
              <a:t>然後，更小的部分可以更輕易被檢查和解決，或單獨設計。</a:t>
            </a:r>
          </a:p>
        </p:txBody>
      </p:sp>
    </p:spTree>
    <p:extLst>
      <p:ext uri="{BB962C8B-B14F-4D97-AF65-F5344CB8AC3E}">
        <p14:creationId xmlns:p14="http://schemas.microsoft.com/office/powerpoint/2010/main" val="2059142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7D5DA02-A8A4-C3F3-0FCE-82F3082773C3}"/>
              </a:ext>
            </a:extLst>
          </p:cNvPr>
          <p:cNvSpPr txBox="1"/>
          <p:nvPr/>
        </p:nvSpPr>
        <p:spPr>
          <a:xfrm>
            <a:off x="260097" y="266442"/>
            <a:ext cx="10663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4000" b="1" dirty="0">
                <a:effectLst/>
                <a:latin typeface="inherit"/>
              </a:rPr>
              <a:t>2.</a:t>
            </a:r>
            <a:r>
              <a:rPr lang="zh-TW" altLang="en-US" sz="4000" b="1" dirty="0">
                <a:effectLst/>
                <a:latin typeface="inherit"/>
              </a:rPr>
              <a:t>模式辨別 </a:t>
            </a:r>
            <a:r>
              <a:rPr lang="en-US" altLang="zh-TW" sz="4000" b="1" dirty="0">
                <a:effectLst/>
                <a:latin typeface="inherit"/>
              </a:rPr>
              <a:t>(Pattern Recognition)</a:t>
            </a:r>
            <a:endParaRPr lang="zh-TW" altLang="en-US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D97C24D-BE66-AA27-13AA-6460D4D943BC}"/>
              </a:ext>
            </a:extLst>
          </p:cNvPr>
          <p:cNvSpPr txBox="1"/>
          <p:nvPr/>
        </p:nvSpPr>
        <p:spPr>
          <a:xfrm>
            <a:off x="7040878" y="1574800"/>
            <a:ext cx="500888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例</a:t>
            </a:r>
            <a:r>
              <a:rPr lang="en-US" altLang="zh-TW" sz="2800" b="1" dirty="0"/>
              <a:t>:</a:t>
            </a:r>
            <a:r>
              <a:rPr lang="zh-TW" altLang="en-US" sz="2800" b="1" dirty="0"/>
              <a:t> 繪製人的素描</a:t>
            </a:r>
            <a:endParaRPr lang="en-US" altLang="zh-TW" sz="2800" b="1" dirty="0"/>
          </a:p>
          <a:p>
            <a:endParaRPr lang="en-US" altLang="zh-TW" sz="2800" b="1" dirty="0"/>
          </a:p>
          <a:p>
            <a:r>
              <a:rPr lang="zh-TW" altLang="en-US" sz="2400" dirty="0"/>
              <a:t>人的臉孔樣貌都獨一無二，但大致都一樣有基本的特徵。</a:t>
            </a:r>
            <a:endParaRPr lang="en-US" altLang="zh-TW" sz="2400" dirty="0"/>
          </a:p>
          <a:p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雙眼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眉毛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耳朵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鼻子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嘴巴</a:t>
            </a:r>
            <a:endParaRPr lang="en-US" altLang="zh-TW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AC90A7C-B28C-43E3-4B97-39EAAC208890}"/>
              </a:ext>
            </a:extLst>
          </p:cNvPr>
          <p:cNvSpPr txBox="1"/>
          <p:nvPr/>
        </p:nvSpPr>
        <p:spPr>
          <a:xfrm>
            <a:off x="341377" y="1574800"/>
            <a:ext cx="59131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/>
              <a:t>觀察問題，有時能發現相似之處或是</a:t>
            </a:r>
            <a:r>
              <a:rPr lang="zh-TW" altLang="en-US" sz="3200" b="1" dirty="0">
                <a:solidFill>
                  <a:schemeClr val="accent6"/>
                </a:solidFill>
              </a:rPr>
              <a:t>共同屬性</a:t>
            </a:r>
            <a:r>
              <a:rPr lang="en-US" altLang="zh-TW" sz="3200" dirty="0"/>
              <a:t>(</a:t>
            </a:r>
            <a:r>
              <a:rPr lang="zh-TW" altLang="en-US" sz="3200" dirty="0"/>
              <a:t>模式</a:t>
            </a:r>
            <a:r>
              <a:rPr lang="en-US" altLang="zh-TW" sz="3200" dirty="0"/>
              <a:t>)</a:t>
            </a:r>
            <a:r>
              <a:rPr lang="zh-TW" altLang="en-US" sz="3200" dirty="0"/>
              <a:t>。</a:t>
            </a:r>
            <a:endParaRPr lang="en-US" altLang="zh-TW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/>
              <a:t>模式能讓</a:t>
            </a:r>
            <a:r>
              <a:rPr lang="zh-TW" altLang="en-US" sz="3200" b="1" dirty="0">
                <a:solidFill>
                  <a:schemeClr val="accent6"/>
                </a:solidFill>
              </a:rPr>
              <a:t>問題簡化</a:t>
            </a:r>
            <a:r>
              <a:rPr lang="zh-TW" altLang="en-US" sz="3200" dirty="0"/>
              <a:t>，當問題的共同屬性存在時，能夠被更輕易的解決。</a:t>
            </a:r>
            <a:endParaRPr lang="en-US" altLang="zh-TW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/>
              <a:t>可以用相同的問題解決法去解決此類問題。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65DD6A1-1E13-C3EC-9689-6AD0FFF97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4072" y="3836957"/>
            <a:ext cx="2946551" cy="275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36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디자인 1">
      <a:dk1>
        <a:sysClr val="windowText" lastClr="000000"/>
      </a:dk1>
      <a:lt1>
        <a:sysClr val="window" lastClr="FFFFFF"/>
      </a:lt1>
      <a:dk2>
        <a:srgbClr val="B6D345"/>
      </a:dk2>
      <a:lt2>
        <a:srgbClr val="1B9C77"/>
      </a:lt2>
      <a:accent1>
        <a:srgbClr val="9CC4AE"/>
      </a:accent1>
      <a:accent2>
        <a:srgbClr val="0D4677"/>
      </a:accent2>
      <a:accent3>
        <a:srgbClr val="ECAF45"/>
      </a:accent3>
      <a:accent4>
        <a:srgbClr val="F8E45E"/>
      </a:accent4>
      <a:accent5>
        <a:srgbClr val="E03646"/>
      </a:accent5>
      <a:accent6>
        <a:srgbClr val="F58345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디자인 1">
      <a:dk1>
        <a:sysClr val="windowText" lastClr="000000"/>
      </a:dk1>
      <a:lt1>
        <a:sysClr val="window" lastClr="FFFFFF"/>
      </a:lt1>
      <a:dk2>
        <a:srgbClr val="B6D345"/>
      </a:dk2>
      <a:lt2>
        <a:srgbClr val="1B9C77"/>
      </a:lt2>
      <a:accent1>
        <a:srgbClr val="9CC4AE"/>
      </a:accent1>
      <a:accent2>
        <a:srgbClr val="0D4677"/>
      </a:accent2>
      <a:accent3>
        <a:srgbClr val="ECAF45"/>
      </a:accent3>
      <a:accent4>
        <a:srgbClr val="F8E45E"/>
      </a:accent4>
      <a:accent5>
        <a:srgbClr val="E03646"/>
      </a:accent5>
      <a:accent6>
        <a:srgbClr val="F58345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테마">
  <a:themeElements>
    <a:clrScheme name="디자인 1">
      <a:dk1>
        <a:sysClr val="windowText" lastClr="000000"/>
      </a:dk1>
      <a:lt1>
        <a:sysClr val="window" lastClr="FFFFFF"/>
      </a:lt1>
      <a:dk2>
        <a:srgbClr val="B6D345"/>
      </a:dk2>
      <a:lt2>
        <a:srgbClr val="1B9C77"/>
      </a:lt2>
      <a:accent1>
        <a:srgbClr val="9CC4AE"/>
      </a:accent1>
      <a:accent2>
        <a:srgbClr val="0D4677"/>
      </a:accent2>
      <a:accent3>
        <a:srgbClr val="ECAF45"/>
      </a:accent3>
      <a:accent4>
        <a:srgbClr val="F8E45E"/>
      </a:accent4>
      <a:accent5>
        <a:srgbClr val="E03646"/>
      </a:accent5>
      <a:accent6>
        <a:srgbClr val="F58345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테마">
  <a:themeElements>
    <a:clrScheme name="디자인 1">
      <a:dk1>
        <a:sysClr val="windowText" lastClr="000000"/>
      </a:dk1>
      <a:lt1>
        <a:sysClr val="window" lastClr="FFFFFF"/>
      </a:lt1>
      <a:dk2>
        <a:srgbClr val="B6D345"/>
      </a:dk2>
      <a:lt2>
        <a:srgbClr val="1B9C77"/>
      </a:lt2>
      <a:accent1>
        <a:srgbClr val="9CC4AE"/>
      </a:accent1>
      <a:accent2>
        <a:srgbClr val="0D4677"/>
      </a:accent2>
      <a:accent3>
        <a:srgbClr val="ECAF45"/>
      </a:accent3>
      <a:accent4>
        <a:srgbClr val="F8E45E"/>
      </a:accent4>
      <a:accent5>
        <a:srgbClr val="E03646"/>
      </a:accent5>
      <a:accent6>
        <a:srgbClr val="F58345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</TotalTime>
  <Words>2375</Words>
  <Application>Microsoft Office PowerPoint</Application>
  <PresentationFormat>寬螢幕</PresentationFormat>
  <Paragraphs>249</Paragraphs>
  <Slides>43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43</vt:i4>
      </vt:variant>
    </vt:vector>
  </HeadingPairs>
  <TitlesOfParts>
    <vt:vector size="57" baseType="lpstr">
      <vt:lpstr>Helvetica Neue</vt:lpstr>
      <vt:lpstr>inherit</vt:lpstr>
      <vt:lpstr>Linux Libertine</vt:lpstr>
      <vt:lpstr>맑은 고딕</vt:lpstr>
      <vt:lpstr>Microsoft JhengHei</vt:lpstr>
      <vt:lpstr>Arial</vt:lpstr>
      <vt:lpstr>Calibri</vt:lpstr>
      <vt:lpstr>Georgia</vt:lpstr>
      <vt:lpstr>Lato</vt:lpstr>
      <vt:lpstr>Tahoma</vt:lpstr>
      <vt:lpstr>Office 테마</vt:lpstr>
      <vt:lpstr>1_Office 테마</vt:lpstr>
      <vt:lpstr>2_Office 테마</vt:lpstr>
      <vt:lpstr>3_Office 테마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ypppt</dc:creator>
  <cp:keywords>http:/www.ypppt.com</cp:keywords>
  <dc:description>http://www.ypppt.com/</dc:description>
  <cp:lastModifiedBy>紹宇 呂</cp:lastModifiedBy>
  <cp:revision>8</cp:revision>
  <dcterms:created xsi:type="dcterms:W3CDTF">2017-03-02T08:50:23Z</dcterms:created>
  <dcterms:modified xsi:type="dcterms:W3CDTF">2023-10-02T03:49:26Z</dcterms:modified>
</cp:coreProperties>
</file>