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A4818-9395-40A1-A683-36264CBCDFED}" v="2" dt="2023-09-21T04:18:42.600"/>
    <p1510:client id="{70A4BFCB-0268-4A4A-BD20-7DA0FBF31DA9}" v="126" dt="2023-09-20T08:38:00.631"/>
    <p1510:client id="{9849338C-94CB-4066-9453-82DEDBD005C3}" v="1" dt="2023-09-20T08:38:4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>
                <a:ea typeface="新細明體"/>
                <a:cs typeface="Calibri Light"/>
              </a:rPr>
              <a:t>stack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7200">
                <a:ea typeface="新細明體"/>
                <a:cs typeface="Calibri"/>
              </a:rPr>
              <a:t>堆疊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螢幕擷取畫面, 文字, 設計 的圖片&#10;&#10;自動產生的描述">
            <a:extLst>
              <a:ext uri="{FF2B5EF4-FFF2-40B4-BE49-F238E27FC236}">
                <a16:creationId xmlns:a16="http://schemas.microsoft.com/office/drawing/2014/main" id="{BEA754BA-A158-BBE6-62BC-B7295CD5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917" y="487020"/>
            <a:ext cx="8872807" cy="5892739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4D4253-F3A6-435C-BD74-EA0B201B04E9}"/>
              </a:ext>
            </a:extLst>
          </p:cNvPr>
          <p:cNvSpPr txBox="1"/>
          <p:nvPr/>
        </p:nvSpPr>
        <p:spPr>
          <a:xfrm>
            <a:off x="-6789" y="2401918"/>
            <a:ext cx="336142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200">
                <a:solidFill>
                  <a:srgbClr val="333333"/>
                </a:solidFill>
                <a:ea typeface="+mn-lt"/>
                <a:cs typeface="+mn-lt"/>
              </a:rPr>
              <a:t>p</a:t>
            </a:r>
            <a:r>
              <a:rPr lang="zh-TW" sz="2400">
                <a:solidFill>
                  <a:srgbClr val="333333"/>
                </a:solidFill>
                <a:ea typeface="+mn-lt"/>
                <a:cs typeface="+mn-lt"/>
              </a:rPr>
              <a:t>ush 3</a:t>
            </a:r>
            <a:r>
              <a:rPr lang="zh-TW" altLang="en-US" sz="24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zh-TW" sz="2400">
                <a:solidFill>
                  <a:srgbClr val="333333"/>
                </a:solidFill>
                <a:ea typeface="+mn-lt"/>
                <a:cs typeface="+mn-lt"/>
              </a:rPr>
              <a:t>: </a:t>
            </a:r>
            <a:r>
              <a:rPr lang="zh-TW" sz="2400">
                <a:solidFill>
                  <a:srgbClr val="FF0000"/>
                </a:solidFill>
                <a:ea typeface="+mn-lt"/>
                <a:cs typeface="+mn-lt"/>
              </a:rPr>
              <a:t>放入</a:t>
            </a:r>
            <a:r>
              <a:rPr lang="zh-TW" sz="2400">
                <a:solidFill>
                  <a:srgbClr val="333333"/>
                </a:solidFill>
                <a:ea typeface="+mn-lt"/>
                <a:cs typeface="+mn-lt"/>
              </a:rPr>
              <a:t>整數 </a:t>
            </a:r>
            <a:r>
              <a:rPr lang="en-US" altLang="zh-TW" sz="2400">
                <a:solidFill>
                  <a:srgbClr val="333333"/>
                </a:solidFill>
                <a:ea typeface="+mn-lt"/>
                <a:cs typeface="+mn-lt"/>
              </a:rPr>
              <a:t>3</a:t>
            </a:r>
            <a:r>
              <a:rPr lang="zh-TW" sz="2400">
                <a:solidFill>
                  <a:srgbClr val="333333"/>
                </a:solidFill>
                <a:ea typeface="+mn-lt"/>
                <a:cs typeface="+mn-lt"/>
              </a:rPr>
              <a:t> 進入stack</a:t>
            </a:r>
            <a:endParaRPr lang="zh-TW" sz="2400">
              <a:ea typeface="新細明體"/>
              <a:cs typeface="Calibri"/>
            </a:endParaRPr>
          </a:p>
          <a:p>
            <a:endParaRPr lang="zh-TW" altLang="en-US" sz="24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zh-TW" sz="2400">
                <a:solidFill>
                  <a:srgbClr val="333333"/>
                </a:solidFill>
                <a:ea typeface="+mn-lt"/>
                <a:cs typeface="+mn-lt"/>
              </a:rPr>
              <a:t>pop : 將stack中的整數</a:t>
            </a:r>
            <a:r>
              <a:rPr lang="zh-TW" sz="2400">
                <a:solidFill>
                  <a:srgbClr val="FF0000"/>
                </a:solidFill>
                <a:ea typeface="+mn-lt"/>
                <a:cs typeface="+mn-lt"/>
              </a:rPr>
              <a:t>拿出來</a:t>
            </a:r>
            <a:endParaRPr lang="zh-TW" sz="2400">
              <a:solidFill>
                <a:srgbClr val="FF0000"/>
              </a:solidFill>
              <a:ea typeface="新細明體"/>
              <a:cs typeface="Calibri"/>
            </a:endParaRPr>
          </a:p>
          <a:p>
            <a:pPr algn="l"/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00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457AB-2F6B-A071-067E-329CFCDB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6000">
                <a:ea typeface="新細明體"/>
                <a:cs typeface="Calibri" panose="020F0502020204030204"/>
              </a:rPr>
              <a:t>有順序排列</a:t>
            </a:r>
          </a:p>
          <a:p>
            <a:r>
              <a:rPr lang="zh-TW" altLang="en-US" sz="6000">
                <a:ea typeface="新細明體"/>
                <a:cs typeface="Calibri" panose="020F0502020204030204"/>
              </a:rPr>
              <a:t>只有單邊出入</a:t>
            </a:r>
          </a:p>
          <a:p>
            <a:r>
              <a:rPr lang="zh-TW" sz="6000" b="1">
                <a:solidFill>
                  <a:srgbClr val="333333"/>
                </a:solidFill>
                <a:ea typeface="+mn-lt"/>
                <a:cs typeface="+mn-lt"/>
              </a:rPr>
              <a:t>FILO</a:t>
            </a:r>
            <a:r>
              <a:rPr lang="zh-TW" sz="6000">
                <a:solidFill>
                  <a:srgbClr val="333333"/>
                </a:solidFill>
                <a:ea typeface="+mn-lt"/>
                <a:cs typeface="+mn-lt"/>
              </a:rPr>
              <a:t> : First In, Last Out</a:t>
            </a:r>
            <a:endParaRPr lang="zh-TW" sz="6000">
              <a:solidFill>
                <a:srgbClr val="333333"/>
              </a:solidFill>
              <a:ea typeface="新細明體"/>
              <a:cs typeface="Calibri" panose="020F0502020204030204"/>
            </a:endParaRPr>
          </a:p>
          <a:p>
            <a:r>
              <a:rPr lang="en-US" altLang="zh-TW" sz="6000" b="1">
                <a:solidFill>
                  <a:srgbClr val="333333"/>
                </a:solidFill>
                <a:ea typeface="+mn-lt"/>
                <a:cs typeface="+mn-lt"/>
              </a:rPr>
              <a:t>LIFO</a:t>
            </a:r>
            <a:r>
              <a:rPr lang="zh-TW" altLang="en-US" sz="60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altLang="zh-TW" sz="6000">
                <a:solidFill>
                  <a:srgbClr val="333333"/>
                </a:solidFill>
                <a:ea typeface="+mn-lt"/>
                <a:cs typeface="+mn-lt"/>
              </a:rPr>
              <a:t>:</a:t>
            </a:r>
            <a:r>
              <a:rPr lang="zh-TW" altLang="en-US" sz="600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altLang="zh-TW" sz="6000">
                <a:solidFill>
                  <a:srgbClr val="333333"/>
                </a:solidFill>
                <a:ea typeface="+mn-lt"/>
                <a:cs typeface="+mn-lt"/>
              </a:rPr>
              <a:t>Last</a:t>
            </a:r>
            <a:r>
              <a:rPr lang="zh-TW" altLang="en-US" sz="600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altLang="zh-TW" sz="6000">
                <a:solidFill>
                  <a:srgbClr val="333333"/>
                </a:solidFill>
                <a:ea typeface="+mn-lt"/>
                <a:cs typeface="+mn-lt"/>
              </a:rPr>
              <a:t>In,</a:t>
            </a:r>
            <a:r>
              <a:rPr lang="zh-TW" altLang="en-US" sz="600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altLang="zh-TW" sz="6000">
                <a:solidFill>
                  <a:srgbClr val="333333"/>
                </a:solidFill>
                <a:ea typeface="+mn-lt"/>
                <a:cs typeface="+mn-lt"/>
              </a:rPr>
              <a:t>First</a:t>
            </a:r>
            <a:r>
              <a:rPr lang="zh-TW" altLang="en-US" sz="600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altLang="zh-TW" sz="6000">
                <a:solidFill>
                  <a:srgbClr val="333333"/>
                </a:solidFill>
                <a:ea typeface="+mn-lt"/>
                <a:cs typeface="+mn-lt"/>
              </a:rPr>
              <a:t>Out</a:t>
            </a:r>
            <a:endParaRPr lang="zh-TW" altLang="en-US" sz="6000">
              <a:solidFill>
                <a:srgbClr val="333333"/>
              </a:solidFill>
              <a:ea typeface="+mn-lt"/>
              <a:cs typeface="+mn-lt"/>
            </a:endParaRPr>
          </a:p>
          <a:p>
            <a:endParaRPr lang="zh-TW" sz="6000">
              <a:solidFill>
                <a:srgbClr val="333333"/>
              </a:solidFill>
              <a:ea typeface="+mn-lt"/>
              <a:cs typeface="+mn-lt"/>
            </a:endParaRPr>
          </a:p>
          <a:p>
            <a:endParaRPr lang="zh-TW" altLang="en-US" sz="6000">
              <a:solidFill>
                <a:srgbClr val="333333"/>
              </a:solidFill>
              <a:cs typeface="Calibri"/>
            </a:endParaRPr>
          </a:p>
          <a:p>
            <a:pPr marL="0" indent="0">
              <a:buNone/>
            </a:pPr>
            <a:endParaRPr lang="zh-TW" altLang="en-US" sz="1200" b="1">
              <a:solidFill>
                <a:srgbClr val="33333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39997-0EA8-7729-EEC7-EABB722D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73901-E737-2BB9-5C03-845624ED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4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stack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3</cp:revision>
  <dcterms:created xsi:type="dcterms:W3CDTF">2023-09-20T07:59:30Z</dcterms:created>
  <dcterms:modified xsi:type="dcterms:W3CDTF">2023-09-21T04:18:50Z</dcterms:modified>
</cp:coreProperties>
</file>