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Gaegu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Gaegu-regular.fntdata"/><Relationship Id="rId10" Type="http://schemas.openxmlformats.org/officeDocument/2006/relationships/slide" Target="slides/slide5.xml"/><Relationship Id="rId12" Type="http://schemas.openxmlformats.org/officeDocument/2006/relationships/font" Target="fonts/Gaegu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75305586d1d9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175305586d1d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175305586d1d9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2e175305586d1d96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4f868b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34f868b9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d2de8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33d2de8f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175305586d1d9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e175305586d1d96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92375" y="869050"/>
            <a:ext cx="5055000" cy="3494400"/>
          </a:xfrm>
          <a:prstGeom prst="heart">
            <a:avLst/>
          </a:prstGeom>
          <a:solidFill>
            <a:srgbClr val="EAD1DC"/>
          </a:solidFill>
          <a:ln cap="flat" cmpd="sng" w="28575">
            <a:solidFill>
              <a:srgbClr val="FFBB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6517950" y="1762500"/>
            <a:ext cx="17970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455850" y="2410551"/>
            <a:ext cx="19212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459900" y="3095850"/>
            <a:ext cx="19032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492000" y="3715238"/>
            <a:ext cx="19212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6481800" y="4334950"/>
            <a:ext cx="1869300" cy="2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3"/>
          <p:cNvSpPr/>
          <p:nvPr/>
        </p:nvSpPr>
        <p:spPr>
          <a:xfrm>
            <a:off x="5821725" y="1170000"/>
            <a:ext cx="592500" cy="59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821725" y="1827438"/>
            <a:ext cx="592500" cy="59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821725" y="2484875"/>
            <a:ext cx="592500" cy="59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821725" y="3142313"/>
            <a:ext cx="592500" cy="59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821725" y="3799750"/>
            <a:ext cx="592500" cy="59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 flipH="1">
            <a:off x="7874034" y="514483"/>
            <a:ext cx="1347249" cy="1518781"/>
          </a:xfrm>
          <a:custGeom>
            <a:rect b="b" l="l" r="r" t="t"/>
            <a:pathLst>
              <a:path extrusionOk="0" h="3037562" w="2694498">
                <a:moveTo>
                  <a:pt x="1892934" y="1048106"/>
                </a:moveTo>
                <a:cubicBezTo>
                  <a:pt x="1905896" y="1108216"/>
                  <a:pt x="1917090" y="1163610"/>
                  <a:pt x="1929463" y="1218416"/>
                </a:cubicBezTo>
                <a:cubicBezTo>
                  <a:pt x="1937711" y="1254952"/>
                  <a:pt x="1947138" y="1291489"/>
                  <a:pt x="1955386" y="1328026"/>
                </a:cubicBezTo>
                <a:cubicBezTo>
                  <a:pt x="1958332" y="1342170"/>
                  <a:pt x="1961867" y="1357491"/>
                  <a:pt x="1945370" y="1365152"/>
                </a:cubicBezTo>
                <a:cubicBezTo>
                  <a:pt x="1927695" y="1373403"/>
                  <a:pt x="1914144" y="1361617"/>
                  <a:pt x="1905896" y="1348063"/>
                </a:cubicBezTo>
                <a:cubicBezTo>
                  <a:pt x="1874670" y="1299150"/>
                  <a:pt x="1843444" y="1250238"/>
                  <a:pt x="1815753" y="1199558"/>
                </a:cubicBezTo>
                <a:cubicBezTo>
                  <a:pt x="1794543" y="1160074"/>
                  <a:pt x="1778636" y="1117055"/>
                  <a:pt x="1758015" y="1068732"/>
                </a:cubicBezTo>
                <a:cubicBezTo>
                  <a:pt x="1745642" y="1083465"/>
                  <a:pt x="1735626" y="1094662"/>
                  <a:pt x="1727378" y="1106448"/>
                </a:cubicBezTo>
                <a:cubicBezTo>
                  <a:pt x="1674353" y="1189540"/>
                  <a:pt x="1621917" y="1272632"/>
                  <a:pt x="1569481" y="1355724"/>
                </a:cubicBezTo>
                <a:cubicBezTo>
                  <a:pt x="1559465" y="1371635"/>
                  <a:pt x="1551806" y="1391671"/>
                  <a:pt x="1527061" y="1381653"/>
                </a:cubicBezTo>
                <a:cubicBezTo>
                  <a:pt x="1508207" y="1374581"/>
                  <a:pt x="1495245" y="1351009"/>
                  <a:pt x="1499370" y="1326848"/>
                </a:cubicBezTo>
                <a:cubicBezTo>
                  <a:pt x="1507029" y="1280293"/>
                  <a:pt x="1512920" y="1233148"/>
                  <a:pt x="1525882" y="1188361"/>
                </a:cubicBezTo>
                <a:cubicBezTo>
                  <a:pt x="1541790" y="1134145"/>
                  <a:pt x="1564767" y="1082286"/>
                  <a:pt x="1584210" y="1029838"/>
                </a:cubicBezTo>
                <a:cubicBezTo>
                  <a:pt x="1587745" y="1019820"/>
                  <a:pt x="1590691" y="1009801"/>
                  <a:pt x="1595404" y="996248"/>
                </a:cubicBezTo>
                <a:cubicBezTo>
                  <a:pt x="1571837" y="986819"/>
                  <a:pt x="1550038" y="979158"/>
                  <a:pt x="1529417" y="969139"/>
                </a:cubicBezTo>
                <a:cubicBezTo>
                  <a:pt x="1509974" y="959121"/>
                  <a:pt x="1485230" y="948514"/>
                  <a:pt x="1490532" y="921995"/>
                </a:cubicBezTo>
                <a:cubicBezTo>
                  <a:pt x="1496424" y="893119"/>
                  <a:pt x="1524115" y="900191"/>
                  <a:pt x="1545325" y="900191"/>
                </a:cubicBezTo>
                <a:cubicBezTo>
                  <a:pt x="1587156" y="899601"/>
                  <a:pt x="1629576" y="900191"/>
                  <a:pt x="1671996" y="900191"/>
                </a:cubicBezTo>
                <a:cubicBezTo>
                  <a:pt x="1691439" y="782919"/>
                  <a:pt x="1717951" y="674487"/>
                  <a:pt x="1758604" y="570180"/>
                </a:cubicBezTo>
                <a:cubicBezTo>
                  <a:pt x="1789830" y="563108"/>
                  <a:pt x="1806327" y="577841"/>
                  <a:pt x="1813986" y="603181"/>
                </a:cubicBezTo>
                <a:cubicBezTo>
                  <a:pt x="1825769" y="640307"/>
                  <a:pt x="1834607" y="678612"/>
                  <a:pt x="1845801" y="716328"/>
                </a:cubicBezTo>
                <a:cubicBezTo>
                  <a:pt x="1858173" y="759936"/>
                  <a:pt x="1871724" y="803545"/>
                  <a:pt x="1885275" y="846564"/>
                </a:cubicBezTo>
                <a:cubicBezTo>
                  <a:pt x="1887632" y="853636"/>
                  <a:pt x="1892345" y="860118"/>
                  <a:pt x="1895291" y="865422"/>
                </a:cubicBezTo>
                <a:cubicBezTo>
                  <a:pt x="1940657" y="870136"/>
                  <a:pt x="1984255" y="873083"/>
                  <a:pt x="2027854" y="878976"/>
                </a:cubicBezTo>
                <a:cubicBezTo>
                  <a:pt x="2055545" y="883101"/>
                  <a:pt x="2083236" y="890173"/>
                  <a:pt x="2110338" y="897244"/>
                </a:cubicBezTo>
                <a:cubicBezTo>
                  <a:pt x="2132137" y="903137"/>
                  <a:pt x="2147455" y="917281"/>
                  <a:pt x="2148045" y="940264"/>
                </a:cubicBezTo>
                <a:cubicBezTo>
                  <a:pt x="2148634" y="966193"/>
                  <a:pt x="2126245" y="972675"/>
                  <a:pt x="2107392" y="979158"/>
                </a:cubicBezTo>
                <a:cubicBezTo>
                  <a:pt x="2053778" y="996248"/>
                  <a:pt x="1999574" y="1010980"/>
                  <a:pt x="1945370" y="1026891"/>
                </a:cubicBezTo>
                <a:cubicBezTo>
                  <a:pt x="1929463" y="1033374"/>
                  <a:pt x="1913555" y="1040445"/>
                  <a:pt x="1892934" y="1048106"/>
                </a:cubicBezTo>
                <a:close/>
                <a:moveTo>
                  <a:pt x="1651375" y="957353"/>
                </a:moveTo>
                <a:cubicBezTo>
                  <a:pt x="1648429" y="976800"/>
                  <a:pt x="1649018" y="992712"/>
                  <a:pt x="1644305" y="1006855"/>
                </a:cubicBezTo>
                <a:cubicBezTo>
                  <a:pt x="1632522" y="1042213"/>
                  <a:pt x="1617203" y="1076982"/>
                  <a:pt x="1604831" y="1112341"/>
                </a:cubicBezTo>
                <a:cubicBezTo>
                  <a:pt x="1591280" y="1152413"/>
                  <a:pt x="1570659" y="1191307"/>
                  <a:pt x="1571837" y="1246702"/>
                </a:cubicBezTo>
                <a:cubicBezTo>
                  <a:pt x="1604242" y="1196022"/>
                  <a:pt x="1630754" y="1154181"/>
                  <a:pt x="1657267" y="1112341"/>
                </a:cubicBezTo>
                <a:cubicBezTo>
                  <a:pt x="1675531" y="1083465"/>
                  <a:pt x="1692028" y="1053410"/>
                  <a:pt x="1712060" y="1025123"/>
                </a:cubicBezTo>
                <a:cubicBezTo>
                  <a:pt x="1729735" y="999783"/>
                  <a:pt x="1753891" y="998015"/>
                  <a:pt x="1775101" y="1020409"/>
                </a:cubicBezTo>
                <a:cubicBezTo>
                  <a:pt x="1785706" y="1031606"/>
                  <a:pt x="1792187" y="1046338"/>
                  <a:pt x="1799256" y="1059892"/>
                </a:cubicBezTo>
                <a:cubicBezTo>
                  <a:pt x="1819288" y="1099965"/>
                  <a:pt x="1838142" y="1140627"/>
                  <a:pt x="1857584" y="1181289"/>
                </a:cubicBezTo>
                <a:cubicBezTo>
                  <a:pt x="1861119" y="1161842"/>
                  <a:pt x="1859352" y="1145342"/>
                  <a:pt x="1856406" y="1128252"/>
                </a:cubicBezTo>
                <a:cubicBezTo>
                  <a:pt x="1852871" y="1109983"/>
                  <a:pt x="1848158" y="1091715"/>
                  <a:pt x="1844623" y="1073446"/>
                </a:cubicBezTo>
                <a:cubicBezTo>
                  <a:pt x="1834017" y="1017462"/>
                  <a:pt x="1843444" y="1002730"/>
                  <a:pt x="1898237" y="983283"/>
                </a:cubicBezTo>
                <a:cubicBezTo>
                  <a:pt x="1922982" y="974443"/>
                  <a:pt x="1947727" y="964425"/>
                  <a:pt x="1972472" y="955585"/>
                </a:cubicBezTo>
                <a:cubicBezTo>
                  <a:pt x="1971883" y="952050"/>
                  <a:pt x="1970705" y="948514"/>
                  <a:pt x="1970115" y="944978"/>
                </a:cubicBezTo>
                <a:cubicBezTo>
                  <a:pt x="1951851" y="944978"/>
                  <a:pt x="1933587" y="946157"/>
                  <a:pt x="1915323" y="944978"/>
                </a:cubicBezTo>
                <a:cubicBezTo>
                  <a:pt x="1862887" y="941442"/>
                  <a:pt x="1843444" y="924352"/>
                  <a:pt x="1830483" y="874261"/>
                </a:cubicBezTo>
                <a:cubicBezTo>
                  <a:pt x="1818699" y="827117"/>
                  <a:pt x="1805148" y="780562"/>
                  <a:pt x="1791597" y="734007"/>
                </a:cubicBezTo>
                <a:cubicBezTo>
                  <a:pt x="1789241" y="725167"/>
                  <a:pt x="1782760" y="716917"/>
                  <a:pt x="1776279" y="703952"/>
                </a:cubicBezTo>
                <a:cubicBezTo>
                  <a:pt x="1750356" y="772901"/>
                  <a:pt x="1746231" y="838314"/>
                  <a:pt x="1742696" y="903727"/>
                </a:cubicBezTo>
                <a:cubicBezTo>
                  <a:pt x="1740340" y="943799"/>
                  <a:pt x="1737983" y="945567"/>
                  <a:pt x="1699098" y="950871"/>
                </a:cubicBezTo>
                <a:cubicBezTo>
                  <a:pt x="1683779" y="952639"/>
                  <a:pt x="1667872" y="954996"/>
                  <a:pt x="1651375" y="957353"/>
                </a:cubicBezTo>
                <a:close/>
                <a:moveTo>
                  <a:pt x="1483462" y="2668106"/>
                </a:moveTo>
                <a:cubicBezTo>
                  <a:pt x="1513510" y="2697571"/>
                  <a:pt x="1537076" y="2719376"/>
                  <a:pt x="1559465" y="2742358"/>
                </a:cubicBezTo>
                <a:cubicBezTo>
                  <a:pt x="1577140" y="2760627"/>
                  <a:pt x="1581853" y="2781842"/>
                  <a:pt x="1573605" y="2807182"/>
                </a:cubicBezTo>
                <a:cubicBezTo>
                  <a:pt x="1541790" y="2904417"/>
                  <a:pt x="1489354" y="2981616"/>
                  <a:pt x="1386838" y="3015207"/>
                </a:cubicBezTo>
                <a:cubicBezTo>
                  <a:pt x="1370342" y="3020510"/>
                  <a:pt x="1354434" y="3027582"/>
                  <a:pt x="1337937" y="3032886"/>
                </a:cubicBezTo>
                <a:cubicBezTo>
                  <a:pt x="1286680" y="3048797"/>
                  <a:pt x="1234244" y="3022868"/>
                  <a:pt x="1213623" y="2973955"/>
                </a:cubicBezTo>
                <a:cubicBezTo>
                  <a:pt x="1204785" y="2952740"/>
                  <a:pt x="1217158" y="2940954"/>
                  <a:pt x="1231298" y="2930936"/>
                </a:cubicBezTo>
                <a:cubicBezTo>
                  <a:pt x="1273129" y="2900881"/>
                  <a:pt x="1316727" y="2873184"/>
                  <a:pt x="1357969" y="2842540"/>
                </a:cubicBezTo>
                <a:cubicBezTo>
                  <a:pt x="1381536" y="2824861"/>
                  <a:pt x="1404513" y="2804825"/>
                  <a:pt x="1422778" y="2782431"/>
                </a:cubicBezTo>
                <a:cubicBezTo>
                  <a:pt x="1438685" y="2762395"/>
                  <a:pt x="1448701" y="2736465"/>
                  <a:pt x="1460484" y="2713482"/>
                </a:cubicBezTo>
                <a:cubicBezTo>
                  <a:pt x="1468144" y="2699929"/>
                  <a:pt x="1474624" y="2685785"/>
                  <a:pt x="1483462" y="2668106"/>
                </a:cubicBezTo>
                <a:close/>
                <a:moveTo>
                  <a:pt x="1504083" y="2760038"/>
                </a:moveTo>
                <a:cubicBezTo>
                  <a:pt x="1498780" y="2768877"/>
                  <a:pt x="1492300" y="2777717"/>
                  <a:pt x="1488764" y="2787146"/>
                </a:cubicBezTo>
                <a:cubicBezTo>
                  <a:pt x="1475803" y="2821915"/>
                  <a:pt x="1451647" y="2849612"/>
                  <a:pt x="1423367" y="2872006"/>
                </a:cubicBezTo>
                <a:cubicBezTo>
                  <a:pt x="1395087" y="2894399"/>
                  <a:pt x="1364450" y="2913846"/>
                  <a:pt x="1333813" y="2932115"/>
                </a:cubicBezTo>
                <a:cubicBezTo>
                  <a:pt x="1313192" y="2944490"/>
                  <a:pt x="1296695" y="2958044"/>
                  <a:pt x="1278431" y="2986920"/>
                </a:cubicBezTo>
                <a:cubicBezTo>
                  <a:pt x="1297874" y="2986920"/>
                  <a:pt x="1310835" y="2990456"/>
                  <a:pt x="1319673" y="2986331"/>
                </a:cubicBezTo>
                <a:cubicBezTo>
                  <a:pt x="1362093" y="2966294"/>
                  <a:pt x="1405692" y="2948615"/>
                  <a:pt x="1444577" y="2922096"/>
                </a:cubicBezTo>
                <a:cubicBezTo>
                  <a:pt x="1485230" y="2894399"/>
                  <a:pt x="1509385" y="2850201"/>
                  <a:pt x="1527061" y="2804235"/>
                </a:cubicBezTo>
                <a:cubicBezTo>
                  <a:pt x="1534720" y="2782431"/>
                  <a:pt x="1528828" y="2768288"/>
                  <a:pt x="1504083" y="2760038"/>
                </a:cubicBezTo>
                <a:close/>
                <a:moveTo>
                  <a:pt x="100093" y="1105269"/>
                </a:moveTo>
                <a:cubicBezTo>
                  <a:pt x="56495" y="1107037"/>
                  <a:pt x="29982" y="1086411"/>
                  <a:pt x="19377" y="1043392"/>
                </a:cubicBezTo>
                <a:cubicBezTo>
                  <a:pt x="18788" y="1040445"/>
                  <a:pt x="18788" y="1036910"/>
                  <a:pt x="18199" y="1033963"/>
                </a:cubicBezTo>
                <a:cubicBezTo>
                  <a:pt x="524" y="957353"/>
                  <a:pt x="2880" y="952639"/>
                  <a:pt x="78294" y="927888"/>
                </a:cubicBezTo>
                <a:cubicBezTo>
                  <a:pt x="140746" y="907262"/>
                  <a:pt x="202609" y="886047"/>
                  <a:pt x="265061" y="866011"/>
                </a:cubicBezTo>
                <a:cubicBezTo>
                  <a:pt x="301589" y="854814"/>
                  <a:pt x="339885" y="868958"/>
                  <a:pt x="357560" y="901959"/>
                </a:cubicBezTo>
                <a:cubicBezTo>
                  <a:pt x="373468" y="930835"/>
                  <a:pt x="385251" y="961478"/>
                  <a:pt x="398213" y="991533"/>
                </a:cubicBezTo>
                <a:cubicBezTo>
                  <a:pt x="405283" y="1008034"/>
                  <a:pt x="402337" y="1023356"/>
                  <a:pt x="383484" y="1029249"/>
                </a:cubicBezTo>
                <a:cubicBezTo>
                  <a:pt x="292162" y="1060482"/>
                  <a:pt x="200252" y="1091126"/>
                  <a:pt x="104217" y="1104090"/>
                </a:cubicBezTo>
                <a:cubicBezTo>
                  <a:pt x="103039" y="1105269"/>
                  <a:pt x="101272" y="1105269"/>
                  <a:pt x="100093" y="1105269"/>
                </a:cubicBezTo>
                <a:close/>
                <a:moveTo>
                  <a:pt x="339885" y="983872"/>
                </a:moveTo>
                <a:cubicBezTo>
                  <a:pt x="326334" y="959711"/>
                  <a:pt x="316318" y="941442"/>
                  <a:pt x="305124" y="920816"/>
                </a:cubicBezTo>
                <a:cubicBezTo>
                  <a:pt x="224408" y="945567"/>
                  <a:pt x="147227" y="969139"/>
                  <a:pt x="65332" y="993890"/>
                </a:cubicBezTo>
                <a:cubicBezTo>
                  <a:pt x="68278" y="1014516"/>
                  <a:pt x="71224" y="1031017"/>
                  <a:pt x="73581" y="1047517"/>
                </a:cubicBezTo>
                <a:cubicBezTo>
                  <a:pt x="168437" y="1039856"/>
                  <a:pt x="250331" y="1006855"/>
                  <a:pt x="339885" y="983872"/>
                </a:cubicBezTo>
                <a:close/>
                <a:moveTo>
                  <a:pt x="2694204" y="1910849"/>
                </a:moveTo>
                <a:cubicBezTo>
                  <a:pt x="2695972" y="1968601"/>
                  <a:pt x="2691258" y="1974494"/>
                  <a:pt x="2638822" y="1986869"/>
                </a:cubicBezTo>
                <a:cubicBezTo>
                  <a:pt x="2628217" y="1989227"/>
                  <a:pt x="2617612" y="1991584"/>
                  <a:pt x="2607007" y="1994530"/>
                </a:cubicBezTo>
                <a:cubicBezTo>
                  <a:pt x="2557517" y="2007495"/>
                  <a:pt x="2520399" y="1989227"/>
                  <a:pt x="2510973" y="1940903"/>
                </a:cubicBezTo>
                <a:cubicBezTo>
                  <a:pt x="2495654" y="1864294"/>
                  <a:pt x="2483871" y="1786506"/>
                  <a:pt x="2471498" y="1709307"/>
                </a:cubicBezTo>
                <a:cubicBezTo>
                  <a:pt x="2469731" y="1699878"/>
                  <a:pt x="2470909" y="1690449"/>
                  <a:pt x="2471498" y="1681020"/>
                </a:cubicBezTo>
                <a:cubicBezTo>
                  <a:pt x="2474444" y="1648608"/>
                  <a:pt x="2478568" y="1643894"/>
                  <a:pt x="2510383" y="1638590"/>
                </a:cubicBezTo>
                <a:cubicBezTo>
                  <a:pt x="2541020" y="1633286"/>
                  <a:pt x="2572246" y="1629161"/>
                  <a:pt x="2602883" y="1625036"/>
                </a:cubicBezTo>
                <a:cubicBezTo>
                  <a:pt x="2637055" y="1620911"/>
                  <a:pt x="2660032" y="1639769"/>
                  <a:pt x="2667102" y="1679252"/>
                </a:cubicBezTo>
                <a:cubicBezTo>
                  <a:pt x="2674172" y="1719325"/>
                  <a:pt x="2678886" y="1759987"/>
                  <a:pt x="2683599" y="1800060"/>
                </a:cubicBezTo>
                <a:cubicBezTo>
                  <a:pt x="2687723" y="1837775"/>
                  <a:pt x="2690669" y="1875491"/>
                  <a:pt x="2694204" y="1910849"/>
                </a:cubicBezTo>
                <a:close/>
                <a:moveTo>
                  <a:pt x="2570479" y="1943261"/>
                </a:moveTo>
                <a:cubicBezTo>
                  <a:pt x="2593456" y="1945029"/>
                  <a:pt x="2618201" y="1950332"/>
                  <a:pt x="2642357" y="1929117"/>
                </a:cubicBezTo>
                <a:cubicBezTo>
                  <a:pt x="2633520" y="1849561"/>
                  <a:pt x="2624093" y="1769416"/>
                  <a:pt x="2614666" y="1683966"/>
                </a:cubicBezTo>
                <a:cubicBezTo>
                  <a:pt x="2583440" y="1690449"/>
                  <a:pt x="2556928" y="1695753"/>
                  <a:pt x="2531004" y="1701056"/>
                </a:cubicBezTo>
                <a:cubicBezTo>
                  <a:pt x="2531594" y="1788274"/>
                  <a:pt x="2549858" y="1900241"/>
                  <a:pt x="2570479" y="1943261"/>
                </a:cubicBezTo>
                <a:close/>
                <a:moveTo>
                  <a:pt x="2377820" y="144112"/>
                </a:moveTo>
                <a:cubicBezTo>
                  <a:pt x="2373696" y="168863"/>
                  <a:pt x="2368983" y="193025"/>
                  <a:pt x="2365448" y="217776"/>
                </a:cubicBezTo>
                <a:cubicBezTo>
                  <a:pt x="2361324" y="244884"/>
                  <a:pt x="2343649" y="256670"/>
                  <a:pt x="2319493" y="255491"/>
                </a:cubicBezTo>
                <a:cubicBezTo>
                  <a:pt x="2272359" y="253723"/>
                  <a:pt x="2225226" y="251366"/>
                  <a:pt x="2179270" y="244294"/>
                </a:cubicBezTo>
                <a:cubicBezTo>
                  <a:pt x="2150990" y="240169"/>
                  <a:pt x="2129780" y="199507"/>
                  <a:pt x="2133905" y="165327"/>
                </a:cubicBezTo>
                <a:cubicBezTo>
                  <a:pt x="2138029" y="131148"/>
                  <a:pt x="2143331" y="96968"/>
                  <a:pt x="2149223" y="63378"/>
                </a:cubicBezTo>
                <a:cubicBezTo>
                  <a:pt x="2158650" y="9162"/>
                  <a:pt x="2179860" y="-6160"/>
                  <a:pt x="2234063" y="2090"/>
                </a:cubicBezTo>
                <a:cubicBezTo>
                  <a:pt x="2258808" y="5626"/>
                  <a:pt x="2283553" y="11519"/>
                  <a:pt x="2307709" y="17412"/>
                </a:cubicBezTo>
                <a:cubicBezTo>
                  <a:pt x="2354254" y="29787"/>
                  <a:pt x="2369572" y="47466"/>
                  <a:pt x="2374285" y="96379"/>
                </a:cubicBezTo>
                <a:cubicBezTo>
                  <a:pt x="2376053" y="111701"/>
                  <a:pt x="2374285" y="127612"/>
                  <a:pt x="2374285" y="143523"/>
                </a:cubicBezTo>
                <a:cubicBezTo>
                  <a:pt x="2375464" y="144112"/>
                  <a:pt x="2376642" y="144112"/>
                  <a:pt x="2377820" y="144112"/>
                </a:cubicBezTo>
                <a:close/>
                <a:moveTo>
                  <a:pt x="2199302" y="184774"/>
                </a:moveTo>
                <a:cubicBezTo>
                  <a:pt x="2235831" y="186542"/>
                  <a:pt x="2268824" y="188310"/>
                  <a:pt x="2304174" y="190078"/>
                </a:cubicBezTo>
                <a:cubicBezTo>
                  <a:pt x="2307120" y="164738"/>
                  <a:pt x="2310655" y="144702"/>
                  <a:pt x="2311244" y="124665"/>
                </a:cubicBezTo>
                <a:cubicBezTo>
                  <a:pt x="2313012" y="93432"/>
                  <a:pt x="2306531" y="87539"/>
                  <a:pt x="2273538" y="85182"/>
                </a:cubicBezTo>
                <a:cubicBezTo>
                  <a:pt x="2255273" y="84003"/>
                  <a:pt x="2237009" y="82825"/>
                  <a:pt x="2215210" y="81646"/>
                </a:cubicBezTo>
                <a:cubicBezTo>
                  <a:pt x="2210497" y="112879"/>
                  <a:pt x="2205783" y="143523"/>
                  <a:pt x="2199302" y="184774"/>
                </a:cubicBezTo>
                <a:close/>
                <a:moveTo>
                  <a:pt x="697511" y="1914974"/>
                </a:moveTo>
                <a:cubicBezTo>
                  <a:pt x="699867" y="1965065"/>
                  <a:pt x="676301" y="1990405"/>
                  <a:pt x="646253" y="2008674"/>
                </a:cubicBezTo>
                <a:cubicBezTo>
                  <a:pt x="603244" y="2034603"/>
                  <a:pt x="529597" y="2023996"/>
                  <a:pt x="491891" y="1989227"/>
                </a:cubicBezTo>
                <a:cubicBezTo>
                  <a:pt x="461843" y="1962119"/>
                  <a:pt x="450649" y="1908492"/>
                  <a:pt x="467146" y="1867830"/>
                </a:cubicBezTo>
                <a:cubicBezTo>
                  <a:pt x="486588" y="1821275"/>
                  <a:pt x="515457" y="1801827"/>
                  <a:pt x="565537" y="1803595"/>
                </a:cubicBezTo>
                <a:cubicBezTo>
                  <a:pt x="573196" y="1803595"/>
                  <a:pt x="584390" y="1804185"/>
                  <a:pt x="587336" y="1808899"/>
                </a:cubicBezTo>
                <a:cubicBezTo>
                  <a:pt x="604422" y="1833061"/>
                  <a:pt x="631524" y="1835418"/>
                  <a:pt x="656269" y="1843668"/>
                </a:cubicBezTo>
                <a:cubicBezTo>
                  <a:pt x="695154" y="1857811"/>
                  <a:pt x="697511" y="1891402"/>
                  <a:pt x="697511" y="1914974"/>
                </a:cubicBezTo>
                <a:close/>
                <a:moveTo>
                  <a:pt x="536078" y="1877259"/>
                </a:moveTo>
                <a:cubicBezTo>
                  <a:pt x="514279" y="1929707"/>
                  <a:pt x="513101" y="1944439"/>
                  <a:pt x="529597" y="1960940"/>
                </a:cubicBezTo>
                <a:cubicBezTo>
                  <a:pt x="544327" y="1975672"/>
                  <a:pt x="576731" y="1979208"/>
                  <a:pt x="599709" y="1969190"/>
                </a:cubicBezTo>
                <a:cubicBezTo>
                  <a:pt x="634469" y="1954458"/>
                  <a:pt x="634469" y="1925582"/>
                  <a:pt x="630345" y="1891991"/>
                </a:cubicBezTo>
                <a:cubicBezTo>
                  <a:pt x="600298" y="1887277"/>
                  <a:pt x="570250" y="1882562"/>
                  <a:pt x="536078" y="1877259"/>
                </a:cubicBezTo>
                <a:close/>
                <a:moveTo>
                  <a:pt x="524" y="2863755"/>
                </a:moveTo>
                <a:cubicBezTo>
                  <a:pt x="524" y="2785967"/>
                  <a:pt x="-1244" y="2773592"/>
                  <a:pt x="93612" y="2789503"/>
                </a:cubicBezTo>
                <a:cubicBezTo>
                  <a:pt x="148405" y="2798342"/>
                  <a:pt x="160778" y="2815432"/>
                  <a:pt x="160778" y="2866702"/>
                </a:cubicBezTo>
                <a:cubicBezTo>
                  <a:pt x="160778" y="2947437"/>
                  <a:pt x="160778" y="2947437"/>
                  <a:pt x="74170" y="2958633"/>
                </a:cubicBezTo>
                <a:cubicBezTo>
                  <a:pt x="31750" y="2963937"/>
                  <a:pt x="4059" y="2942722"/>
                  <a:pt x="524" y="2901471"/>
                </a:cubicBezTo>
                <a:cubicBezTo>
                  <a:pt x="-655" y="2889095"/>
                  <a:pt x="524" y="2876720"/>
                  <a:pt x="524" y="2863755"/>
                </a:cubicBezTo>
                <a:close/>
                <a:moveTo>
                  <a:pt x="100093" y="2902649"/>
                </a:moveTo>
                <a:cubicBezTo>
                  <a:pt x="111877" y="2849023"/>
                  <a:pt x="111877" y="2849023"/>
                  <a:pt x="61797" y="2846076"/>
                </a:cubicBezTo>
                <a:cubicBezTo>
                  <a:pt x="62976" y="2865523"/>
                  <a:pt x="64154" y="2884381"/>
                  <a:pt x="65332" y="2902649"/>
                </a:cubicBezTo>
                <a:cubicBezTo>
                  <a:pt x="79472" y="2902649"/>
                  <a:pt x="88899" y="2902649"/>
                  <a:pt x="100093" y="29026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59725" y="635850"/>
            <a:ext cx="5348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zh-TW" sz="2600">
                <a:solidFill>
                  <a:srgbClr val="FFFFFF"/>
                </a:solidFill>
              </a:rPr>
              <a:t>對我來說，「談戀愛」是什麼？</a:t>
            </a:r>
            <a:endParaRPr sz="2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zh-TW" sz="2600">
                <a:solidFill>
                  <a:srgbClr val="FFFFFF"/>
                </a:solidFill>
              </a:rPr>
              <a:t>它帶給我怎樣的感受？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flipH="1">
            <a:off x="7874034" y="514483"/>
            <a:ext cx="1347249" cy="1518781"/>
          </a:xfrm>
          <a:custGeom>
            <a:rect b="b" l="l" r="r" t="t"/>
            <a:pathLst>
              <a:path extrusionOk="0" h="3037562" w="2694498">
                <a:moveTo>
                  <a:pt x="1892934" y="1048106"/>
                </a:moveTo>
                <a:cubicBezTo>
                  <a:pt x="1905896" y="1108216"/>
                  <a:pt x="1917090" y="1163610"/>
                  <a:pt x="1929463" y="1218416"/>
                </a:cubicBezTo>
                <a:cubicBezTo>
                  <a:pt x="1937711" y="1254952"/>
                  <a:pt x="1947138" y="1291489"/>
                  <a:pt x="1955386" y="1328026"/>
                </a:cubicBezTo>
                <a:cubicBezTo>
                  <a:pt x="1958332" y="1342170"/>
                  <a:pt x="1961867" y="1357491"/>
                  <a:pt x="1945370" y="1365152"/>
                </a:cubicBezTo>
                <a:cubicBezTo>
                  <a:pt x="1927695" y="1373403"/>
                  <a:pt x="1914144" y="1361617"/>
                  <a:pt x="1905896" y="1348063"/>
                </a:cubicBezTo>
                <a:cubicBezTo>
                  <a:pt x="1874670" y="1299150"/>
                  <a:pt x="1843444" y="1250238"/>
                  <a:pt x="1815753" y="1199558"/>
                </a:cubicBezTo>
                <a:cubicBezTo>
                  <a:pt x="1794543" y="1160074"/>
                  <a:pt x="1778636" y="1117055"/>
                  <a:pt x="1758015" y="1068732"/>
                </a:cubicBezTo>
                <a:cubicBezTo>
                  <a:pt x="1745642" y="1083465"/>
                  <a:pt x="1735626" y="1094662"/>
                  <a:pt x="1727378" y="1106448"/>
                </a:cubicBezTo>
                <a:cubicBezTo>
                  <a:pt x="1674353" y="1189540"/>
                  <a:pt x="1621917" y="1272632"/>
                  <a:pt x="1569481" y="1355724"/>
                </a:cubicBezTo>
                <a:cubicBezTo>
                  <a:pt x="1559465" y="1371635"/>
                  <a:pt x="1551806" y="1391671"/>
                  <a:pt x="1527061" y="1381653"/>
                </a:cubicBezTo>
                <a:cubicBezTo>
                  <a:pt x="1508207" y="1374581"/>
                  <a:pt x="1495245" y="1351009"/>
                  <a:pt x="1499370" y="1326848"/>
                </a:cubicBezTo>
                <a:cubicBezTo>
                  <a:pt x="1507029" y="1280293"/>
                  <a:pt x="1512920" y="1233148"/>
                  <a:pt x="1525882" y="1188361"/>
                </a:cubicBezTo>
                <a:cubicBezTo>
                  <a:pt x="1541790" y="1134145"/>
                  <a:pt x="1564767" y="1082286"/>
                  <a:pt x="1584210" y="1029838"/>
                </a:cubicBezTo>
                <a:cubicBezTo>
                  <a:pt x="1587745" y="1019820"/>
                  <a:pt x="1590691" y="1009801"/>
                  <a:pt x="1595404" y="996248"/>
                </a:cubicBezTo>
                <a:cubicBezTo>
                  <a:pt x="1571837" y="986819"/>
                  <a:pt x="1550038" y="979158"/>
                  <a:pt x="1529417" y="969139"/>
                </a:cubicBezTo>
                <a:cubicBezTo>
                  <a:pt x="1509974" y="959121"/>
                  <a:pt x="1485230" y="948514"/>
                  <a:pt x="1490532" y="921995"/>
                </a:cubicBezTo>
                <a:cubicBezTo>
                  <a:pt x="1496424" y="893119"/>
                  <a:pt x="1524115" y="900191"/>
                  <a:pt x="1545325" y="900191"/>
                </a:cubicBezTo>
                <a:cubicBezTo>
                  <a:pt x="1587156" y="899601"/>
                  <a:pt x="1629576" y="900191"/>
                  <a:pt x="1671996" y="900191"/>
                </a:cubicBezTo>
                <a:cubicBezTo>
                  <a:pt x="1691439" y="782919"/>
                  <a:pt x="1717951" y="674487"/>
                  <a:pt x="1758604" y="570180"/>
                </a:cubicBezTo>
                <a:cubicBezTo>
                  <a:pt x="1789830" y="563108"/>
                  <a:pt x="1806327" y="577841"/>
                  <a:pt x="1813986" y="603181"/>
                </a:cubicBezTo>
                <a:cubicBezTo>
                  <a:pt x="1825769" y="640307"/>
                  <a:pt x="1834607" y="678612"/>
                  <a:pt x="1845801" y="716328"/>
                </a:cubicBezTo>
                <a:cubicBezTo>
                  <a:pt x="1858173" y="759936"/>
                  <a:pt x="1871724" y="803545"/>
                  <a:pt x="1885275" y="846564"/>
                </a:cubicBezTo>
                <a:cubicBezTo>
                  <a:pt x="1887632" y="853636"/>
                  <a:pt x="1892345" y="860118"/>
                  <a:pt x="1895291" y="865422"/>
                </a:cubicBezTo>
                <a:cubicBezTo>
                  <a:pt x="1940657" y="870136"/>
                  <a:pt x="1984255" y="873083"/>
                  <a:pt x="2027854" y="878976"/>
                </a:cubicBezTo>
                <a:cubicBezTo>
                  <a:pt x="2055545" y="883101"/>
                  <a:pt x="2083236" y="890173"/>
                  <a:pt x="2110338" y="897244"/>
                </a:cubicBezTo>
                <a:cubicBezTo>
                  <a:pt x="2132137" y="903137"/>
                  <a:pt x="2147455" y="917281"/>
                  <a:pt x="2148045" y="940264"/>
                </a:cubicBezTo>
                <a:cubicBezTo>
                  <a:pt x="2148634" y="966193"/>
                  <a:pt x="2126245" y="972675"/>
                  <a:pt x="2107392" y="979158"/>
                </a:cubicBezTo>
                <a:cubicBezTo>
                  <a:pt x="2053778" y="996248"/>
                  <a:pt x="1999574" y="1010980"/>
                  <a:pt x="1945370" y="1026891"/>
                </a:cubicBezTo>
                <a:cubicBezTo>
                  <a:pt x="1929463" y="1033374"/>
                  <a:pt x="1913555" y="1040445"/>
                  <a:pt x="1892934" y="1048106"/>
                </a:cubicBezTo>
                <a:close/>
                <a:moveTo>
                  <a:pt x="1651375" y="957353"/>
                </a:moveTo>
                <a:cubicBezTo>
                  <a:pt x="1648429" y="976800"/>
                  <a:pt x="1649018" y="992712"/>
                  <a:pt x="1644305" y="1006855"/>
                </a:cubicBezTo>
                <a:cubicBezTo>
                  <a:pt x="1632522" y="1042213"/>
                  <a:pt x="1617203" y="1076982"/>
                  <a:pt x="1604831" y="1112341"/>
                </a:cubicBezTo>
                <a:cubicBezTo>
                  <a:pt x="1591280" y="1152413"/>
                  <a:pt x="1570659" y="1191307"/>
                  <a:pt x="1571837" y="1246702"/>
                </a:cubicBezTo>
                <a:cubicBezTo>
                  <a:pt x="1604242" y="1196022"/>
                  <a:pt x="1630754" y="1154181"/>
                  <a:pt x="1657267" y="1112341"/>
                </a:cubicBezTo>
                <a:cubicBezTo>
                  <a:pt x="1675531" y="1083465"/>
                  <a:pt x="1692028" y="1053410"/>
                  <a:pt x="1712060" y="1025123"/>
                </a:cubicBezTo>
                <a:cubicBezTo>
                  <a:pt x="1729735" y="999783"/>
                  <a:pt x="1753891" y="998015"/>
                  <a:pt x="1775101" y="1020409"/>
                </a:cubicBezTo>
                <a:cubicBezTo>
                  <a:pt x="1785706" y="1031606"/>
                  <a:pt x="1792187" y="1046338"/>
                  <a:pt x="1799256" y="1059892"/>
                </a:cubicBezTo>
                <a:cubicBezTo>
                  <a:pt x="1819288" y="1099965"/>
                  <a:pt x="1838142" y="1140627"/>
                  <a:pt x="1857584" y="1181289"/>
                </a:cubicBezTo>
                <a:cubicBezTo>
                  <a:pt x="1861119" y="1161842"/>
                  <a:pt x="1859352" y="1145342"/>
                  <a:pt x="1856406" y="1128252"/>
                </a:cubicBezTo>
                <a:cubicBezTo>
                  <a:pt x="1852871" y="1109983"/>
                  <a:pt x="1848158" y="1091715"/>
                  <a:pt x="1844623" y="1073446"/>
                </a:cubicBezTo>
                <a:cubicBezTo>
                  <a:pt x="1834017" y="1017462"/>
                  <a:pt x="1843444" y="1002730"/>
                  <a:pt x="1898237" y="983283"/>
                </a:cubicBezTo>
                <a:cubicBezTo>
                  <a:pt x="1922982" y="974443"/>
                  <a:pt x="1947727" y="964425"/>
                  <a:pt x="1972472" y="955585"/>
                </a:cubicBezTo>
                <a:cubicBezTo>
                  <a:pt x="1971883" y="952050"/>
                  <a:pt x="1970705" y="948514"/>
                  <a:pt x="1970115" y="944978"/>
                </a:cubicBezTo>
                <a:cubicBezTo>
                  <a:pt x="1951851" y="944978"/>
                  <a:pt x="1933587" y="946157"/>
                  <a:pt x="1915323" y="944978"/>
                </a:cubicBezTo>
                <a:cubicBezTo>
                  <a:pt x="1862887" y="941442"/>
                  <a:pt x="1843444" y="924352"/>
                  <a:pt x="1830483" y="874261"/>
                </a:cubicBezTo>
                <a:cubicBezTo>
                  <a:pt x="1818699" y="827117"/>
                  <a:pt x="1805148" y="780562"/>
                  <a:pt x="1791597" y="734007"/>
                </a:cubicBezTo>
                <a:cubicBezTo>
                  <a:pt x="1789241" y="725167"/>
                  <a:pt x="1782760" y="716917"/>
                  <a:pt x="1776279" y="703952"/>
                </a:cubicBezTo>
                <a:cubicBezTo>
                  <a:pt x="1750356" y="772901"/>
                  <a:pt x="1746231" y="838314"/>
                  <a:pt x="1742696" y="903727"/>
                </a:cubicBezTo>
                <a:cubicBezTo>
                  <a:pt x="1740340" y="943799"/>
                  <a:pt x="1737983" y="945567"/>
                  <a:pt x="1699098" y="950871"/>
                </a:cubicBezTo>
                <a:cubicBezTo>
                  <a:pt x="1683779" y="952639"/>
                  <a:pt x="1667872" y="954996"/>
                  <a:pt x="1651375" y="957353"/>
                </a:cubicBezTo>
                <a:close/>
                <a:moveTo>
                  <a:pt x="1483462" y="2668106"/>
                </a:moveTo>
                <a:cubicBezTo>
                  <a:pt x="1513510" y="2697571"/>
                  <a:pt x="1537076" y="2719376"/>
                  <a:pt x="1559465" y="2742358"/>
                </a:cubicBezTo>
                <a:cubicBezTo>
                  <a:pt x="1577140" y="2760627"/>
                  <a:pt x="1581853" y="2781842"/>
                  <a:pt x="1573605" y="2807182"/>
                </a:cubicBezTo>
                <a:cubicBezTo>
                  <a:pt x="1541790" y="2904417"/>
                  <a:pt x="1489354" y="2981616"/>
                  <a:pt x="1386838" y="3015207"/>
                </a:cubicBezTo>
                <a:cubicBezTo>
                  <a:pt x="1370342" y="3020510"/>
                  <a:pt x="1354434" y="3027582"/>
                  <a:pt x="1337937" y="3032886"/>
                </a:cubicBezTo>
                <a:cubicBezTo>
                  <a:pt x="1286680" y="3048797"/>
                  <a:pt x="1234244" y="3022868"/>
                  <a:pt x="1213623" y="2973955"/>
                </a:cubicBezTo>
                <a:cubicBezTo>
                  <a:pt x="1204785" y="2952740"/>
                  <a:pt x="1217158" y="2940954"/>
                  <a:pt x="1231298" y="2930936"/>
                </a:cubicBezTo>
                <a:cubicBezTo>
                  <a:pt x="1273129" y="2900881"/>
                  <a:pt x="1316727" y="2873184"/>
                  <a:pt x="1357969" y="2842540"/>
                </a:cubicBezTo>
                <a:cubicBezTo>
                  <a:pt x="1381536" y="2824861"/>
                  <a:pt x="1404513" y="2804825"/>
                  <a:pt x="1422778" y="2782431"/>
                </a:cubicBezTo>
                <a:cubicBezTo>
                  <a:pt x="1438685" y="2762395"/>
                  <a:pt x="1448701" y="2736465"/>
                  <a:pt x="1460484" y="2713482"/>
                </a:cubicBezTo>
                <a:cubicBezTo>
                  <a:pt x="1468144" y="2699929"/>
                  <a:pt x="1474624" y="2685785"/>
                  <a:pt x="1483462" y="2668106"/>
                </a:cubicBezTo>
                <a:close/>
                <a:moveTo>
                  <a:pt x="1504083" y="2760038"/>
                </a:moveTo>
                <a:cubicBezTo>
                  <a:pt x="1498780" y="2768877"/>
                  <a:pt x="1492300" y="2777717"/>
                  <a:pt x="1488764" y="2787146"/>
                </a:cubicBezTo>
                <a:cubicBezTo>
                  <a:pt x="1475803" y="2821915"/>
                  <a:pt x="1451647" y="2849612"/>
                  <a:pt x="1423367" y="2872006"/>
                </a:cubicBezTo>
                <a:cubicBezTo>
                  <a:pt x="1395087" y="2894399"/>
                  <a:pt x="1364450" y="2913846"/>
                  <a:pt x="1333813" y="2932115"/>
                </a:cubicBezTo>
                <a:cubicBezTo>
                  <a:pt x="1313192" y="2944490"/>
                  <a:pt x="1296695" y="2958044"/>
                  <a:pt x="1278431" y="2986920"/>
                </a:cubicBezTo>
                <a:cubicBezTo>
                  <a:pt x="1297874" y="2986920"/>
                  <a:pt x="1310835" y="2990456"/>
                  <a:pt x="1319673" y="2986331"/>
                </a:cubicBezTo>
                <a:cubicBezTo>
                  <a:pt x="1362093" y="2966294"/>
                  <a:pt x="1405692" y="2948615"/>
                  <a:pt x="1444577" y="2922096"/>
                </a:cubicBezTo>
                <a:cubicBezTo>
                  <a:pt x="1485230" y="2894399"/>
                  <a:pt x="1509385" y="2850201"/>
                  <a:pt x="1527061" y="2804235"/>
                </a:cubicBezTo>
                <a:cubicBezTo>
                  <a:pt x="1534720" y="2782431"/>
                  <a:pt x="1528828" y="2768288"/>
                  <a:pt x="1504083" y="2760038"/>
                </a:cubicBezTo>
                <a:close/>
                <a:moveTo>
                  <a:pt x="100093" y="1105269"/>
                </a:moveTo>
                <a:cubicBezTo>
                  <a:pt x="56495" y="1107037"/>
                  <a:pt x="29982" y="1086411"/>
                  <a:pt x="19377" y="1043392"/>
                </a:cubicBezTo>
                <a:cubicBezTo>
                  <a:pt x="18788" y="1040445"/>
                  <a:pt x="18788" y="1036910"/>
                  <a:pt x="18199" y="1033963"/>
                </a:cubicBezTo>
                <a:cubicBezTo>
                  <a:pt x="524" y="957353"/>
                  <a:pt x="2880" y="952639"/>
                  <a:pt x="78294" y="927888"/>
                </a:cubicBezTo>
                <a:cubicBezTo>
                  <a:pt x="140746" y="907262"/>
                  <a:pt x="202609" y="886047"/>
                  <a:pt x="265061" y="866011"/>
                </a:cubicBezTo>
                <a:cubicBezTo>
                  <a:pt x="301589" y="854814"/>
                  <a:pt x="339885" y="868958"/>
                  <a:pt x="357560" y="901959"/>
                </a:cubicBezTo>
                <a:cubicBezTo>
                  <a:pt x="373468" y="930835"/>
                  <a:pt x="385251" y="961478"/>
                  <a:pt x="398213" y="991533"/>
                </a:cubicBezTo>
                <a:cubicBezTo>
                  <a:pt x="405283" y="1008034"/>
                  <a:pt x="402337" y="1023356"/>
                  <a:pt x="383484" y="1029249"/>
                </a:cubicBezTo>
                <a:cubicBezTo>
                  <a:pt x="292162" y="1060482"/>
                  <a:pt x="200252" y="1091126"/>
                  <a:pt x="104217" y="1104090"/>
                </a:cubicBezTo>
                <a:cubicBezTo>
                  <a:pt x="103039" y="1105269"/>
                  <a:pt x="101272" y="1105269"/>
                  <a:pt x="100093" y="1105269"/>
                </a:cubicBezTo>
                <a:close/>
                <a:moveTo>
                  <a:pt x="339885" y="983872"/>
                </a:moveTo>
                <a:cubicBezTo>
                  <a:pt x="326334" y="959711"/>
                  <a:pt x="316318" y="941442"/>
                  <a:pt x="305124" y="920816"/>
                </a:cubicBezTo>
                <a:cubicBezTo>
                  <a:pt x="224408" y="945567"/>
                  <a:pt x="147227" y="969139"/>
                  <a:pt x="65332" y="993890"/>
                </a:cubicBezTo>
                <a:cubicBezTo>
                  <a:pt x="68278" y="1014516"/>
                  <a:pt x="71224" y="1031017"/>
                  <a:pt x="73581" y="1047517"/>
                </a:cubicBezTo>
                <a:cubicBezTo>
                  <a:pt x="168437" y="1039856"/>
                  <a:pt x="250331" y="1006855"/>
                  <a:pt x="339885" y="983872"/>
                </a:cubicBezTo>
                <a:close/>
                <a:moveTo>
                  <a:pt x="2694204" y="1910849"/>
                </a:moveTo>
                <a:cubicBezTo>
                  <a:pt x="2695972" y="1968601"/>
                  <a:pt x="2691258" y="1974494"/>
                  <a:pt x="2638822" y="1986869"/>
                </a:cubicBezTo>
                <a:cubicBezTo>
                  <a:pt x="2628217" y="1989227"/>
                  <a:pt x="2617612" y="1991584"/>
                  <a:pt x="2607007" y="1994530"/>
                </a:cubicBezTo>
                <a:cubicBezTo>
                  <a:pt x="2557517" y="2007495"/>
                  <a:pt x="2520399" y="1989227"/>
                  <a:pt x="2510973" y="1940903"/>
                </a:cubicBezTo>
                <a:cubicBezTo>
                  <a:pt x="2495654" y="1864294"/>
                  <a:pt x="2483871" y="1786506"/>
                  <a:pt x="2471498" y="1709307"/>
                </a:cubicBezTo>
                <a:cubicBezTo>
                  <a:pt x="2469731" y="1699878"/>
                  <a:pt x="2470909" y="1690449"/>
                  <a:pt x="2471498" y="1681020"/>
                </a:cubicBezTo>
                <a:cubicBezTo>
                  <a:pt x="2474444" y="1648608"/>
                  <a:pt x="2478568" y="1643894"/>
                  <a:pt x="2510383" y="1638590"/>
                </a:cubicBezTo>
                <a:cubicBezTo>
                  <a:pt x="2541020" y="1633286"/>
                  <a:pt x="2572246" y="1629161"/>
                  <a:pt x="2602883" y="1625036"/>
                </a:cubicBezTo>
                <a:cubicBezTo>
                  <a:pt x="2637055" y="1620911"/>
                  <a:pt x="2660032" y="1639769"/>
                  <a:pt x="2667102" y="1679252"/>
                </a:cubicBezTo>
                <a:cubicBezTo>
                  <a:pt x="2674172" y="1719325"/>
                  <a:pt x="2678886" y="1759987"/>
                  <a:pt x="2683599" y="1800060"/>
                </a:cubicBezTo>
                <a:cubicBezTo>
                  <a:pt x="2687723" y="1837775"/>
                  <a:pt x="2690669" y="1875491"/>
                  <a:pt x="2694204" y="1910849"/>
                </a:cubicBezTo>
                <a:close/>
                <a:moveTo>
                  <a:pt x="2570479" y="1943261"/>
                </a:moveTo>
                <a:cubicBezTo>
                  <a:pt x="2593456" y="1945029"/>
                  <a:pt x="2618201" y="1950332"/>
                  <a:pt x="2642357" y="1929117"/>
                </a:cubicBezTo>
                <a:cubicBezTo>
                  <a:pt x="2633520" y="1849561"/>
                  <a:pt x="2624093" y="1769416"/>
                  <a:pt x="2614666" y="1683966"/>
                </a:cubicBezTo>
                <a:cubicBezTo>
                  <a:pt x="2583440" y="1690449"/>
                  <a:pt x="2556928" y="1695753"/>
                  <a:pt x="2531004" y="1701056"/>
                </a:cubicBezTo>
                <a:cubicBezTo>
                  <a:pt x="2531594" y="1788274"/>
                  <a:pt x="2549858" y="1900241"/>
                  <a:pt x="2570479" y="1943261"/>
                </a:cubicBezTo>
                <a:close/>
                <a:moveTo>
                  <a:pt x="2377820" y="144112"/>
                </a:moveTo>
                <a:cubicBezTo>
                  <a:pt x="2373696" y="168863"/>
                  <a:pt x="2368983" y="193025"/>
                  <a:pt x="2365448" y="217776"/>
                </a:cubicBezTo>
                <a:cubicBezTo>
                  <a:pt x="2361324" y="244884"/>
                  <a:pt x="2343649" y="256670"/>
                  <a:pt x="2319493" y="255491"/>
                </a:cubicBezTo>
                <a:cubicBezTo>
                  <a:pt x="2272359" y="253723"/>
                  <a:pt x="2225226" y="251366"/>
                  <a:pt x="2179270" y="244294"/>
                </a:cubicBezTo>
                <a:cubicBezTo>
                  <a:pt x="2150990" y="240169"/>
                  <a:pt x="2129780" y="199507"/>
                  <a:pt x="2133905" y="165327"/>
                </a:cubicBezTo>
                <a:cubicBezTo>
                  <a:pt x="2138029" y="131148"/>
                  <a:pt x="2143331" y="96968"/>
                  <a:pt x="2149223" y="63378"/>
                </a:cubicBezTo>
                <a:cubicBezTo>
                  <a:pt x="2158650" y="9162"/>
                  <a:pt x="2179860" y="-6160"/>
                  <a:pt x="2234063" y="2090"/>
                </a:cubicBezTo>
                <a:cubicBezTo>
                  <a:pt x="2258808" y="5626"/>
                  <a:pt x="2283553" y="11519"/>
                  <a:pt x="2307709" y="17412"/>
                </a:cubicBezTo>
                <a:cubicBezTo>
                  <a:pt x="2354254" y="29787"/>
                  <a:pt x="2369572" y="47466"/>
                  <a:pt x="2374285" y="96379"/>
                </a:cubicBezTo>
                <a:cubicBezTo>
                  <a:pt x="2376053" y="111701"/>
                  <a:pt x="2374285" y="127612"/>
                  <a:pt x="2374285" y="143523"/>
                </a:cubicBezTo>
                <a:cubicBezTo>
                  <a:pt x="2375464" y="144112"/>
                  <a:pt x="2376642" y="144112"/>
                  <a:pt x="2377820" y="144112"/>
                </a:cubicBezTo>
                <a:close/>
                <a:moveTo>
                  <a:pt x="2199302" y="184774"/>
                </a:moveTo>
                <a:cubicBezTo>
                  <a:pt x="2235831" y="186542"/>
                  <a:pt x="2268824" y="188310"/>
                  <a:pt x="2304174" y="190078"/>
                </a:cubicBezTo>
                <a:cubicBezTo>
                  <a:pt x="2307120" y="164738"/>
                  <a:pt x="2310655" y="144702"/>
                  <a:pt x="2311244" y="124665"/>
                </a:cubicBezTo>
                <a:cubicBezTo>
                  <a:pt x="2313012" y="93432"/>
                  <a:pt x="2306531" y="87539"/>
                  <a:pt x="2273538" y="85182"/>
                </a:cubicBezTo>
                <a:cubicBezTo>
                  <a:pt x="2255273" y="84003"/>
                  <a:pt x="2237009" y="82825"/>
                  <a:pt x="2215210" y="81646"/>
                </a:cubicBezTo>
                <a:cubicBezTo>
                  <a:pt x="2210497" y="112879"/>
                  <a:pt x="2205783" y="143523"/>
                  <a:pt x="2199302" y="184774"/>
                </a:cubicBezTo>
                <a:close/>
                <a:moveTo>
                  <a:pt x="697511" y="1914974"/>
                </a:moveTo>
                <a:cubicBezTo>
                  <a:pt x="699867" y="1965065"/>
                  <a:pt x="676301" y="1990405"/>
                  <a:pt x="646253" y="2008674"/>
                </a:cubicBezTo>
                <a:cubicBezTo>
                  <a:pt x="603244" y="2034603"/>
                  <a:pt x="529597" y="2023996"/>
                  <a:pt x="491891" y="1989227"/>
                </a:cubicBezTo>
                <a:cubicBezTo>
                  <a:pt x="461843" y="1962119"/>
                  <a:pt x="450649" y="1908492"/>
                  <a:pt x="467146" y="1867830"/>
                </a:cubicBezTo>
                <a:cubicBezTo>
                  <a:pt x="486588" y="1821275"/>
                  <a:pt x="515457" y="1801827"/>
                  <a:pt x="565537" y="1803595"/>
                </a:cubicBezTo>
                <a:cubicBezTo>
                  <a:pt x="573196" y="1803595"/>
                  <a:pt x="584390" y="1804185"/>
                  <a:pt x="587336" y="1808899"/>
                </a:cubicBezTo>
                <a:cubicBezTo>
                  <a:pt x="604422" y="1833061"/>
                  <a:pt x="631524" y="1835418"/>
                  <a:pt x="656269" y="1843668"/>
                </a:cubicBezTo>
                <a:cubicBezTo>
                  <a:pt x="695154" y="1857811"/>
                  <a:pt x="697511" y="1891402"/>
                  <a:pt x="697511" y="1914974"/>
                </a:cubicBezTo>
                <a:close/>
                <a:moveTo>
                  <a:pt x="536078" y="1877259"/>
                </a:moveTo>
                <a:cubicBezTo>
                  <a:pt x="514279" y="1929707"/>
                  <a:pt x="513101" y="1944439"/>
                  <a:pt x="529597" y="1960940"/>
                </a:cubicBezTo>
                <a:cubicBezTo>
                  <a:pt x="544327" y="1975672"/>
                  <a:pt x="576731" y="1979208"/>
                  <a:pt x="599709" y="1969190"/>
                </a:cubicBezTo>
                <a:cubicBezTo>
                  <a:pt x="634469" y="1954458"/>
                  <a:pt x="634469" y="1925582"/>
                  <a:pt x="630345" y="1891991"/>
                </a:cubicBezTo>
                <a:cubicBezTo>
                  <a:pt x="600298" y="1887277"/>
                  <a:pt x="570250" y="1882562"/>
                  <a:pt x="536078" y="1877259"/>
                </a:cubicBezTo>
                <a:close/>
                <a:moveTo>
                  <a:pt x="524" y="2863755"/>
                </a:moveTo>
                <a:cubicBezTo>
                  <a:pt x="524" y="2785967"/>
                  <a:pt x="-1244" y="2773592"/>
                  <a:pt x="93612" y="2789503"/>
                </a:cubicBezTo>
                <a:cubicBezTo>
                  <a:pt x="148405" y="2798342"/>
                  <a:pt x="160778" y="2815432"/>
                  <a:pt x="160778" y="2866702"/>
                </a:cubicBezTo>
                <a:cubicBezTo>
                  <a:pt x="160778" y="2947437"/>
                  <a:pt x="160778" y="2947437"/>
                  <a:pt x="74170" y="2958633"/>
                </a:cubicBezTo>
                <a:cubicBezTo>
                  <a:pt x="31750" y="2963937"/>
                  <a:pt x="4059" y="2942722"/>
                  <a:pt x="524" y="2901471"/>
                </a:cubicBezTo>
                <a:cubicBezTo>
                  <a:pt x="-655" y="2889095"/>
                  <a:pt x="524" y="2876720"/>
                  <a:pt x="524" y="2863755"/>
                </a:cubicBezTo>
                <a:close/>
                <a:moveTo>
                  <a:pt x="100093" y="2902649"/>
                </a:moveTo>
                <a:cubicBezTo>
                  <a:pt x="111877" y="2849023"/>
                  <a:pt x="111877" y="2849023"/>
                  <a:pt x="61797" y="2846076"/>
                </a:cubicBezTo>
                <a:cubicBezTo>
                  <a:pt x="62976" y="2865523"/>
                  <a:pt x="64154" y="2884381"/>
                  <a:pt x="65332" y="2902649"/>
                </a:cubicBezTo>
                <a:cubicBezTo>
                  <a:pt x="79472" y="2902649"/>
                  <a:pt x="88899" y="2902649"/>
                  <a:pt x="100093" y="29026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 flipH="1" rot="1801764">
            <a:off x="549075" y="3868976"/>
            <a:ext cx="1346053" cy="1517432"/>
          </a:xfrm>
          <a:custGeom>
            <a:rect b="b" l="l" r="r" t="t"/>
            <a:pathLst>
              <a:path extrusionOk="0" h="3037562" w="2694498">
                <a:moveTo>
                  <a:pt x="1892934" y="1048106"/>
                </a:moveTo>
                <a:cubicBezTo>
                  <a:pt x="1905896" y="1108216"/>
                  <a:pt x="1917090" y="1163610"/>
                  <a:pt x="1929463" y="1218416"/>
                </a:cubicBezTo>
                <a:cubicBezTo>
                  <a:pt x="1937711" y="1254952"/>
                  <a:pt x="1947138" y="1291489"/>
                  <a:pt x="1955386" y="1328026"/>
                </a:cubicBezTo>
                <a:cubicBezTo>
                  <a:pt x="1958332" y="1342170"/>
                  <a:pt x="1961867" y="1357491"/>
                  <a:pt x="1945370" y="1365152"/>
                </a:cubicBezTo>
                <a:cubicBezTo>
                  <a:pt x="1927695" y="1373403"/>
                  <a:pt x="1914144" y="1361617"/>
                  <a:pt x="1905896" y="1348063"/>
                </a:cubicBezTo>
                <a:cubicBezTo>
                  <a:pt x="1874670" y="1299150"/>
                  <a:pt x="1843444" y="1250238"/>
                  <a:pt x="1815753" y="1199558"/>
                </a:cubicBezTo>
                <a:cubicBezTo>
                  <a:pt x="1794543" y="1160074"/>
                  <a:pt x="1778636" y="1117055"/>
                  <a:pt x="1758015" y="1068732"/>
                </a:cubicBezTo>
                <a:cubicBezTo>
                  <a:pt x="1745642" y="1083465"/>
                  <a:pt x="1735626" y="1094662"/>
                  <a:pt x="1727378" y="1106448"/>
                </a:cubicBezTo>
                <a:cubicBezTo>
                  <a:pt x="1674353" y="1189540"/>
                  <a:pt x="1621917" y="1272632"/>
                  <a:pt x="1569481" y="1355724"/>
                </a:cubicBezTo>
                <a:cubicBezTo>
                  <a:pt x="1559465" y="1371635"/>
                  <a:pt x="1551806" y="1391671"/>
                  <a:pt x="1527061" y="1381653"/>
                </a:cubicBezTo>
                <a:cubicBezTo>
                  <a:pt x="1508207" y="1374581"/>
                  <a:pt x="1495245" y="1351009"/>
                  <a:pt x="1499370" y="1326848"/>
                </a:cubicBezTo>
                <a:cubicBezTo>
                  <a:pt x="1507029" y="1280293"/>
                  <a:pt x="1512920" y="1233148"/>
                  <a:pt x="1525882" y="1188361"/>
                </a:cubicBezTo>
                <a:cubicBezTo>
                  <a:pt x="1541790" y="1134145"/>
                  <a:pt x="1564767" y="1082286"/>
                  <a:pt x="1584210" y="1029838"/>
                </a:cubicBezTo>
                <a:cubicBezTo>
                  <a:pt x="1587745" y="1019820"/>
                  <a:pt x="1590691" y="1009801"/>
                  <a:pt x="1595404" y="996248"/>
                </a:cubicBezTo>
                <a:cubicBezTo>
                  <a:pt x="1571837" y="986819"/>
                  <a:pt x="1550038" y="979158"/>
                  <a:pt x="1529417" y="969139"/>
                </a:cubicBezTo>
                <a:cubicBezTo>
                  <a:pt x="1509974" y="959121"/>
                  <a:pt x="1485230" y="948514"/>
                  <a:pt x="1490532" y="921995"/>
                </a:cubicBezTo>
                <a:cubicBezTo>
                  <a:pt x="1496424" y="893119"/>
                  <a:pt x="1524115" y="900191"/>
                  <a:pt x="1545325" y="900191"/>
                </a:cubicBezTo>
                <a:cubicBezTo>
                  <a:pt x="1587156" y="899601"/>
                  <a:pt x="1629576" y="900191"/>
                  <a:pt x="1671996" y="900191"/>
                </a:cubicBezTo>
                <a:cubicBezTo>
                  <a:pt x="1691439" y="782919"/>
                  <a:pt x="1717951" y="674487"/>
                  <a:pt x="1758604" y="570180"/>
                </a:cubicBezTo>
                <a:cubicBezTo>
                  <a:pt x="1789830" y="563108"/>
                  <a:pt x="1806327" y="577841"/>
                  <a:pt x="1813986" y="603181"/>
                </a:cubicBezTo>
                <a:cubicBezTo>
                  <a:pt x="1825769" y="640307"/>
                  <a:pt x="1834607" y="678612"/>
                  <a:pt x="1845801" y="716328"/>
                </a:cubicBezTo>
                <a:cubicBezTo>
                  <a:pt x="1858173" y="759936"/>
                  <a:pt x="1871724" y="803545"/>
                  <a:pt x="1885275" y="846564"/>
                </a:cubicBezTo>
                <a:cubicBezTo>
                  <a:pt x="1887632" y="853636"/>
                  <a:pt x="1892345" y="860118"/>
                  <a:pt x="1895291" y="865422"/>
                </a:cubicBezTo>
                <a:cubicBezTo>
                  <a:pt x="1940657" y="870136"/>
                  <a:pt x="1984255" y="873083"/>
                  <a:pt x="2027854" y="878976"/>
                </a:cubicBezTo>
                <a:cubicBezTo>
                  <a:pt x="2055545" y="883101"/>
                  <a:pt x="2083236" y="890173"/>
                  <a:pt x="2110338" y="897244"/>
                </a:cubicBezTo>
                <a:cubicBezTo>
                  <a:pt x="2132137" y="903137"/>
                  <a:pt x="2147455" y="917281"/>
                  <a:pt x="2148045" y="940264"/>
                </a:cubicBezTo>
                <a:cubicBezTo>
                  <a:pt x="2148634" y="966193"/>
                  <a:pt x="2126245" y="972675"/>
                  <a:pt x="2107392" y="979158"/>
                </a:cubicBezTo>
                <a:cubicBezTo>
                  <a:pt x="2053778" y="996248"/>
                  <a:pt x="1999574" y="1010980"/>
                  <a:pt x="1945370" y="1026891"/>
                </a:cubicBezTo>
                <a:cubicBezTo>
                  <a:pt x="1929463" y="1033374"/>
                  <a:pt x="1913555" y="1040445"/>
                  <a:pt x="1892934" y="1048106"/>
                </a:cubicBezTo>
                <a:close/>
                <a:moveTo>
                  <a:pt x="1651375" y="957353"/>
                </a:moveTo>
                <a:cubicBezTo>
                  <a:pt x="1648429" y="976800"/>
                  <a:pt x="1649018" y="992712"/>
                  <a:pt x="1644305" y="1006855"/>
                </a:cubicBezTo>
                <a:cubicBezTo>
                  <a:pt x="1632522" y="1042213"/>
                  <a:pt x="1617203" y="1076982"/>
                  <a:pt x="1604831" y="1112341"/>
                </a:cubicBezTo>
                <a:cubicBezTo>
                  <a:pt x="1591280" y="1152413"/>
                  <a:pt x="1570659" y="1191307"/>
                  <a:pt x="1571837" y="1246702"/>
                </a:cubicBezTo>
                <a:cubicBezTo>
                  <a:pt x="1604242" y="1196022"/>
                  <a:pt x="1630754" y="1154181"/>
                  <a:pt x="1657267" y="1112341"/>
                </a:cubicBezTo>
                <a:cubicBezTo>
                  <a:pt x="1675531" y="1083465"/>
                  <a:pt x="1692028" y="1053410"/>
                  <a:pt x="1712060" y="1025123"/>
                </a:cubicBezTo>
                <a:cubicBezTo>
                  <a:pt x="1729735" y="999783"/>
                  <a:pt x="1753891" y="998015"/>
                  <a:pt x="1775101" y="1020409"/>
                </a:cubicBezTo>
                <a:cubicBezTo>
                  <a:pt x="1785706" y="1031606"/>
                  <a:pt x="1792187" y="1046338"/>
                  <a:pt x="1799256" y="1059892"/>
                </a:cubicBezTo>
                <a:cubicBezTo>
                  <a:pt x="1819288" y="1099965"/>
                  <a:pt x="1838142" y="1140627"/>
                  <a:pt x="1857584" y="1181289"/>
                </a:cubicBezTo>
                <a:cubicBezTo>
                  <a:pt x="1861119" y="1161842"/>
                  <a:pt x="1859352" y="1145342"/>
                  <a:pt x="1856406" y="1128252"/>
                </a:cubicBezTo>
                <a:cubicBezTo>
                  <a:pt x="1852871" y="1109983"/>
                  <a:pt x="1848158" y="1091715"/>
                  <a:pt x="1844623" y="1073446"/>
                </a:cubicBezTo>
                <a:cubicBezTo>
                  <a:pt x="1834017" y="1017462"/>
                  <a:pt x="1843444" y="1002730"/>
                  <a:pt x="1898237" y="983283"/>
                </a:cubicBezTo>
                <a:cubicBezTo>
                  <a:pt x="1922982" y="974443"/>
                  <a:pt x="1947727" y="964425"/>
                  <a:pt x="1972472" y="955585"/>
                </a:cubicBezTo>
                <a:cubicBezTo>
                  <a:pt x="1971883" y="952050"/>
                  <a:pt x="1970705" y="948514"/>
                  <a:pt x="1970115" y="944978"/>
                </a:cubicBezTo>
                <a:cubicBezTo>
                  <a:pt x="1951851" y="944978"/>
                  <a:pt x="1933587" y="946157"/>
                  <a:pt x="1915323" y="944978"/>
                </a:cubicBezTo>
                <a:cubicBezTo>
                  <a:pt x="1862887" y="941442"/>
                  <a:pt x="1843444" y="924352"/>
                  <a:pt x="1830483" y="874261"/>
                </a:cubicBezTo>
                <a:cubicBezTo>
                  <a:pt x="1818699" y="827117"/>
                  <a:pt x="1805148" y="780562"/>
                  <a:pt x="1791597" y="734007"/>
                </a:cubicBezTo>
                <a:cubicBezTo>
                  <a:pt x="1789241" y="725167"/>
                  <a:pt x="1782760" y="716917"/>
                  <a:pt x="1776279" y="703952"/>
                </a:cubicBezTo>
                <a:cubicBezTo>
                  <a:pt x="1750356" y="772901"/>
                  <a:pt x="1746231" y="838314"/>
                  <a:pt x="1742696" y="903727"/>
                </a:cubicBezTo>
                <a:cubicBezTo>
                  <a:pt x="1740340" y="943799"/>
                  <a:pt x="1737983" y="945567"/>
                  <a:pt x="1699098" y="950871"/>
                </a:cubicBezTo>
                <a:cubicBezTo>
                  <a:pt x="1683779" y="952639"/>
                  <a:pt x="1667872" y="954996"/>
                  <a:pt x="1651375" y="957353"/>
                </a:cubicBezTo>
                <a:close/>
                <a:moveTo>
                  <a:pt x="1483462" y="2668106"/>
                </a:moveTo>
                <a:cubicBezTo>
                  <a:pt x="1513510" y="2697571"/>
                  <a:pt x="1537076" y="2719376"/>
                  <a:pt x="1559465" y="2742358"/>
                </a:cubicBezTo>
                <a:cubicBezTo>
                  <a:pt x="1577140" y="2760627"/>
                  <a:pt x="1581853" y="2781842"/>
                  <a:pt x="1573605" y="2807182"/>
                </a:cubicBezTo>
                <a:cubicBezTo>
                  <a:pt x="1541790" y="2904417"/>
                  <a:pt x="1489354" y="2981616"/>
                  <a:pt x="1386838" y="3015207"/>
                </a:cubicBezTo>
                <a:cubicBezTo>
                  <a:pt x="1370342" y="3020510"/>
                  <a:pt x="1354434" y="3027582"/>
                  <a:pt x="1337937" y="3032886"/>
                </a:cubicBezTo>
                <a:cubicBezTo>
                  <a:pt x="1286680" y="3048797"/>
                  <a:pt x="1234244" y="3022868"/>
                  <a:pt x="1213623" y="2973955"/>
                </a:cubicBezTo>
                <a:cubicBezTo>
                  <a:pt x="1204785" y="2952740"/>
                  <a:pt x="1217158" y="2940954"/>
                  <a:pt x="1231298" y="2930936"/>
                </a:cubicBezTo>
                <a:cubicBezTo>
                  <a:pt x="1273129" y="2900881"/>
                  <a:pt x="1316727" y="2873184"/>
                  <a:pt x="1357969" y="2842540"/>
                </a:cubicBezTo>
                <a:cubicBezTo>
                  <a:pt x="1381536" y="2824861"/>
                  <a:pt x="1404513" y="2804825"/>
                  <a:pt x="1422778" y="2782431"/>
                </a:cubicBezTo>
                <a:cubicBezTo>
                  <a:pt x="1438685" y="2762395"/>
                  <a:pt x="1448701" y="2736465"/>
                  <a:pt x="1460484" y="2713482"/>
                </a:cubicBezTo>
                <a:cubicBezTo>
                  <a:pt x="1468144" y="2699929"/>
                  <a:pt x="1474624" y="2685785"/>
                  <a:pt x="1483462" y="2668106"/>
                </a:cubicBezTo>
                <a:close/>
                <a:moveTo>
                  <a:pt x="1504083" y="2760038"/>
                </a:moveTo>
                <a:cubicBezTo>
                  <a:pt x="1498780" y="2768877"/>
                  <a:pt x="1492300" y="2777717"/>
                  <a:pt x="1488764" y="2787146"/>
                </a:cubicBezTo>
                <a:cubicBezTo>
                  <a:pt x="1475803" y="2821915"/>
                  <a:pt x="1451647" y="2849612"/>
                  <a:pt x="1423367" y="2872006"/>
                </a:cubicBezTo>
                <a:cubicBezTo>
                  <a:pt x="1395087" y="2894399"/>
                  <a:pt x="1364450" y="2913846"/>
                  <a:pt x="1333813" y="2932115"/>
                </a:cubicBezTo>
                <a:cubicBezTo>
                  <a:pt x="1313192" y="2944490"/>
                  <a:pt x="1296695" y="2958044"/>
                  <a:pt x="1278431" y="2986920"/>
                </a:cubicBezTo>
                <a:cubicBezTo>
                  <a:pt x="1297874" y="2986920"/>
                  <a:pt x="1310835" y="2990456"/>
                  <a:pt x="1319673" y="2986331"/>
                </a:cubicBezTo>
                <a:cubicBezTo>
                  <a:pt x="1362093" y="2966294"/>
                  <a:pt x="1405692" y="2948615"/>
                  <a:pt x="1444577" y="2922096"/>
                </a:cubicBezTo>
                <a:cubicBezTo>
                  <a:pt x="1485230" y="2894399"/>
                  <a:pt x="1509385" y="2850201"/>
                  <a:pt x="1527061" y="2804235"/>
                </a:cubicBezTo>
                <a:cubicBezTo>
                  <a:pt x="1534720" y="2782431"/>
                  <a:pt x="1528828" y="2768288"/>
                  <a:pt x="1504083" y="2760038"/>
                </a:cubicBezTo>
                <a:close/>
                <a:moveTo>
                  <a:pt x="100093" y="1105269"/>
                </a:moveTo>
                <a:cubicBezTo>
                  <a:pt x="56495" y="1107037"/>
                  <a:pt x="29982" y="1086411"/>
                  <a:pt x="19377" y="1043392"/>
                </a:cubicBezTo>
                <a:cubicBezTo>
                  <a:pt x="18788" y="1040445"/>
                  <a:pt x="18788" y="1036910"/>
                  <a:pt x="18199" y="1033963"/>
                </a:cubicBezTo>
                <a:cubicBezTo>
                  <a:pt x="524" y="957353"/>
                  <a:pt x="2880" y="952639"/>
                  <a:pt x="78294" y="927888"/>
                </a:cubicBezTo>
                <a:cubicBezTo>
                  <a:pt x="140746" y="907262"/>
                  <a:pt x="202609" y="886047"/>
                  <a:pt x="265061" y="866011"/>
                </a:cubicBezTo>
                <a:cubicBezTo>
                  <a:pt x="301589" y="854814"/>
                  <a:pt x="339885" y="868958"/>
                  <a:pt x="357560" y="901959"/>
                </a:cubicBezTo>
                <a:cubicBezTo>
                  <a:pt x="373468" y="930835"/>
                  <a:pt x="385251" y="961478"/>
                  <a:pt x="398213" y="991533"/>
                </a:cubicBezTo>
                <a:cubicBezTo>
                  <a:pt x="405283" y="1008034"/>
                  <a:pt x="402337" y="1023356"/>
                  <a:pt x="383484" y="1029249"/>
                </a:cubicBezTo>
                <a:cubicBezTo>
                  <a:pt x="292162" y="1060482"/>
                  <a:pt x="200252" y="1091126"/>
                  <a:pt x="104217" y="1104090"/>
                </a:cubicBezTo>
                <a:cubicBezTo>
                  <a:pt x="103039" y="1105269"/>
                  <a:pt x="101272" y="1105269"/>
                  <a:pt x="100093" y="1105269"/>
                </a:cubicBezTo>
                <a:close/>
                <a:moveTo>
                  <a:pt x="339885" y="983872"/>
                </a:moveTo>
                <a:cubicBezTo>
                  <a:pt x="326334" y="959711"/>
                  <a:pt x="316318" y="941442"/>
                  <a:pt x="305124" y="920816"/>
                </a:cubicBezTo>
                <a:cubicBezTo>
                  <a:pt x="224408" y="945567"/>
                  <a:pt x="147227" y="969139"/>
                  <a:pt x="65332" y="993890"/>
                </a:cubicBezTo>
                <a:cubicBezTo>
                  <a:pt x="68278" y="1014516"/>
                  <a:pt x="71224" y="1031017"/>
                  <a:pt x="73581" y="1047517"/>
                </a:cubicBezTo>
                <a:cubicBezTo>
                  <a:pt x="168437" y="1039856"/>
                  <a:pt x="250331" y="1006855"/>
                  <a:pt x="339885" y="983872"/>
                </a:cubicBezTo>
                <a:close/>
                <a:moveTo>
                  <a:pt x="2694204" y="1910849"/>
                </a:moveTo>
                <a:cubicBezTo>
                  <a:pt x="2695972" y="1968601"/>
                  <a:pt x="2691258" y="1974494"/>
                  <a:pt x="2638822" y="1986869"/>
                </a:cubicBezTo>
                <a:cubicBezTo>
                  <a:pt x="2628217" y="1989227"/>
                  <a:pt x="2617612" y="1991584"/>
                  <a:pt x="2607007" y="1994530"/>
                </a:cubicBezTo>
                <a:cubicBezTo>
                  <a:pt x="2557517" y="2007495"/>
                  <a:pt x="2520399" y="1989227"/>
                  <a:pt x="2510973" y="1940903"/>
                </a:cubicBezTo>
                <a:cubicBezTo>
                  <a:pt x="2495654" y="1864294"/>
                  <a:pt x="2483871" y="1786506"/>
                  <a:pt x="2471498" y="1709307"/>
                </a:cubicBezTo>
                <a:cubicBezTo>
                  <a:pt x="2469731" y="1699878"/>
                  <a:pt x="2470909" y="1690449"/>
                  <a:pt x="2471498" y="1681020"/>
                </a:cubicBezTo>
                <a:cubicBezTo>
                  <a:pt x="2474444" y="1648608"/>
                  <a:pt x="2478568" y="1643894"/>
                  <a:pt x="2510383" y="1638590"/>
                </a:cubicBezTo>
                <a:cubicBezTo>
                  <a:pt x="2541020" y="1633286"/>
                  <a:pt x="2572246" y="1629161"/>
                  <a:pt x="2602883" y="1625036"/>
                </a:cubicBezTo>
                <a:cubicBezTo>
                  <a:pt x="2637055" y="1620911"/>
                  <a:pt x="2660032" y="1639769"/>
                  <a:pt x="2667102" y="1679252"/>
                </a:cubicBezTo>
                <a:cubicBezTo>
                  <a:pt x="2674172" y="1719325"/>
                  <a:pt x="2678886" y="1759987"/>
                  <a:pt x="2683599" y="1800060"/>
                </a:cubicBezTo>
                <a:cubicBezTo>
                  <a:pt x="2687723" y="1837775"/>
                  <a:pt x="2690669" y="1875491"/>
                  <a:pt x="2694204" y="1910849"/>
                </a:cubicBezTo>
                <a:close/>
                <a:moveTo>
                  <a:pt x="2570479" y="1943261"/>
                </a:moveTo>
                <a:cubicBezTo>
                  <a:pt x="2593456" y="1945029"/>
                  <a:pt x="2618201" y="1950332"/>
                  <a:pt x="2642357" y="1929117"/>
                </a:cubicBezTo>
                <a:cubicBezTo>
                  <a:pt x="2633520" y="1849561"/>
                  <a:pt x="2624093" y="1769416"/>
                  <a:pt x="2614666" y="1683966"/>
                </a:cubicBezTo>
                <a:cubicBezTo>
                  <a:pt x="2583440" y="1690449"/>
                  <a:pt x="2556928" y="1695753"/>
                  <a:pt x="2531004" y="1701056"/>
                </a:cubicBezTo>
                <a:cubicBezTo>
                  <a:pt x="2531594" y="1788274"/>
                  <a:pt x="2549858" y="1900241"/>
                  <a:pt x="2570479" y="1943261"/>
                </a:cubicBezTo>
                <a:close/>
                <a:moveTo>
                  <a:pt x="2377820" y="144112"/>
                </a:moveTo>
                <a:cubicBezTo>
                  <a:pt x="2373696" y="168863"/>
                  <a:pt x="2368983" y="193025"/>
                  <a:pt x="2365448" y="217776"/>
                </a:cubicBezTo>
                <a:cubicBezTo>
                  <a:pt x="2361324" y="244884"/>
                  <a:pt x="2343649" y="256670"/>
                  <a:pt x="2319493" y="255491"/>
                </a:cubicBezTo>
                <a:cubicBezTo>
                  <a:pt x="2272359" y="253723"/>
                  <a:pt x="2225226" y="251366"/>
                  <a:pt x="2179270" y="244294"/>
                </a:cubicBezTo>
                <a:cubicBezTo>
                  <a:pt x="2150990" y="240169"/>
                  <a:pt x="2129780" y="199507"/>
                  <a:pt x="2133905" y="165327"/>
                </a:cubicBezTo>
                <a:cubicBezTo>
                  <a:pt x="2138029" y="131148"/>
                  <a:pt x="2143331" y="96968"/>
                  <a:pt x="2149223" y="63378"/>
                </a:cubicBezTo>
                <a:cubicBezTo>
                  <a:pt x="2158650" y="9162"/>
                  <a:pt x="2179860" y="-6160"/>
                  <a:pt x="2234063" y="2090"/>
                </a:cubicBezTo>
                <a:cubicBezTo>
                  <a:pt x="2258808" y="5626"/>
                  <a:pt x="2283553" y="11519"/>
                  <a:pt x="2307709" y="17412"/>
                </a:cubicBezTo>
                <a:cubicBezTo>
                  <a:pt x="2354254" y="29787"/>
                  <a:pt x="2369572" y="47466"/>
                  <a:pt x="2374285" y="96379"/>
                </a:cubicBezTo>
                <a:cubicBezTo>
                  <a:pt x="2376053" y="111701"/>
                  <a:pt x="2374285" y="127612"/>
                  <a:pt x="2374285" y="143523"/>
                </a:cubicBezTo>
                <a:cubicBezTo>
                  <a:pt x="2375464" y="144112"/>
                  <a:pt x="2376642" y="144112"/>
                  <a:pt x="2377820" y="144112"/>
                </a:cubicBezTo>
                <a:close/>
                <a:moveTo>
                  <a:pt x="2199302" y="184774"/>
                </a:moveTo>
                <a:cubicBezTo>
                  <a:pt x="2235831" y="186542"/>
                  <a:pt x="2268824" y="188310"/>
                  <a:pt x="2304174" y="190078"/>
                </a:cubicBezTo>
                <a:cubicBezTo>
                  <a:pt x="2307120" y="164738"/>
                  <a:pt x="2310655" y="144702"/>
                  <a:pt x="2311244" y="124665"/>
                </a:cubicBezTo>
                <a:cubicBezTo>
                  <a:pt x="2313012" y="93432"/>
                  <a:pt x="2306531" y="87539"/>
                  <a:pt x="2273538" y="85182"/>
                </a:cubicBezTo>
                <a:cubicBezTo>
                  <a:pt x="2255273" y="84003"/>
                  <a:pt x="2237009" y="82825"/>
                  <a:pt x="2215210" y="81646"/>
                </a:cubicBezTo>
                <a:cubicBezTo>
                  <a:pt x="2210497" y="112879"/>
                  <a:pt x="2205783" y="143523"/>
                  <a:pt x="2199302" y="184774"/>
                </a:cubicBezTo>
                <a:close/>
                <a:moveTo>
                  <a:pt x="697511" y="1914974"/>
                </a:moveTo>
                <a:cubicBezTo>
                  <a:pt x="699867" y="1965065"/>
                  <a:pt x="676301" y="1990405"/>
                  <a:pt x="646253" y="2008674"/>
                </a:cubicBezTo>
                <a:cubicBezTo>
                  <a:pt x="603244" y="2034603"/>
                  <a:pt x="529597" y="2023996"/>
                  <a:pt x="491891" y="1989227"/>
                </a:cubicBezTo>
                <a:cubicBezTo>
                  <a:pt x="461843" y="1962119"/>
                  <a:pt x="450649" y="1908492"/>
                  <a:pt x="467146" y="1867830"/>
                </a:cubicBezTo>
                <a:cubicBezTo>
                  <a:pt x="486588" y="1821275"/>
                  <a:pt x="515457" y="1801827"/>
                  <a:pt x="565537" y="1803595"/>
                </a:cubicBezTo>
                <a:cubicBezTo>
                  <a:pt x="573196" y="1803595"/>
                  <a:pt x="584390" y="1804185"/>
                  <a:pt x="587336" y="1808899"/>
                </a:cubicBezTo>
                <a:cubicBezTo>
                  <a:pt x="604422" y="1833061"/>
                  <a:pt x="631524" y="1835418"/>
                  <a:pt x="656269" y="1843668"/>
                </a:cubicBezTo>
                <a:cubicBezTo>
                  <a:pt x="695154" y="1857811"/>
                  <a:pt x="697511" y="1891402"/>
                  <a:pt x="697511" y="1914974"/>
                </a:cubicBezTo>
                <a:close/>
                <a:moveTo>
                  <a:pt x="536078" y="1877259"/>
                </a:moveTo>
                <a:cubicBezTo>
                  <a:pt x="514279" y="1929707"/>
                  <a:pt x="513101" y="1944439"/>
                  <a:pt x="529597" y="1960940"/>
                </a:cubicBezTo>
                <a:cubicBezTo>
                  <a:pt x="544327" y="1975672"/>
                  <a:pt x="576731" y="1979208"/>
                  <a:pt x="599709" y="1969190"/>
                </a:cubicBezTo>
                <a:cubicBezTo>
                  <a:pt x="634469" y="1954458"/>
                  <a:pt x="634469" y="1925582"/>
                  <a:pt x="630345" y="1891991"/>
                </a:cubicBezTo>
                <a:cubicBezTo>
                  <a:pt x="600298" y="1887277"/>
                  <a:pt x="570250" y="1882562"/>
                  <a:pt x="536078" y="1877259"/>
                </a:cubicBezTo>
                <a:close/>
                <a:moveTo>
                  <a:pt x="524" y="2863755"/>
                </a:moveTo>
                <a:cubicBezTo>
                  <a:pt x="524" y="2785967"/>
                  <a:pt x="-1244" y="2773592"/>
                  <a:pt x="93612" y="2789503"/>
                </a:cubicBezTo>
                <a:cubicBezTo>
                  <a:pt x="148405" y="2798342"/>
                  <a:pt x="160778" y="2815432"/>
                  <a:pt x="160778" y="2866702"/>
                </a:cubicBezTo>
                <a:cubicBezTo>
                  <a:pt x="160778" y="2947437"/>
                  <a:pt x="160778" y="2947437"/>
                  <a:pt x="74170" y="2958633"/>
                </a:cubicBezTo>
                <a:cubicBezTo>
                  <a:pt x="31750" y="2963937"/>
                  <a:pt x="4059" y="2942722"/>
                  <a:pt x="524" y="2901471"/>
                </a:cubicBezTo>
                <a:cubicBezTo>
                  <a:pt x="-655" y="2889095"/>
                  <a:pt x="524" y="2876720"/>
                  <a:pt x="524" y="2863755"/>
                </a:cubicBezTo>
                <a:close/>
                <a:moveTo>
                  <a:pt x="100093" y="2902649"/>
                </a:moveTo>
                <a:cubicBezTo>
                  <a:pt x="111877" y="2849023"/>
                  <a:pt x="111877" y="2849023"/>
                  <a:pt x="61797" y="2846076"/>
                </a:cubicBezTo>
                <a:cubicBezTo>
                  <a:pt x="62976" y="2865523"/>
                  <a:pt x="64154" y="2884381"/>
                  <a:pt x="65332" y="2902649"/>
                </a:cubicBezTo>
                <a:cubicBezTo>
                  <a:pt x="79472" y="2902649"/>
                  <a:pt x="88899" y="2902649"/>
                  <a:pt x="100093" y="29026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9725" y="635850"/>
            <a:ext cx="5348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zh-TW" sz="2600">
                <a:solidFill>
                  <a:srgbClr val="FFFFFF"/>
                </a:solidFill>
              </a:rPr>
              <a:t>對我來說，「談戀愛」是什麼？</a:t>
            </a:r>
            <a:endParaRPr sz="2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zh-TW" sz="2600">
                <a:solidFill>
                  <a:srgbClr val="FFFFFF"/>
                </a:solidFill>
              </a:rPr>
              <a:t>它帶給我怎樣的感受？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422725" y="4112125"/>
            <a:ext cx="2015700" cy="1031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999999"/>
                </a:solidFill>
              </a:rPr>
              <a:t>來自同學的</a:t>
            </a:r>
            <a:endParaRPr sz="19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999999"/>
                </a:solidFill>
              </a:rPr>
              <a:t>認同感</a:t>
            </a:r>
            <a:endParaRPr sz="1900">
              <a:solidFill>
                <a:srgbClr val="999999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441725" y="3613250"/>
            <a:ext cx="981000" cy="829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6B26B"/>
                </a:solidFill>
              </a:rPr>
              <a:t>親切感</a:t>
            </a:r>
            <a:endParaRPr sz="1900">
              <a:solidFill>
                <a:srgbClr val="F6B26B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131175" y="1422650"/>
            <a:ext cx="1409400" cy="829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讓我</a:t>
            </a:r>
            <a:endParaRPr sz="19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更積極</a:t>
            </a:r>
            <a:endParaRPr sz="1900">
              <a:solidFill>
                <a:srgbClr val="E06666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177575" y="3017725"/>
            <a:ext cx="1707000" cy="11769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讓自己</a:t>
            </a:r>
            <a:endParaRPr sz="19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變得更好</a:t>
            </a:r>
            <a:endParaRPr sz="19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的解藥</a:t>
            </a:r>
            <a:endParaRPr sz="1900">
              <a:solidFill>
                <a:srgbClr val="E06666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070603" y="3355136"/>
            <a:ext cx="1650000" cy="1000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6B26B"/>
                </a:solidFill>
              </a:rPr>
              <a:t>被接納</a:t>
            </a:r>
            <a:endParaRPr sz="1900"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6B26B"/>
                </a:solidFill>
              </a:rPr>
              <a:t>被理解</a:t>
            </a:r>
            <a:endParaRPr sz="1900">
              <a:solidFill>
                <a:srgbClr val="F6B26B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003975" y="3257300"/>
            <a:ext cx="981000" cy="9039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999999"/>
                </a:solidFill>
              </a:rPr>
              <a:t>罪惡感</a:t>
            </a:r>
            <a:endParaRPr sz="1900">
              <a:solidFill>
                <a:srgbClr val="999999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235425" y="4275175"/>
            <a:ext cx="1119300" cy="7050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6B26B"/>
                </a:solidFill>
              </a:rPr>
              <a:t>刺激</a:t>
            </a:r>
            <a:endParaRPr sz="1900">
              <a:solidFill>
                <a:srgbClr val="F6B26B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015700" y="1913250"/>
            <a:ext cx="1119300" cy="7050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999999"/>
                </a:solidFill>
              </a:rPr>
              <a:t>無聊</a:t>
            </a:r>
            <a:endParaRPr sz="1900">
              <a:solidFill>
                <a:srgbClr val="999999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-102675" y="2256800"/>
            <a:ext cx="2015700" cy="1000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999999"/>
                </a:solidFill>
              </a:rPr>
              <a:t>來自對方的</a:t>
            </a:r>
            <a:endParaRPr sz="19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999999"/>
                </a:solidFill>
              </a:rPr>
              <a:t>認同感</a:t>
            </a:r>
            <a:endParaRPr sz="1900">
              <a:solidFill>
                <a:srgbClr val="999999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080575" y="2775150"/>
            <a:ext cx="1707000" cy="9039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逃避現實的麻藥</a:t>
            </a:r>
            <a:endParaRPr sz="1900">
              <a:solidFill>
                <a:srgbClr val="E06666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476125" y="1938863"/>
            <a:ext cx="1278000" cy="829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難得</a:t>
            </a:r>
            <a:endParaRPr sz="19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又珍貴</a:t>
            </a:r>
            <a:endParaRPr sz="1900">
              <a:solidFill>
                <a:srgbClr val="E06666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956625" y="620425"/>
            <a:ext cx="1119300" cy="553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6B26B"/>
                </a:solidFill>
              </a:rPr>
              <a:t>酷!爽!</a:t>
            </a:r>
            <a:endParaRPr sz="1900">
              <a:solidFill>
                <a:srgbClr val="F6B26B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754125" y="4556500"/>
            <a:ext cx="1773300" cy="463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跟我無關</a:t>
            </a:r>
            <a:endParaRPr sz="1900">
              <a:solidFill>
                <a:srgbClr val="E06666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-102675" y="3355125"/>
            <a:ext cx="1119300" cy="829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博取</a:t>
            </a:r>
            <a:endParaRPr sz="19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關注</a:t>
            </a:r>
            <a:endParaRPr sz="1900">
              <a:solidFill>
                <a:srgbClr val="E06666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540575" y="2029775"/>
            <a:ext cx="981000" cy="647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6B26B"/>
                </a:solidFill>
              </a:rPr>
              <a:t>幸福</a:t>
            </a:r>
            <a:endParaRPr sz="1900">
              <a:solidFill>
                <a:srgbClr val="F6B26B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787275" y="2277863"/>
            <a:ext cx="1707000" cy="7050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E06666"/>
                </a:solidFill>
              </a:rPr>
              <a:t>意猶未盡</a:t>
            </a:r>
            <a:endParaRPr sz="1900">
              <a:solidFill>
                <a:srgbClr val="E06666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864875" y="1173925"/>
            <a:ext cx="981000" cy="829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F6B26B"/>
                </a:solidFill>
              </a:rPr>
              <a:t>幸福快樂</a:t>
            </a:r>
            <a:endParaRPr sz="1900">
              <a:solidFill>
                <a:srgbClr val="F6B26B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575975" y="2426098"/>
            <a:ext cx="932400" cy="829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rgbClr val="999999"/>
                </a:solidFill>
              </a:rPr>
              <a:t>陌生</a:t>
            </a:r>
            <a:endParaRPr sz="1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flipH="1">
            <a:off x="7874034" y="514483"/>
            <a:ext cx="1347249" cy="1518781"/>
          </a:xfrm>
          <a:custGeom>
            <a:rect b="b" l="l" r="r" t="t"/>
            <a:pathLst>
              <a:path extrusionOk="0" h="3037562" w="2694498">
                <a:moveTo>
                  <a:pt x="1892934" y="1048106"/>
                </a:moveTo>
                <a:cubicBezTo>
                  <a:pt x="1905896" y="1108216"/>
                  <a:pt x="1917090" y="1163610"/>
                  <a:pt x="1929463" y="1218416"/>
                </a:cubicBezTo>
                <a:cubicBezTo>
                  <a:pt x="1937711" y="1254952"/>
                  <a:pt x="1947138" y="1291489"/>
                  <a:pt x="1955386" y="1328026"/>
                </a:cubicBezTo>
                <a:cubicBezTo>
                  <a:pt x="1958332" y="1342170"/>
                  <a:pt x="1961867" y="1357491"/>
                  <a:pt x="1945370" y="1365152"/>
                </a:cubicBezTo>
                <a:cubicBezTo>
                  <a:pt x="1927695" y="1373403"/>
                  <a:pt x="1914144" y="1361617"/>
                  <a:pt x="1905896" y="1348063"/>
                </a:cubicBezTo>
                <a:cubicBezTo>
                  <a:pt x="1874670" y="1299150"/>
                  <a:pt x="1843444" y="1250238"/>
                  <a:pt x="1815753" y="1199558"/>
                </a:cubicBezTo>
                <a:cubicBezTo>
                  <a:pt x="1794543" y="1160074"/>
                  <a:pt x="1778636" y="1117055"/>
                  <a:pt x="1758015" y="1068732"/>
                </a:cubicBezTo>
                <a:cubicBezTo>
                  <a:pt x="1745642" y="1083465"/>
                  <a:pt x="1735626" y="1094662"/>
                  <a:pt x="1727378" y="1106448"/>
                </a:cubicBezTo>
                <a:cubicBezTo>
                  <a:pt x="1674353" y="1189540"/>
                  <a:pt x="1621917" y="1272632"/>
                  <a:pt x="1569481" y="1355724"/>
                </a:cubicBezTo>
                <a:cubicBezTo>
                  <a:pt x="1559465" y="1371635"/>
                  <a:pt x="1551806" y="1391671"/>
                  <a:pt x="1527061" y="1381653"/>
                </a:cubicBezTo>
                <a:cubicBezTo>
                  <a:pt x="1508207" y="1374581"/>
                  <a:pt x="1495245" y="1351009"/>
                  <a:pt x="1499370" y="1326848"/>
                </a:cubicBezTo>
                <a:cubicBezTo>
                  <a:pt x="1507029" y="1280293"/>
                  <a:pt x="1512920" y="1233148"/>
                  <a:pt x="1525882" y="1188361"/>
                </a:cubicBezTo>
                <a:cubicBezTo>
                  <a:pt x="1541790" y="1134145"/>
                  <a:pt x="1564767" y="1082286"/>
                  <a:pt x="1584210" y="1029838"/>
                </a:cubicBezTo>
                <a:cubicBezTo>
                  <a:pt x="1587745" y="1019820"/>
                  <a:pt x="1590691" y="1009801"/>
                  <a:pt x="1595404" y="996248"/>
                </a:cubicBezTo>
                <a:cubicBezTo>
                  <a:pt x="1571837" y="986819"/>
                  <a:pt x="1550038" y="979158"/>
                  <a:pt x="1529417" y="969139"/>
                </a:cubicBezTo>
                <a:cubicBezTo>
                  <a:pt x="1509974" y="959121"/>
                  <a:pt x="1485230" y="948514"/>
                  <a:pt x="1490532" y="921995"/>
                </a:cubicBezTo>
                <a:cubicBezTo>
                  <a:pt x="1496424" y="893119"/>
                  <a:pt x="1524115" y="900191"/>
                  <a:pt x="1545325" y="900191"/>
                </a:cubicBezTo>
                <a:cubicBezTo>
                  <a:pt x="1587156" y="899601"/>
                  <a:pt x="1629576" y="900191"/>
                  <a:pt x="1671996" y="900191"/>
                </a:cubicBezTo>
                <a:cubicBezTo>
                  <a:pt x="1691439" y="782919"/>
                  <a:pt x="1717951" y="674487"/>
                  <a:pt x="1758604" y="570180"/>
                </a:cubicBezTo>
                <a:cubicBezTo>
                  <a:pt x="1789830" y="563108"/>
                  <a:pt x="1806327" y="577841"/>
                  <a:pt x="1813986" y="603181"/>
                </a:cubicBezTo>
                <a:cubicBezTo>
                  <a:pt x="1825769" y="640307"/>
                  <a:pt x="1834607" y="678612"/>
                  <a:pt x="1845801" y="716328"/>
                </a:cubicBezTo>
                <a:cubicBezTo>
                  <a:pt x="1858173" y="759936"/>
                  <a:pt x="1871724" y="803545"/>
                  <a:pt x="1885275" y="846564"/>
                </a:cubicBezTo>
                <a:cubicBezTo>
                  <a:pt x="1887632" y="853636"/>
                  <a:pt x="1892345" y="860118"/>
                  <a:pt x="1895291" y="865422"/>
                </a:cubicBezTo>
                <a:cubicBezTo>
                  <a:pt x="1940657" y="870136"/>
                  <a:pt x="1984255" y="873083"/>
                  <a:pt x="2027854" y="878976"/>
                </a:cubicBezTo>
                <a:cubicBezTo>
                  <a:pt x="2055545" y="883101"/>
                  <a:pt x="2083236" y="890173"/>
                  <a:pt x="2110338" y="897244"/>
                </a:cubicBezTo>
                <a:cubicBezTo>
                  <a:pt x="2132137" y="903137"/>
                  <a:pt x="2147455" y="917281"/>
                  <a:pt x="2148045" y="940264"/>
                </a:cubicBezTo>
                <a:cubicBezTo>
                  <a:pt x="2148634" y="966193"/>
                  <a:pt x="2126245" y="972675"/>
                  <a:pt x="2107392" y="979158"/>
                </a:cubicBezTo>
                <a:cubicBezTo>
                  <a:pt x="2053778" y="996248"/>
                  <a:pt x="1999574" y="1010980"/>
                  <a:pt x="1945370" y="1026891"/>
                </a:cubicBezTo>
                <a:cubicBezTo>
                  <a:pt x="1929463" y="1033374"/>
                  <a:pt x="1913555" y="1040445"/>
                  <a:pt x="1892934" y="1048106"/>
                </a:cubicBezTo>
                <a:close/>
                <a:moveTo>
                  <a:pt x="1651375" y="957353"/>
                </a:moveTo>
                <a:cubicBezTo>
                  <a:pt x="1648429" y="976800"/>
                  <a:pt x="1649018" y="992712"/>
                  <a:pt x="1644305" y="1006855"/>
                </a:cubicBezTo>
                <a:cubicBezTo>
                  <a:pt x="1632522" y="1042213"/>
                  <a:pt x="1617203" y="1076982"/>
                  <a:pt x="1604831" y="1112341"/>
                </a:cubicBezTo>
                <a:cubicBezTo>
                  <a:pt x="1591280" y="1152413"/>
                  <a:pt x="1570659" y="1191307"/>
                  <a:pt x="1571837" y="1246702"/>
                </a:cubicBezTo>
                <a:cubicBezTo>
                  <a:pt x="1604242" y="1196022"/>
                  <a:pt x="1630754" y="1154181"/>
                  <a:pt x="1657267" y="1112341"/>
                </a:cubicBezTo>
                <a:cubicBezTo>
                  <a:pt x="1675531" y="1083465"/>
                  <a:pt x="1692028" y="1053410"/>
                  <a:pt x="1712060" y="1025123"/>
                </a:cubicBezTo>
                <a:cubicBezTo>
                  <a:pt x="1729735" y="999783"/>
                  <a:pt x="1753891" y="998015"/>
                  <a:pt x="1775101" y="1020409"/>
                </a:cubicBezTo>
                <a:cubicBezTo>
                  <a:pt x="1785706" y="1031606"/>
                  <a:pt x="1792187" y="1046338"/>
                  <a:pt x="1799256" y="1059892"/>
                </a:cubicBezTo>
                <a:cubicBezTo>
                  <a:pt x="1819288" y="1099965"/>
                  <a:pt x="1838142" y="1140627"/>
                  <a:pt x="1857584" y="1181289"/>
                </a:cubicBezTo>
                <a:cubicBezTo>
                  <a:pt x="1861119" y="1161842"/>
                  <a:pt x="1859352" y="1145342"/>
                  <a:pt x="1856406" y="1128252"/>
                </a:cubicBezTo>
                <a:cubicBezTo>
                  <a:pt x="1852871" y="1109983"/>
                  <a:pt x="1848158" y="1091715"/>
                  <a:pt x="1844623" y="1073446"/>
                </a:cubicBezTo>
                <a:cubicBezTo>
                  <a:pt x="1834017" y="1017462"/>
                  <a:pt x="1843444" y="1002730"/>
                  <a:pt x="1898237" y="983283"/>
                </a:cubicBezTo>
                <a:cubicBezTo>
                  <a:pt x="1922982" y="974443"/>
                  <a:pt x="1947727" y="964425"/>
                  <a:pt x="1972472" y="955585"/>
                </a:cubicBezTo>
                <a:cubicBezTo>
                  <a:pt x="1971883" y="952050"/>
                  <a:pt x="1970705" y="948514"/>
                  <a:pt x="1970115" y="944978"/>
                </a:cubicBezTo>
                <a:cubicBezTo>
                  <a:pt x="1951851" y="944978"/>
                  <a:pt x="1933587" y="946157"/>
                  <a:pt x="1915323" y="944978"/>
                </a:cubicBezTo>
                <a:cubicBezTo>
                  <a:pt x="1862887" y="941442"/>
                  <a:pt x="1843444" y="924352"/>
                  <a:pt x="1830483" y="874261"/>
                </a:cubicBezTo>
                <a:cubicBezTo>
                  <a:pt x="1818699" y="827117"/>
                  <a:pt x="1805148" y="780562"/>
                  <a:pt x="1791597" y="734007"/>
                </a:cubicBezTo>
                <a:cubicBezTo>
                  <a:pt x="1789241" y="725167"/>
                  <a:pt x="1782760" y="716917"/>
                  <a:pt x="1776279" y="703952"/>
                </a:cubicBezTo>
                <a:cubicBezTo>
                  <a:pt x="1750356" y="772901"/>
                  <a:pt x="1746231" y="838314"/>
                  <a:pt x="1742696" y="903727"/>
                </a:cubicBezTo>
                <a:cubicBezTo>
                  <a:pt x="1740340" y="943799"/>
                  <a:pt x="1737983" y="945567"/>
                  <a:pt x="1699098" y="950871"/>
                </a:cubicBezTo>
                <a:cubicBezTo>
                  <a:pt x="1683779" y="952639"/>
                  <a:pt x="1667872" y="954996"/>
                  <a:pt x="1651375" y="957353"/>
                </a:cubicBezTo>
                <a:close/>
                <a:moveTo>
                  <a:pt x="1483462" y="2668106"/>
                </a:moveTo>
                <a:cubicBezTo>
                  <a:pt x="1513510" y="2697571"/>
                  <a:pt x="1537076" y="2719376"/>
                  <a:pt x="1559465" y="2742358"/>
                </a:cubicBezTo>
                <a:cubicBezTo>
                  <a:pt x="1577140" y="2760627"/>
                  <a:pt x="1581853" y="2781842"/>
                  <a:pt x="1573605" y="2807182"/>
                </a:cubicBezTo>
                <a:cubicBezTo>
                  <a:pt x="1541790" y="2904417"/>
                  <a:pt x="1489354" y="2981616"/>
                  <a:pt x="1386838" y="3015207"/>
                </a:cubicBezTo>
                <a:cubicBezTo>
                  <a:pt x="1370342" y="3020510"/>
                  <a:pt x="1354434" y="3027582"/>
                  <a:pt x="1337937" y="3032886"/>
                </a:cubicBezTo>
                <a:cubicBezTo>
                  <a:pt x="1286680" y="3048797"/>
                  <a:pt x="1234244" y="3022868"/>
                  <a:pt x="1213623" y="2973955"/>
                </a:cubicBezTo>
                <a:cubicBezTo>
                  <a:pt x="1204785" y="2952740"/>
                  <a:pt x="1217158" y="2940954"/>
                  <a:pt x="1231298" y="2930936"/>
                </a:cubicBezTo>
                <a:cubicBezTo>
                  <a:pt x="1273129" y="2900881"/>
                  <a:pt x="1316727" y="2873184"/>
                  <a:pt x="1357969" y="2842540"/>
                </a:cubicBezTo>
                <a:cubicBezTo>
                  <a:pt x="1381536" y="2824861"/>
                  <a:pt x="1404513" y="2804825"/>
                  <a:pt x="1422778" y="2782431"/>
                </a:cubicBezTo>
                <a:cubicBezTo>
                  <a:pt x="1438685" y="2762395"/>
                  <a:pt x="1448701" y="2736465"/>
                  <a:pt x="1460484" y="2713482"/>
                </a:cubicBezTo>
                <a:cubicBezTo>
                  <a:pt x="1468144" y="2699929"/>
                  <a:pt x="1474624" y="2685785"/>
                  <a:pt x="1483462" y="2668106"/>
                </a:cubicBezTo>
                <a:close/>
                <a:moveTo>
                  <a:pt x="1504083" y="2760038"/>
                </a:moveTo>
                <a:cubicBezTo>
                  <a:pt x="1498780" y="2768877"/>
                  <a:pt x="1492300" y="2777717"/>
                  <a:pt x="1488764" y="2787146"/>
                </a:cubicBezTo>
                <a:cubicBezTo>
                  <a:pt x="1475803" y="2821915"/>
                  <a:pt x="1451647" y="2849612"/>
                  <a:pt x="1423367" y="2872006"/>
                </a:cubicBezTo>
                <a:cubicBezTo>
                  <a:pt x="1395087" y="2894399"/>
                  <a:pt x="1364450" y="2913846"/>
                  <a:pt x="1333813" y="2932115"/>
                </a:cubicBezTo>
                <a:cubicBezTo>
                  <a:pt x="1313192" y="2944490"/>
                  <a:pt x="1296695" y="2958044"/>
                  <a:pt x="1278431" y="2986920"/>
                </a:cubicBezTo>
                <a:cubicBezTo>
                  <a:pt x="1297874" y="2986920"/>
                  <a:pt x="1310835" y="2990456"/>
                  <a:pt x="1319673" y="2986331"/>
                </a:cubicBezTo>
                <a:cubicBezTo>
                  <a:pt x="1362093" y="2966294"/>
                  <a:pt x="1405692" y="2948615"/>
                  <a:pt x="1444577" y="2922096"/>
                </a:cubicBezTo>
                <a:cubicBezTo>
                  <a:pt x="1485230" y="2894399"/>
                  <a:pt x="1509385" y="2850201"/>
                  <a:pt x="1527061" y="2804235"/>
                </a:cubicBezTo>
                <a:cubicBezTo>
                  <a:pt x="1534720" y="2782431"/>
                  <a:pt x="1528828" y="2768288"/>
                  <a:pt x="1504083" y="2760038"/>
                </a:cubicBezTo>
                <a:close/>
                <a:moveTo>
                  <a:pt x="100093" y="1105269"/>
                </a:moveTo>
                <a:cubicBezTo>
                  <a:pt x="56495" y="1107037"/>
                  <a:pt x="29982" y="1086411"/>
                  <a:pt x="19377" y="1043392"/>
                </a:cubicBezTo>
                <a:cubicBezTo>
                  <a:pt x="18788" y="1040445"/>
                  <a:pt x="18788" y="1036910"/>
                  <a:pt x="18199" y="1033963"/>
                </a:cubicBezTo>
                <a:cubicBezTo>
                  <a:pt x="524" y="957353"/>
                  <a:pt x="2880" y="952639"/>
                  <a:pt x="78294" y="927888"/>
                </a:cubicBezTo>
                <a:cubicBezTo>
                  <a:pt x="140746" y="907262"/>
                  <a:pt x="202609" y="886047"/>
                  <a:pt x="265061" y="866011"/>
                </a:cubicBezTo>
                <a:cubicBezTo>
                  <a:pt x="301589" y="854814"/>
                  <a:pt x="339885" y="868958"/>
                  <a:pt x="357560" y="901959"/>
                </a:cubicBezTo>
                <a:cubicBezTo>
                  <a:pt x="373468" y="930835"/>
                  <a:pt x="385251" y="961478"/>
                  <a:pt x="398213" y="991533"/>
                </a:cubicBezTo>
                <a:cubicBezTo>
                  <a:pt x="405283" y="1008034"/>
                  <a:pt x="402337" y="1023356"/>
                  <a:pt x="383484" y="1029249"/>
                </a:cubicBezTo>
                <a:cubicBezTo>
                  <a:pt x="292162" y="1060482"/>
                  <a:pt x="200252" y="1091126"/>
                  <a:pt x="104217" y="1104090"/>
                </a:cubicBezTo>
                <a:cubicBezTo>
                  <a:pt x="103039" y="1105269"/>
                  <a:pt x="101272" y="1105269"/>
                  <a:pt x="100093" y="1105269"/>
                </a:cubicBezTo>
                <a:close/>
                <a:moveTo>
                  <a:pt x="339885" y="983872"/>
                </a:moveTo>
                <a:cubicBezTo>
                  <a:pt x="326334" y="959711"/>
                  <a:pt x="316318" y="941442"/>
                  <a:pt x="305124" y="920816"/>
                </a:cubicBezTo>
                <a:cubicBezTo>
                  <a:pt x="224408" y="945567"/>
                  <a:pt x="147227" y="969139"/>
                  <a:pt x="65332" y="993890"/>
                </a:cubicBezTo>
                <a:cubicBezTo>
                  <a:pt x="68278" y="1014516"/>
                  <a:pt x="71224" y="1031017"/>
                  <a:pt x="73581" y="1047517"/>
                </a:cubicBezTo>
                <a:cubicBezTo>
                  <a:pt x="168437" y="1039856"/>
                  <a:pt x="250331" y="1006855"/>
                  <a:pt x="339885" y="983872"/>
                </a:cubicBezTo>
                <a:close/>
                <a:moveTo>
                  <a:pt x="2694204" y="1910849"/>
                </a:moveTo>
                <a:cubicBezTo>
                  <a:pt x="2695972" y="1968601"/>
                  <a:pt x="2691258" y="1974494"/>
                  <a:pt x="2638822" y="1986869"/>
                </a:cubicBezTo>
                <a:cubicBezTo>
                  <a:pt x="2628217" y="1989227"/>
                  <a:pt x="2617612" y="1991584"/>
                  <a:pt x="2607007" y="1994530"/>
                </a:cubicBezTo>
                <a:cubicBezTo>
                  <a:pt x="2557517" y="2007495"/>
                  <a:pt x="2520399" y="1989227"/>
                  <a:pt x="2510973" y="1940903"/>
                </a:cubicBezTo>
                <a:cubicBezTo>
                  <a:pt x="2495654" y="1864294"/>
                  <a:pt x="2483871" y="1786506"/>
                  <a:pt x="2471498" y="1709307"/>
                </a:cubicBezTo>
                <a:cubicBezTo>
                  <a:pt x="2469731" y="1699878"/>
                  <a:pt x="2470909" y="1690449"/>
                  <a:pt x="2471498" y="1681020"/>
                </a:cubicBezTo>
                <a:cubicBezTo>
                  <a:pt x="2474444" y="1648608"/>
                  <a:pt x="2478568" y="1643894"/>
                  <a:pt x="2510383" y="1638590"/>
                </a:cubicBezTo>
                <a:cubicBezTo>
                  <a:pt x="2541020" y="1633286"/>
                  <a:pt x="2572246" y="1629161"/>
                  <a:pt x="2602883" y="1625036"/>
                </a:cubicBezTo>
                <a:cubicBezTo>
                  <a:pt x="2637055" y="1620911"/>
                  <a:pt x="2660032" y="1639769"/>
                  <a:pt x="2667102" y="1679252"/>
                </a:cubicBezTo>
                <a:cubicBezTo>
                  <a:pt x="2674172" y="1719325"/>
                  <a:pt x="2678886" y="1759987"/>
                  <a:pt x="2683599" y="1800060"/>
                </a:cubicBezTo>
                <a:cubicBezTo>
                  <a:pt x="2687723" y="1837775"/>
                  <a:pt x="2690669" y="1875491"/>
                  <a:pt x="2694204" y="1910849"/>
                </a:cubicBezTo>
                <a:close/>
                <a:moveTo>
                  <a:pt x="2570479" y="1943261"/>
                </a:moveTo>
                <a:cubicBezTo>
                  <a:pt x="2593456" y="1945029"/>
                  <a:pt x="2618201" y="1950332"/>
                  <a:pt x="2642357" y="1929117"/>
                </a:cubicBezTo>
                <a:cubicBezTo>
                  <a:pt x="2633520" y="1849561"/>
                  <a:pt x="2624093" y="1769416"/>
                  <a:pt x="2614666" y="1683966"/>
                </a:cubicBezTo>
                <a:cubicBezTo>
                  <a:pt x="2583440" y="1690449"/>
                  <a:pt x="2556928" y="1695753"/>
                  <a:pt x="2531004" y="1701056"/>
                </a:cubicBezTo>
                <a:cubicBezTo>
                  <a:pt x="2531594" y="1788274"/>
                  <a:pt x="2549858" y="1900241"/>
                  <a:pt x="2570479" y="1943261"/>
                </a:cubicBezTo>
                <a:close/>
                <a:moveTo>
                  <a:pt x="2377820" y="144112"/>
                </a:moveTo>
                <a:cubicBezTo>
                  <a:pt x="2373696" y="168863"/>
                  <a:pt x="2368983" y="193025"/>
                  <a:pt x="2365448" y="217776"/>
                </a:cubicBezTo>
                <a:cubicBezTo>
                  <a:pt x="2361324" y="244884"/>
                  <a:pt x="2343649" y="256670"/>
                  <a:pt x="2319493" y="255491"/>
                </a:cubicBezTo>
                <a:cubicBezTo>
                  <a:pt x="2272359" y="253723"/>
                  <a:pt x="2225226" y="251366"/>
                  <a:pt x="2179270" y="244294"/>
                </a:cubicBezTo>
                <a:cubicBezTo>
                  <a:pt x="2150990" y="240169"/>
                  <a:pt x="2129780" y="199507"/>
                  <a:pt x="2133905" y="165327"/>
                </a:cubicBezTo>
                <a:cubicBezTo>
                  <a:pt x="2138029" y="131148"/>
                  <a:pt x="2143331" y="96968"/>
                  <a:pt x="2149223" y="63378"/>
                </a:cubicBezTo>
                <a:cubicBezTo>
                  <a:pt x="2158650" y="9162"/>
                  <a:pt x="2179860" y="-6160"/>
                  <a:pt x="2234063" y="2090"/>
                </a:cubicBezTo>
                <a:cubicBezTo>
                  <a:pt x="2258808" y="5626"/>
                  <a:pt x="2283553" y="11519"/>
                  <a:pt x="2307709" y="17412"/>
                </a:cubicBezTo>
                <a:cubicBezTo>
                  <a:pt x="2354254" y="29787"/>
                  <a:pt x="2369572" y="47466"/>
                  <a:pt x="2374285" y="96379"/>
                </a:cubicBezTo>
                <a:cubicBezTo>
                  <a:pt x="2376053" y="111701"/>
                  <a:pt x="2374285" y="127612"/>
                  <a:pt x="2374285" y="143523"/>
                </a:cubicBezTo>
                <a:cubicBezTo>
                  <a:pt x="2375464" y="144112"/>
                  <a:pt x="2376642" y="144112"/>
                  <a:pt x="2377820" y="144112"/>
                </a:cubicBezTo>
                <a:close/>
                <a:moveTo>
                  <a:pt x="2199302" y="184774"/>
                </a:moveTo>
                <a:cubicBezTo>
                  <a:pt x="2235831" y="186542"/>
                  <a:pt x="2268824" y="188310"/>
                  <a:pt x="2304174" y="190078"/>
                </a:cubicBezTo>
                <a:cubicBezTo>
                  <a:pt x="2307120" y="164738"/>
                  <a:pt x="2310655" y="144702"/>
                  <a:pt x="2311244" y="124665"/>
                </a:cubicBezTo>
                <a:cubicBezTo>
                  <a:pt x="2313012" y="93432"/>
                  <a:pt x="2306531" y="87539"/>
                  <a:pt x="2273538" y="85182"/>
                </a:cubicBezTo>
                <a:cubicBezTo>
                  <a:pt x="2255273" y="84003"/>
                  <a:pt x="2237009" y="82825"/>
                  <a:pt x="2215210" y="81646"/>
                </a:cubicBezTo>
                <a:cubicBezTo>
                  <a:pt x="2210497" y="112879"/>
                  <a:pt x="2205783" y="143523"/>
                  <a:pt x="2199302" y="184774"/>
                </a:cubicBezTo>
                <a:close/>
                <a:moveTo>
                  <a:pt x="697511" y="1914974"/>
                </a:moveTo>
                <a:cubicBezTo>
                  <a:pt x="699867" y="1965065"/>
                  <a:pt x="676301" y="1990405"/>
                  <a:pt x="646253" y="2008674"/>
                </a:cubicBezTo>
                <a:cubicBezTo>
                  <a:pt x="603244" y="2034603"/>
                  <a:pt x="529597" y="2023996"/>
                  <a:pt x="491891" y="1989227"/>
                </a:cubicBezTo>
                <a:cubicBezTo>
                  <a:pt x="461843" y="1962119"/>
                  <a:pt x="450649" y="1908492"/>
                  <a:pt x="467146" y="1867830"/>
                </a:cubicBezTo>
                <a:cubicBezTo>
                  <a:pt x="486588" y="1821275"/>
                  <a:pt x="515457" y="1801827"/>
                  <a:pt x="565537" y="1803595"/>
                </a:cubicBezTo>
                <a:cubicBezTo>
                  <a:pt x="573196" y="1803595"/>
                  <a:pt x="584390" y="1804185"/>
                  <a:pt x="587336" y="1808899"/>
                </a:cubicBezTo>
                <a:cubicBezTo>
                  <a:pt x="604422" y="1833061"/>
                  <a:pt x="631524" y="1835418"/>
                  <a:pt x="656269" y="1843668"/>
                </a:cubicBezTo>
                <a:cubicBezTo>
                  <a:pt x="695154" y="1857811"/>
                  <a:pt x="697511" y="1891402"/>
                  <a:pt x="697511" y="1914974"/>
                </a:cubicBezTo>
                <a:close/>
                <a:moveTo>
                  <a:pt x="536078" y="1877259"/>
                </a:moveTo>
                <a:cubicBezTo>
                  <a:pt x="514279" y="1929707"/>
                  <a:pt x="513101" y="1944439"/>
                  <a:pt x="529597" y="1960940"/>
                </a:cubicBezTo>
                <a:cubicBezTo>
                  <a:pt x="544327" y="1975672"/>
                  <a:pt x="576731" y="1979208"/>
                  <a:pt x="599709" y="1969190"/>
                </a:cubicBezTo>
                <a:cubicBezTo>
                  <a:pt x="634469" y="1954458"/>
                  <a:pt x="634469" y="1925582"/>
                  <a:pt x="630345" y="1891991"/>
                </a:cubicBezTo>
                <a:cubicBezTo>
                  <a:pt x="600298" y="1887277"/>
                  <a:pt x="570250" y="1882562"/>
                  <a:pt x="536078" y="1877259"/>
                </a:cubicBezTo>
                <a:close/>
                <a:moveTo>
                  <a:pt x="524" y="2863755"/>
                </a:moveTo>
                <a:cubicBezTo>
                  <a:pt x="524" y="2785967"/>
                  <a:pt x="-1244" y="2773592"/>
                  <a:pt x="93612" y="2789503"/>
                </a:cubicBezTo>
                <a:cubicBezTo>
                  <a:pt x="148405" y="2798342"/>
                  <a:pt x="160778" y="2815432"/>
                  <a:pt x="160778" y="2866702"/>
                </a:cubicBezTo>
                <a:cubicBezTo>
                  <a:pt x="160778" y="2947437"/>
                  <a:pt x="160778" y="2947437"/>
                  <a:pt x="74170" y="2958633"/>
                </a:cubicBezTo>
                <a:cubicBezTo>
                  <a:pt x="31750" y="2963937"/>
                  <a:pt x="4059" y="2942722"/>
                  <a:pt x="524" y="2901471"/>
                </a:cubicBezTo>
                <a:cubicBezTo>
                  <a:pt x="-655" y="2889095"/>
                  <a:pt x="524" y="2876720"/>
                  <a:pt x="524" y="2863755"/>
                </a:cubicBezTo>
                <a:close/>
                <a:moveTo>
                  <a:pt x="100093" y="2902649"/>
                </a:moveTo>
                <a:cubicBezTo>
                  <a:pt x="111877" y="2849023"/>
                  <a:pt x="111877" y="2849023"/>
                  <a:pt x="61797" y="2846076"/>
                </a:cubicBezTo>
                <a:cubicBezTo>
                  <a:pt x="62976" y="2865523"/>
                  <a:pt x="64154" y="2884381"/>
                  <a:pt x="65332" y="2902649"/>
                </a:cubicBezTo>
                <a:cubicBezTo>
                  <a:pt x="79472" y="2902649"/>
                  <a:pt x="88899" y="2902649"/>
                  <a:pt x="100093" y="29026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 flipH="1" rot="1801764">
            <a:off x="549075" y="3868976"/>
            <a:ext cx="1346053" cy="1517432"/>
          </a:xfrm>
          <a:custGeom>
            <a:rect b="b" l="l" r="r" t="t"/>
            <a:pathLst>
              <a:path extrusionOk="0" h="3037562" w="2694498">
                <a:moveTo>
                  <a:pt x="1892934" y="1048106"/>
                </a:moveTo>
                <a:cubicBezTo>
                  <a:pt x="1905896" y="1108216"/>
                  <a:pt x="1917090" y="1163610"/>
                  <a:pt x="1929463" y="1218416"/>
                </a:cubicBezTo>
                <a:cubicBezTo>
                  <a:pt x="1937711" y="1254952"/>
                  <a:pt x="1947138" y="1291489"/>
                  <a:pt x="1955386" y="1328026"/>
                </a:cubicBezTo>
                <a:cubicBezTo>
                  <a:pt x="1958332" y="1342170"/>
                  <a:pt x="1961867" y="1357491"/>
                  <a:pt x="1945370" y="1365152"/>
                </a:cubicBezTo>
                <a:cubicBezTo>
                  <a:pt x="1927695" y="1373403"/>
                  <a:pt x="1914144" y="1361617"/>
                  <a:pt x="1905896" y="1348063"/>
                </a:cubicBezTo>
                <a:cubicBezTo>
                  <a:pt x="1874670" y="1299150"/>
                  <a:pt x="1843444" y="1250238"/>
                  <a:pt x="1815753" y="1199558"/>
                </a:cubicBezTo>
                <a:cubicBezTo>
                  <a:pt x="1794543" y="1160074"/>
                  <a:pt x="1778636" y="1117055"/>
                  <a:pt x="1758015" y="1068732"/>
                </a:cubicBezTo>
                <a:cubicBezTo>
                  <a:pt x="1745642" y="1083465"/>
                  <a:pt x="1735626" y="1094662"/>
                  <a:pt x="1727378" y="1106448"/>
                </a:cubicBezTo>
                <a:cubicBezTo>
                  <a:pt x="1674353" y="1189540"/>
                  <a:pt x="1621917" y="1272632"/>
                  <a:pt x="1569481" y="1355724"/>
                </a:cubicBezTo>
                <a:cubicBezTo>
                  <a:pt x="1559465" y="1371635"/>
                  <a:pt x="1551806" y="1391671"/>
                  <a:pt x="1527061" y="1381653"/>
                </a:cubicBezTo>
                <a:cubicBezTo>
                  <a:pt x="1508207" y="1374581"/>
                  <a:pt x="1495245" y="1351009"/>
                  <a:pt x="1499370" y="1326848"/>
                </a:cubicBezTo>
                <a:cubicBezTo>
                  <a:pt x="1507029" y="1280293"/>
                  <a:pt x="1512920" y="1233148"/>
                  <a:pt x="1525882" y="1188361"/>
                </a:cubicBezTo>
                <a:cubicBezTo>
                  <a:pt x="1541790" y="1134145"/>
                  <a:pt x="1564767" y="1082286"/>
                  <a:pt x="1584210" y="1029838"/>
                </a:cubicBezTo>
                <a:cubicBezTo>
                  <a:pt x="1587745" y="1019820"/>
                  <a:pt x="1590691" y="1009801"/>
                  <a:pt x="1595404" y="996248"/>
                </a:cubicBezTo>
                <a:cubicBezTo>
                  <a:pt x="1571837" y="986819"/>
                  <a:pt x="1550038" y="979158"/>
                  <a:pt x="1529417" y="969139"/>
                </a:cubicBezTo>
                <a:cubicBezTo>
                  <a:pt x="1509974" y="959121"/>
                  <a:pt x="1485230" y="948514"/>
                  <a:pt x="1490532" y="921995"/>
                </a:cubicBezTo>
                <a:cubicBezTo>
                  <a:pt x="1496424" y="893119"/>
                  <a:pt x="1524115" y="900191"/>
                  <a:pt x="1545325" y="900191"/>
                </a:cubicBezTo>
                <a:cubicBezTo>
                  <a:pt x="1587156" y="899601"/>
                  <a:pt x="1629576" y="900191"/>
                  <a:pt x="1671996" y="900191"/>
                </a:cubicBezTo>
                <a:cubicBezTo>
                  <a:pt x="1691439" y="782919"/>
                  <a:pt x="1717951" y="674487"/>
                  <a:pt x="1758604" y="570180"/>
                </a:cubicBezTo>
                <a:cubicBezTo>
                  <a:pt x="1789830" y="563108"/>
                  <a:pt x="1806327" y="577841"/>
                  <a:pt x="1813986" y="603181"/>
                </a:cubicBezTo>
                <a:cubicBezTo>
                  <a:pt x="1825769" y="640307"/>
                  <a:pt x="1834607" y="678612"/>
                  <a:pt x="1845801" y="716328"/>
                </a:cubicBezTo>
                <a:cubicBezTo>
                  <a:pt x="1858173" y="759936"/>
                  <a:pt x="1871724" y="803545"/>
                  <a:pt x="1885275" y="846564"/>
                </a:cubicBezTo>
                <a:cubicBezTo>
                  <a:pt x="1887632" y="853636"/>
                  <a:pt x="1892345" y="860118"/>
                  <a:pt x="1895291" y="865422"/>
                </a:cubicBezTo>
                <a:cubicBezTo>
                  <a:pt x="1940657" y="870136"/>
                  <a:pt x="1984255" y="873083"/>
                  <a:pt x="2027854" y="878976"/>
                </a:cubicBezTo>
                <a:cubicBezTo>
                  <a:pt x="2055545" y="883101"/>
                  <a:pt x="2083236" y="890173"/>
                  <a:pt x="2110338" y="897244"/>
                </a:cubicBezTo>
                <a:cubicBezTo>
                  <a:pt x="2132137" y="903137"/>
                  <a:pt x="2147455" y="917281"/>
                  <a:pt x="2148045" y="940264"/>
                </a:cubicBezTo>
                <a:cubicBezTo>
                  <a:pt x="2148634" y="966193"/>
                  <a:pt x="2126245" y="972675"/>
                  <a:pt x="2107392" y="979158"/>
                </a:cubicBezTo>
                <a:cubicBezTo>
                  <a:pt x="2053778" y="996248"/>
                  <a:pt x="1999574" y="1010980"/>
                  <a:pt x="1945370" y="1026891"/>
                </a:cubicBezTo>
                <a:cubicBezTo>
                  <a:pt x="1929463" y="1033374"/>
                  <a:pt x="1913555" y="1040445"/>
                  <a:pt x="1892934" y="1048106"/>
                </a:cubicBezTo>
                <a:close/>
                <a:moveTo>
                  <a:pt x="1651375" y="957353"/>
                </a:moveTo>
                <a:cubicBezTo>
                  <a:pt x="1648429" y="976800"/>
                  <a:pt x="1649018" y="992712"/>
                  <a:pt x="1644305" y="1006855"/>
                </a:cubicBezTo>
                <a:cubicBezTo>
                  <a:pt x="1632522" y="1042213"/>
                  <a:pt x="1617203" y="1076982"/>
                  <a:pt x="1604831" y="1112341"/>
                </a:cubicBezTo>
                <a:cubicBezTo>
                  <a:pt x="1591280" y="1152413"/>
                  <a:pt x="1570659" y="1191307"/>
                  <a:pt x="1571837" y="1246702"/>
                </a:cubicBezTo>
                <a:cubicBezTo>
                  <a:pt x="1604242" y="1196022"/>
                  <a:pt x="1630754" y="1154181"/>
                  <a:pt x="1657267" y="1112341"/>
                </a:cubicBezTo>
                <a:cubicBezTo>
                  <a:pt x="1675531" y="1083465"/>
                  <a:pt x="1692028" y="1053410"/>
                  <a:pt x="1712060" y="1025123"/>
                </a:cubicBezTo>
                <a:cubicBezTo>
                  <a:pt x="1729735" y="999783"/>
                  <a:pt x="1753891" y="998015"/>
                  <a:pt x="1775101" y="1020409"/>
                </a:cubicBezTo>
                <a:cubicBezTo>
                  <a:pt x="1785706" y="1031606"/>
                  <a:pt x="1792187" y="1046338"/>
                  <a:pt x="1799256" y="1059892"/>
                </a:cubicBezTo>
                <a:cubicBezTo>
                  <a:pt x="1819288" y="1099965"/>
                  <a:pt x="1838142" y="1140627"/>
                  <a:pt x="1857584" y="1181289"/>
                </a:cubicBezTo>
                <a:cubicBezTo>
                  <a:pt x="1861119" y="1161842"/>
                  <a:pt x="1859352" y="1145342"/>
                  <a:pt x="1856406" y="1128252"/>
                </a:cubicBezTo>
                <a:cubicBezTo>
                  <a:pt x="1852871" y="1109983"/>
                  <a:pt x="1848158" y="1091715"/>
                  <a:pt x="1844623" y="1073446"/>
                </a:cubicBezTo>
                <a:cubicBezTo>
                  <a:pt x="1834017" y="1017462"/>
                  <a:pt x="1843444" y="1002730"/>
                  <a:pt x="1898237" y="983283"/>
                </a:cubicBezTo>
                <a:cubicBezTo>
                  <a:pt x="1922982" y="974443"/>
                  <a:pt x="1947727" y="964425"/>
                  <a:pt x="1972472" y="955585"/>
                </a:cubicBezTo>
                <a:cubicBezTo>
                  <a:pt x="1971883" y="952050"/>
                  <a:pt x="1970705" y="948514"/>
                  <a:pt x="1970115" y="944978"/>
                </a:cubicBezTo>
                <a:cubicBezTo>
                  <a:pt x="1951851" y="944978"/>
                  <a:pt x="1933587" y="946157"/>
                  <a:pt x="1915323" y="944978"/>
                </a:cubicBezTo>
                <a:cubicBezTo>
                  <a:pt x="1862887" y="941442"/>
                  <a:pt x="1843444" y="924352"/>
                  <a:pt x="1830483" y="874261"/>
                </a:cubicBezTo>
                <a:cubicBezTo>
                  <a:pt x="1818699" y="827117"/>
                  <a:pt x="1805148" y="780562"/>
                  <a:pt x="1791597" y="734007"/>
                </a:cubicBezTo>
                <a:cubicBezTo>
                  <a:pt x="1789241" y="725167"/>
                  <a:pt x="1782760" y="716917"/>
                  <a:pt x="1776279" y="703952"/>
                </a:cubicBezTo>
                <a:cubicBezTo>
                  <a:pt x="1750356" y="772901"/>
                  <a:pt x="1746231" y="838314"/>
                  <a:pt x="1742696" y="903727"/>
                </a:cubicBezTo>
                <a:cubicBezTo>
                  <a:pt x="1740340" y="943799"/>
                  <a:pt x="1737983" y="945567"/>
                  <a:pt x="1699098" y="950871"/>
                </a:cubicBezTo>
                <a:cubicBezTo>
                  <a:pt x="1683779" y="952639"/>
                  <a:pt x="1667872" y="954996"/>
                  <a:pt x="1651375" y="957353"/>
                </a:cubicBezTo>
                <a:close/>
                <a:moveTo>
                  <a:pt x="1483462" y="2668106"/>
                </a:moveTo>
                <a:cubicBezTo>
                  <a:pt x="1513510" y="2697571"/>
                  <a:pt x="1537076" y="2719376"/>
                  <a:pt x="1559465" y="2742358"/>
                </a:cubicBezTo>
                <a:cubicBezTo>
                  <a:pt x="1577140" y="2760627"/>
                  <a:pt x="1581853" y="2781842"/>
                  <a:pt x="1573605" y="2807182"/>
                </a:cubicBezTo>
                <a:cubicBezTo>
                  <a:pt x="1541790" y="2904417"/>
                  <a:pt x="1489354" y="2981616"/>
                  <a:pt x="1386838" y="3015207"/>
                </a:cubicBezTo>
                <a:cubicBezTo>
                  <a:pt x="1370342" y="3020510"/>
                  <a:pt x="1354434" y="3027582"/>
                  <a:pt x="1337937" y="3032886"/>
                </a:cubicBezTo>
                <a:cubicBezTo>
                  <a:pt x="1286680" y="3048797"/>
                  <a:pt x="1234244" y="3022868"/>
                  <a:pt x="1213623" y="2973955"/>
                </a:cubicBezTo>
                <a:cubicBezTo>
                  <a:pt x="1204785" y="2952740"/>
                  <a:pt x="1217158" y="2940954"/>
                  <a:pt x="1231298" y="2930936"/>
                </a:cubicBezTo>
                <a:cubicBezTo>
                  <a:pt x="1273129" y="2900881"/>
                  <a:pt x="1316727" y="2873184"/>
                  <a:pt x="1357969" y="2842540"/>
                </a:cubicBezTo>
                <a:cubicBezTo>
                  <a:pt x="1381536" y="2824861"/>
                  <a:pt x="1404513" y="2804825"/>
                  <a:pt x="1422778" y="2782431"/>
                </a:cubicBezTo>
                <a:cubicBezTo>
                  <a:pt x="1438685" y="2762395"/>
                  <a:pt x="1448701" y="2736465"/>
                  <a:pt x="1460484" y="2713482"/>
                </a:cubicBezTo>
                <a:cubicBezTo>
                  <a:pt x="1468144" y="2699929"/>
                  <a:pt x="1474624" y="2685785"/>
                  <a:pt x="1483462" y="2668106"/>
                </a:cubicBezTo>
                <a:close/>
                <a:moveTo>
                  <a:pt x="1504083" y="2760038"/>
                </a:moveTo>
                <a:cubicBezTo>
                  <a:pt x="1498780" y="2768877"/>
                  <a:pt x="1492300" y="2777717"/>
                  <a:pt x="1488764" y="2787146"/>
                </a:cubicBezTo>
                <a:cubicBezTo>
                  <a:pt x="1475803" y="2821915"/>
                  <a:pt x="1451647" y="2849612"/>
                  <a:pt x="1423367" y="2872006"/>
                </a:cubicBezTo>
                <a:cubicBezTo>
                  <a:pt x="1395087" y="2894399"/>
                  <a:pt x="1364450" y="2913846"/>
                  <a:pt x="1333813" y="2932115"/>
                </a:cubicBezTo>
                <a:cubicBezTo>
                  <a:pt x="1313192" y="2944490"/>
                  <a:pt x="1296695" y="2958044"/>
                  <a:pt x="1278431" y="2986920"/>
                </a:cubicBezTo>
                <a:cubicBezTo>
                  <a:pt x="1297874" y="2986920"/>
                  <a:pt x="1310835" y="2990456"/>
                  <a:pt x="1319673" y="2986331"/>
                </a:cubicBezTo>
                <a:cubicBezTo>
                  <a:pt x="1362093" y="2966294"/>
                  <a:pt x="1405692" y="2948615"/>
                  <a:pt x="1444577" y="2922096"/>
                </a:cubicBezTo>
                <a:cubicBezTo>
                  <a:pt x="1485230" y="2894399"/>
                  <a:pt x="1509385" y="2850201"/>
                  <a:pt x="1527061" y="2804235"/>
                </a:cubicBezTo>
                <a:cubicBezTo>
                  <a:pt x="1534720" y="2782431"/>
                  <a:pt x="1528828" y="2768288"/>
                  <a:pt x="1504083" y="2760038"/>
                </a:cubicBezTo>
                <a:close/>
                <a:moveTo>
                  <a:pt x="100093" y="1105269"/>
                </a:moveTo>
                <a:cubicBezTo>
                  <a:pt x="56495" y="1107037"/>
                  <a:pt x="29982" y="1086411"/>
                  <a:pt x="19377" y="1043392"/>
                </a:cubicBezTo>
                <a:cubicBezTo>
                  <a:pt x="18788" y="1040445"/>
                  <a:pt x="18788" y="1036910"/>
                  <a:pt x="18199" y="1033963"/>
                </a:cubicBezTo>
                <a:cubicBezTo>
                  <a:pt x="524" y="957353"/>
                  <a:pt x="2880" y="952639"/>
                  <a:pt x="78294" y="927888"/>
                </a:cubicBezTo>
                <a:cubicBezTo>
                  <a:pt x="140746" y="907262"/>
                  <a:pt x="202609" y="886047"/>
                  <a:pt x="265061" y="866011"/>
                </a:cubicBezTo>
                <a:cubicBezTo>
                  <a:pt x="301589" y="854814"/>
                  <a:pt x="339885" y="868958"/>
                  <a:pt x="357560" y="901959"/>
                </a:cubicBezTo>
                <a:cubicBezTo>
                  <a:pt x="373468" y="930835"/>
                  <a:pt x="385251" y="961478"/>
                  <a:pt x="398213" y="991533"/>
                </a:cubicBezTo>
                <a:cubicBezTo>
                  <a:pt x="405283" y="1008034"/>
                  <a:pt x="402337" y="1023356"/>
                  <a:pt x="383484" y="1029249"/>
                </a:cubicBezTo>
                <a:cubicBezTo>
                  <a:pt x="292162" y="1060482"/>
                  <a:pt x="200252" y="1091126"/>
                  <a:pt x="104217" y="1104090"/>
                </a:cubicBezTo>
                <a:cubicBezTo>
                  <a:pt x="103039" y="1105269"/>
                  <a:pt x="101272" y="1105269"/>
                  <a:pt x="100093" y="1105269"/>
                </a:cubicBezTo>
                <a:close/>
                <a:moveTo>
                  <a:pt x="339885" y="983872"/>
                </a:moveTo>
                <a:cubicBezTo>
                  <a:pt x="326334" y="959711"/>
                  <a:pt x="316318" y="941442"/>
                  <a:pt x="305124" y="920816"/>
                </a:cubicBezTo>
                <a:cubicBezTo>
                  <a:pt x="224408" y="945567"/>
                  <a:pt x="147227" y="969139"/>
                  <a:pt x="65332" y="993890"/>
                </a:cubicBezTo>
                <a:cubicBezTo>
                  <a:pt x="68278" y="1014516"/>
                  <a:pt x="71224" y="1031017"/>
                  <a:pt x="73581" y="1047517"/>
                </a:cubicBezTo>
                <a:cubicBezTo>
                  <a:pt x="168437" y="1039856"/>
                  <a:pt x="250331" y="1006855"/>
                  <a:pt x="339885" y="983872"/>
                </a:cubicBezTo>
                <a:close/>
                <a:moveTo>
                  <a:pt x="2694204" y="1910849"/>
                </a:moveTo>
                <a:cubicBezTo>
                  <a:pt x="2695972" y="1968601"/>
                  <a:pt x="2691258" y="1974494"/>
                  <a:pt x="2638822" y="1986869"/>
                </a:cubicBezTo>
                <a:cubicBezTo>
                  <a:pt x="2628217" y="1989227"/>
                  <a:pt x="2617612" y="1991584"/>
                  <a:pt x="2607007" y="1994530"/>
                </a:cubicBezTo>
                <a:cubicBezTo>
                  <a:pt x="2557517" y="2007495"/>
                  <a:pt x="2520399" y="1989227"/>
                  <a:pt x="2510973" y="1940903"/>
                </a:cubicBezTo>
                <a:cubicBezTo>
                  <a:pt x="2495654" y="1864294"/>
                  <a:pt x="2483871" y="1786506"/>
                  <a:pt x="2471498" y="1709307"/>
                </a:cubicBezTo>
                <a:cubicBezTo>
                  <a:pt x="2469731" y="1699878"/>
                  <a:pt x="2470909" y="1690449"/>
                  <a:pt x="2471498" y="1681020"/>
                </a:cubicBezTo>
                <a:cubicBezTo>
                  <a:pt x="2474444" y="1648608"/>
                  <a:pt x="2478568" y="1643894"/>
                  <a:pt x="2510383" y="1638590"/>
                </a:cubicBezTo>
                <a:cubicBezTo>
                  <a:pt x="2541020" y="1633286"/>
                  <a:pt x="2572246" y="1629161"/>
                  <a:pt x="2602883" y="1625036"/>
                </a:cubicBezTo>
                <a:cubicBezTo>
                  <a:pt x="2637055" y="1620911"/>
                  <a:pt x="2660032" y="1639769"/>
                  <a:pt x="2667102" y="1679252"/>
                </a:cubicBezTo>
                <a:cubicBezTo>
                  <a:pt x="2674172" y="1719325"/>
                  <a:pt x="2678886" y="1759987"/>
                  <a:pt x="2683599" y="1800060"/>
                </a:cubicBezTo>
                <a:cubicBezTo>
                  <a:pt x="2687723" y="1837775"/>
                  <a:pt x="2690669" y="1875491"/>
                  <a:pt x="2694204" y="1910849"/>
                </a:cubicBezTo>
                <a:close/>
                <a:moveTo>
                  <a:pt x="2570479" y="1943261"/>
                </a:moveTo>
                <a:cubicBezTo>
                  <a:pt x="2593456" y="1945029"/>
                  <a:pt x="2618201" y="1950332"/>
                  <a:pt x="2642357" y="1929117"/>
                </a:cubicBezTo>
                <a:cubicBezTo>
                  <a:pt x="2633520" y="1849561"/>
                  <a:pt x="2624093" y="1769416"/>
                  <a:pt x="2614666" y="1683966"/>
                </a:cubicBezTo>
                <a:cubicBezTo>
                  <a:pt x="2583440" y="1690449"/>
                  <a:pt x="2556928" y="1695753"/>
                  <a:pt x="2531004" y="1701056"/>
                </a:cubicBezTo>
                <a:cubicBezTo>
                  <a:pt x="2531594" y="1788274"/>
                  <a:pt x="2549858" y="1900241"/>
                  <a:pt x="2570479" y="1943261"/>
                </a:cubicBezTo>
                <a:close/>
                <a:moveTo>
                  <a:pt x="2377820" y="144112"/>
                </a:moveTo>
                <a:cubicBezTo>
                  <a:pt x="2373696" y="168863"/>
                  <a:pt x="2368983" y="193025"/>
                  <a:pt x="2365448" y="217776"/>
                </a:cubicBezTo>
                <a:cubicBezTo>
                  <a:pt x="2361324" y="244884"/>
                  <a:pt x="2343649" y="256670"/>
                  <a:pt x="2319493" y="255491"/>
                </a:cubicBezTo>
                <a:cubicBezTo>
                  <a:pt x="2272359" y="253723"/>
                  <a:pt x="2225226" y="251366"/>
                  <a:pt x="2179270" y="244294"/>
                </a:cubicBezTo>
                <a:cubicBezTo>
                  <a:pt x="2150990" y="240169"/>
                  <a:pt x="2129780" y="199507"/>
                  <a:pt x="2133905" y="165327"/>
                </a:cubicBezTo>
                <a:cubicBezTo>
                  <a:pt x="2138029" y="131148"/>
                  <a:pt x="2143331" y="96968"/>
                  <a:pt x="2149223" y="63378"/>
                </a:cubicBezTo>
                <a:cubicBezTo>
                  <a:pt x="2158650" y="9162"/>
                  <a:pt x="2179860" y="-6160"/>
                  <a:pt x="2234063" y="2090"/>
                </a:cubicBezTo>
                <a:cubicBezTo>
                  <a:pt x="2258808" y="5626"/>
                  <a:pt x="2283553" y="11519"/>
                  <a:pt x="2307709" y="17412"/>
                </a:cubicBezTo>
                <a:cubicBezTo>
                  <a:pt x="2354254" y="29787"/>
                  <a:pt x="2369572" y="47466"/>
                  <a:pt x="2374285" y="96379"/>
                </a:cubicBezTo>
                <a:cubicBezTo>
                  <a:pt x="2376053" y="111701"/>
                  <a:pt x="2374285" y="127612"/>
                  <a:pt x="2374285" y="143523"/>
                </a:cubicBezTo>
                <a:cubicBezTo>
                  <a:pt x="2375464" y="144112"/>
                  <a:pt x="2376642" y="144112"/>
                  <a:pt x="2377820" y="144112"/>
                </a:cubicBezTo>
                <a:close/>
                <a:moveTo>
                  <a:pt x="2199302" y="184774"/>
                </a:moveTo>
                <a:cubicBezTo>
                  <a:pt x="2235831" y="186542"/>
                  <a:pt x="2268824" y="188310"/>
                  <a:pt x="2304174" y="190078"/>
                </a:cubicBezTo>
                <a:cubicBezTo>
                  <a:pt x="2307120" y="164738"/>
                  <a:pt x="2310655" y="144702"/>
                  <a:pt x="2311244" y="124665"/>
                </a:cubicBezTo>
                <a:cubicBezTo>
                  <a:pt x="2313012" y="93432"/>
                  <a:pt x="2306531" y="87539"/>
                  <a:pt x="2273538" y="85182"/>
                </a:cubicBezTo>
                <a:cubicBezTo>
                  <a:pt x="2255273" y="84003"/>
                  <a:pt x="2237009" y="82825"/>
                  <a:pt x="2215210" y="81646"/>
                </a:cubicBezTo>
                <a:cubicBezTo>
                  <a:pt x="2210497" y="112879"/>
                  <a:pt x="2205783" y="143523"/>
                  <a:pt x="2199302" y="184774"/>
                </a:cubicBezTo>
                <a:close/>
                <a:moveTo>
                  <a:pt x="697511" y="1914974"/>
                </a:moveTo>
                <a:cubicBezTo>
                  <a:pt x="699867" y="1965065"/>
                  <a:pt x="676301" y="1990405"/>
                  <a:pt x="646253" y="2008674"/>
                </a:cubicBezTo>
                <a:cubicBezTo>
                  <a:pt x="603244" y="2034603"/>
                  <a:pt x="529597" y="2023996"/>
                  <a:pt x="491891" y="1989227"/>
                </a:cubicBezTo>
                <a:cubicBezTo>
                  <a:pt x="461843" y="1962119"/>
                  <a:pt x="450649" y="1908492"/>
                  <a:pt x="467146" y="1867830"/>
                </a:cubicBezTo>
                <a:cubicBezTo>
                  <a:pt x="486588" y="1821275"/>
                  <a:pt x="515457" y="1801827"/>
                  <a:pt x="565537" y="1803595"/>
                </a:cubicBezTo>
                <a:cubicBezTo>
                  <a:pt x="573196" y="1803595"/>
                  <a:pt x="584390" y="1804185"/>
                  <a:pt x="587336" y="1808899"/>
                </a:cubicBezTo>
                <a:cubicBezTo>
                  <a:pt x="604422" y="1833061"/>
                  <a:pt x="631524" y="1835418"/>
                  <a:pt x="656269" y="1843668"/>
                </a:cubicBezTo>
                <a:cubicBezTo>
                  <a:pt x="695154" y="1857811"/>
                  <a:pt x="697511" y="1891402"/>
                  <a:pt x="697511" y="1914974"/>
                </a:cubicBezTo>
                <a:close/>
                <a:moveTo>
                  <a:pt x="536078" y="1877259"/>
                </a:moveTo>
                <a:cubicBezTo>
                  <a:pt x="514279" y="1929707"/>
                  <a:pt x="513101" y="1944439"/>
                  <a:pt x="529597" y="1960940"/>
                </a:cubicBezTo>
                <a:cubicBezTo>
                  <a:pt x="544327" y="1975672"/>
                  <a:pt x="576731" y="1979208"/>
                  <a:pt x="599709" y="1969190"/>
                </a:cubicBezTo>
                <a:cubicBezTo>
                  <a:pt x="634469" y="1954458"/>
                  <a:pt x="634469" y="1925582"/>
                  <a:pt x="630345" y="1891991"/>
                </a:cubicBezTo>
                <a:cubicBezTo>
                  <a:pt x="600298" y="1887277"/>
                  <a:pt x="570250" y="1882562"/>
                  <a:pt x="536078" y="1877259"/>
                </a:cubicBezTo>
                <a:close/>
                <a:moveTo>
                  <a:pt x="524" y="2863755"/>
                </a:moveTo>
                <a:cubicBezTo>
                  <a:pt x="524" y="2785967"/>
                  <a:pt x="-1244" y="2773592"/>
                  <a:pt x="93612" y="2789503"/>
                </a:cubicBezTo>
                <a:cubicBezTo>
                  <a:pt x="148405" y="2798342"/>
                  <a:pt x="160778" y="2815432"/>
                  <a:pt x="160778" y="2866702"/>
                </a:cubicBezTo>
                <a:cubicBezTo>
                  <a:pt x="160778" y="2947437"/>
                  <a:pt x="160778" y="2947437"/>
                  <a:pt x="74170" y="2958633"/>
                </a:cubicBezTo>
                <a:cubicBezTo>
                  <a:pt x="31750" y="2963937"/>
                  <a:pt x="4059" y="2942722"/>
                  <a:pt x="524" y="2901471"/>
                </a:cubicBezTo>
                <a:cubicBezTo>
                  <a:pt x="-655" y="2889095"/>
                  <a:pt x="524" y="2876720"/>
                  <a:pt x="524" y="2863755"/>
                </a:cubicBezTo>
                <a:close/>
                <a:moveTo>
                  <a:pt x="100093" y="2902649"/>
                </a:moveTo>
                <a:cubicBezTo>
                  <a:pt x="111877" y="2849023"/>
                  <a:pt x="111877" y="2849023"/>
                  <a:pt x="61797" y="2846076"/>
                </a:cubicBezTo>
                <a:cubicBezTo>
                  <a:pt x="62976" y="2865523"/>
                  <a:pt x="64154" y="2884381"/>
                  <a:pt x="65332" y="2902649"/>
                </a:cubicBezTo>
                <a:cubicBezTo>
                  <a:pt x="79472" y="2902649"/>
                  <a:pt x="88899" y="2902649"/>
                  <a:pt x="100093" y="29026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542750" y="2205050"/>
            <a:ext cx="9078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AutoNum type="arabicPeriod"/>
            </a:pPr>
            <a:r>
              <a:rPr lang="zh-TW" sz="2600">
                <a:solidFill>
                  <a:srgbClr val="FFFFFF"/>
                </a:solidFill>
              </a:rPr>
              <a:t>你的愛心長什麼樣子呢？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AutoNum type="arabicPeriod"/>
            </a:pPr>
            <a:r>
              <a:rPr lang="zh-TW" sz="2600">
                <a:solidFill>
                  <a:schemeClr val="lt1"/>
                </a:solidFill>
              </a:rPr>
              <a:t>你覺得愛情中最重要的是什麼？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AutoNum type="arabicPeriod"/>
            </a:pPr>
            <a:r>
              <a:rPr lang="zh-TW" sz="2600">
                <a:solidFill>
                  <a:srgbClr val="FFFFFF"/>
                </a:solidFill>
              </a:rPr>
              <a:t>什麼影響了</a:t>
            </a:r>
            <a:r>
              <a:rPr b="0" i="0" lang="zh-TW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你對</a:t>
            </a:r>
            <a:r>
              <a:rPr lang="zh-TW" sz="2600">
                <a:solidFill>
                  <a:srgbClr val="FFFFFF"/>
                </a:solidFill>
              </a:rPr>
              <a:t>談戀愛</a:t>
            </a:r>
            <a:r>
              <a:rPr b="0" i="0" lang="zh-TW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的想法呢？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113975" y="1502325"/>
            <a:ext cx="907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擇一回答！</a:t>
            </a:r>
            <a:endParaRPr b="1" i="0" sz="33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7"/>
          <p:cNvGrpSpPr/>
          <p:nvPr/>
        </p:nvGrpSpPr>
        <p:grpSpPr>
          <a:xfrm>
            <a:off x="968899" y="2571750"/>
            <a:ext cx="7412092" cy="717162"/>
            <a:chOff x="-1" y="0"/>
            <a:chExt cx="9328079" cy="1912433"/>
          </a:xfrm>
        </p:grpSpPr>
        <p:sp>
          <p:nvSpPr>
            <p:cNvPr id="109" name="Google Shape;109;p17"/>
            <p:cNvSpPr/>
            <p:nvPr/>
          </p:nvSpPr>
          <p:spPr>
            <a:xfrm>
              <a:off x="-1" y="0"/>
              <a:ext cx="531727" cy="911976"/>
            </a:xfrm>
            <a:custGeom>
              <a:rect b="b" l="l" r="r" t="t"/>
              <a:pathLst>
                <a:path extrusionOk="0" h="949975" w="871683">
                  <a:moveTo>
                    <a:pt x="402482" y="0"/>
                  </a:moveTo>
                  <a:cubicBezTo>
                    <a:pt x="419853" y="4741"/>
                    <a:pt x="433670" y="8692"/>
                    <a:pt x="452423" y="13829"/>
                  </a:cubicBezTo>
                  <a:cubicBezTo>
                    <a:pt x="457555" y="63809"/>
                    <a:pt x="464464" y="114777"/>
                    <a:pt x="467424" y="166140"/>
                  </a:cubicBezTo>
                  <a:cubicBezTo>
                    <a:pt x="470385" y="217306"/>
                    <a:pt x="469201" y="268866"/>
                    <a:pt x="474925" y="322402"/>
                  </a:cubicBezTo>
                  <a:cubicBezTo>
                    <a:pt x="506706" y="279732"/>
                    <a:pt x="569871" y="277558"/>
                    <a:pt x="589808" y="224022"/>
                  </a:cubicBezTo>
                  <a:cubicBezTo>
                    <a:pt x="635405" y="201897"/>
                    <a:pt x="659290" y="152311"/>
                    <a:pt x="709032" y="133742"/>
                  </a:cubicBezTo>
                  <a:cubicBezTo>
                    <a:pt x="728772" y="126432"/>
                    <a:pt x="742589" y="103714"/>
                    <a:pt x="760157" y="89490"/>
                  </a:cubicBezTo>
                  <a:cubicBezTo>
                    <a:pt x="775356" y="77242"/>
                    <a:pt x="788581" y="72106"/>
                    <a:pt x="803188" y="95219"/>
                  </a:cubicBezTo>
                  <a:cubicBezTo>
                    <a:pt x="812861" y="110431"/>
                    <a:pt x="832995" y="118925"/>
                    <a:pt x="852931" y="133939"/>
                  </a:cubicBezTo>
                  <a:cubicBezTo>
                    <a:pt x="751274" y="220664"/>
                    <a:pt x="651196" y="306006"/>
                    <a:pt x="549540" y="392928"/>
                  </a:cubicBezTo>
                  <a:cubicBezTo>
                    <a:pt x="576188" y="408534"/>
                    <a:pt x="599480" y="414659"/>
                    <a:pt x="625733" y="408337"/>
                  </a:cubicBezTo>
                  <a:cubicBezTo>
                    <a:pt x="650802" y="402410"/>
                    <a:pt x="676068" y="400237"/>
                    <a:pt x="696005" y="423943"/>
                  </a:cubicBezTo>
                  <a:cubicBezTo>
                    <a:pt x="709427" y="412090"/>
                    <a:pt x="719889" y="402608"/>
                    <a:pt x="728574" y="394903"/>
                  </a:cubicBezTo>
                  <a:cubicBezTo>
                    <a:pt x="785621" y="393916"/>
                    <a:pt x="817598" y="426512"/>
                    <a:pt x="850562" y="475899"/>
                  </a:cubicBezTo>
                  <a:cubicBezTo>
                    <a:pt x="755222" y="478270"/>
                    <a:pt x="667580" y="480443"/>
                    <a:pt x="580135" y="482616"/>
                  </a:cubicBezTo>
                  <a:cubicBezTo>
                    <a:pt x="579148" y="486369"/>
                    <a:pt x="578359" y="490123"/>
                    <a:pt x="577372" y="493876"/>
                  </a:cubicBezTo>
                  <a:cubicBezTo>
                    <a:pt x="671923" y="561044"/>
                    <a:pt x="783252" y="603912"/>
                    <a:pt x="871683" y="687673"/>
                  </a:cubicBezTo>
                  <a:cubicBezTo>
                    <a:pt x="830626" y="711577"/>
                    <a:pt x="791740" y="712762"/>
                    <a:pt x="753446" y="690242"/>
                  </a:cubicBezTo>
                  <a:cubicBezTo>
                    <a:pt x="713572" y="666733"/>
                    <a:pt x="674884" y="640854"/>
                    <a:pt x="635997" y="615765"/>
                  </a:cubicBezTo>
                  <a:cubicBezTo>
                    <a:pt x="596519" y="590281"/>
                    <a:pt x="557830" y="563612"/>
                    <a:pt x="518154" y="538523"/>
                  </a:cubicBezTo>
                  <a:cubicBezTo>
                    <a:pt x="502363" y="528448"/>
                    <a:pt x="484795" y="521138"/>
                    <a:pt x="463477" y="510075"/>
                  </a:cubicBezTo>
                  <a:cubicBezTo>
                    <a:pt x="460516" y="566970"/>
                    <a:pt x="456963" y="616753"/>
                    <a:pt x="455581" y="666535"/>
                  </a:cubicBezTo>
                  <a:cubicBezTo>
                    <a:pt x="454199" y="715133"/>
                    <a:pt x="453410" y="763730"/>
                    <a:pt x="454594" y="812130"/>
                  </a:cubicBezTo>
                  <a:cubicBezTo>
                    <a:pt x="455384" y="847294"/>
                    <a:pt x="460713" y="882458"/>
                    <a:pt x="461897" y="917622"/>
                  </a:cubicBezTo>
                  <a:cubicBezTo>
                    <a:pt x="462292" y="927105"/>
                    <a:pt x="457160" y="943106"/>
                    <a:pt x="451041" y="945082"/>
                  </a:cubicBezTo>
                  <a:cubicBezTo>
                    <a:pt x="437026" y="949625"/>
                    <a:pt x="417484" y="952786"/>
                    <a:pt x="406430" y="946267"/>
                  </a:cubicBezTo>
                  <a:cubicBezTo>
                    <a:pt x="391823" y="937575"/>
                    <a:pt x="380177" y="924734"/>
                    <a:pt x="379388" y="899843"/>
                  </a:cubicBezTo>
                  <a:cubicBezTo>
                    <a:pt x="376229" y="799685"/>
                    <a:pt x="370308" y="699724"/>
                    <a:pt x="380572" y="599566"/>
                  </a:cubicBezTo>
                  <a:cubicBezTo>
                    <a:pt x="382151" y="583762"/>
                    <a:pt x="380769" y="567760"/>
                    <a:pt x="380769" y="541288"/>
                  </a:cubicBezTo>
                  <a:cubicBezTo>
                    <a:pt x="345239" y="566772"/>
                    <a:pt x="316025" y="585540"/>
                    <a:pt x="289574" y="607468"/>
                  </a:cubicBezTo>
                  <a:cubicBezTo>
                    <a:pt x="249701" y="640459"/>
                    <a:pt x="213183" y="677796"/>
                    <a:pt x="172323" y="709602"/>
                  </a:cubicBezTo>
                  <a:cubicBezTo>
                    <a:pt x="130279" y="742395"/>
                    <a:pt x="106987" y="745951"/>
                    <a:pt x="78365" y="696366"/>
                  </a:cubicBezTo>
                  <a:cubicBezTo>
                    <a:pt x="67903" y="678389"/>
                    <a:pt x="73035" y="662387"/>
                    <a:pt x="83299" y="651917"/>
                  </a:cubicBezTo>
                  <a:cubicBezTo>
                    <a:pt x="111921" y="621889"/>
                    <a:pt x="143307" y="594627"/>
                    <a:pt x="174297" y="566970"/>
                  </a:cubicBezTo>
                  <a:cubicBezTo>
                    <a:pt x="202524" y="541881"/>
                    <a:pt x="231738" y="517780"/>
                    <a:pt x="269243" y="485777"/>
                  </a:cubicBezTo>
                  <a:cubicBezTo>
                    <a:pt x="175087" y="476492"/>
                    <a:pt x="88629" y="512644"/>
                    <a:pt x="0" y="474516"/>
                  </a:cubicBezTo>
                  <a:cubicBezTo>
                    <a:pt x="62573" y="427104"/>
                    <a:pt x="179627" y="416041"/>
                    <a:pt x="309116" y="409522"/>
                  </a:cubicBezTo>
                  <a:cubicBezTo>
                    <a:pt x="297667" y="395891"/>
                    <a:pt x="290364" y="384433"/>
                    <a:pt x="280494" y="375741"/>
                  </a:cubicBezTo>
                  <a:cubicBezTo>
                    <a:pt x="257004" y="354998"/>
                    <a:pt x="233120" y="334848"/>
                    <a:pt x="208051" y="316081"/>
                  </a:cubicBezTo>
                  <a:cubicBezTo>
                    <a:pt x="196800" y="307784"/>
                    <a:pt x="182193" y="304228"/>
                    <a:pt x="169955" y="297116"/>
                  </a:cubicBezTo>
                  <a:cubicBezTo>
                    <a:pt x="133832" y="276373"/>
                    <a:pt x="97709" y="255433"/>
                    <a:pt x="62179" y="233307"/>
                  </a:cubicBezTo>
                  <a:cubicBezTo>
                    <a:pt x="56257" y="229554"/>
                    <a:pt x="53493" y="220466"/>
                    <a:pt x="43821" y="205255"/>
                  </a:cubicBezTo>
                  <a:cubicBezTo>
                    <a:pt x="71456" y="206638"/>
                    <a:pt x="93564" y="201897"/>
                    <a:pt x="110342" y="209601"/>
                  </a:cubicBezTo>
                  <a:cubicBezTo>
                    <a:pt x="156729" y="230739"/>
                    <a:pt x="201735" y="255630"/>
                    <a:pt x="245753" y="281707"/>
                  </a:cubicBezTo>
                  <a:cubicBezTo>
                    <a:pt x="283455" y="304030"/>
                    <a:pt x="318788" y="330502"/>
                    <a:pt x="355306" y="354801"/>
                  </a:cubicBezTo>
                  <a:cubicBezTo>
                    <a:pt x="364583" y="360925"/>
                    <a:pt x="374453" y="365864"/>
                    <a:pt x="390047" y="374753"/>
                  </a:cubicBezTo>
                  <a:cubicBezTo>
                    <a:pt x="401495" y="248519"/>
                    <a:pt x="402877" y="127420"/>
                    <a:pt x="40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546978" y="59333"/>
              <a:ext cx="7781100" cy="18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zh-TW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團體中認識／兩人互動中認識／互許為交往關係／</a:t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zh-TW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牽手／擁抱／接吻／婚約</a:t>
              </a:r>
              <a:r>
                <a:rPr lang="zh-TW" sz="2100">
                  <a:solidFill>
                    <a:schemeClr val="dk1"/>
                  </a:solidFill>
                </a:rPr>
                <a:t>／性行為</a:t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7"/>
          <p:cNvSpPr txBox="1"/>
          <p:nvPr/>
        </p:nvSpPr>
        <p:spPr>
          <a:xfrm>
            <a:off x="720112" y="733910"/>
            <a:ext cx="3315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zh-TW" sz="4500" u="none" cap="none" strike="noStrike">
                <a:solidFill>
                  <a:schemeClr val="accent1"/>
                </a:solidFill>
                <a:latin typeface="Gaegu"/>
                <a:ea typeface="Gaegu"/>
                <a:cs typeface="Gaegu"/>
                <a:sym typeface="Gaegu"/>
              </a:rPr>
              <a:t>交往歷程</a:t>
            </a:r>
            <a:endParaRPr b="1" i="0" sz="4500" u="none" cap="none" strike="noStrike">
              <a:solidFill>
                <a:schemeClr val="accent1"/>
              </a:solidFill>
              <a:latin typeface="Gaegu"/>
              <a:ea typeface="Gaegu"/>
              <a:cs typeface="Gaegu"/>
              <a:sym typeface="Gaeg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zh-TW" sz="4500" u="none" cap="none" strike="noStrike">
                <a:solidFill>
                  <a:schemeClr val="accent1"/>
                </a:solidFill>
                <a:latin typeface="Gaegu"/>
                <a:ea typeface="Gaegu"/>
                <a:cs typeface="Gaegu"/>
                <a:sym typeface="Gaegu"/>
              </a:rPr>
              <a:t>排排看!?</a:t>
            </a:r>
            <a:endParaRPr b="1" i="0" sz="4500" u="none" cap="none" strike="noStrike">
              <a:solidFill>
                <a:schemeClr val="accent1"/>
              </a:solidFill>
              <a:latin typeface="Gaegu"/>
              <a:ea typeface="Gaegu"/>
              <a:cs typeface="Gaegu"/>
              <a:sym typeface="Gaeg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