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dpGrGBv1P7tyFbiRZLPqE+Fw6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69476" y="220196"/>
            <a:ext cx="9422524" cy="6637806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3079828">
            <a:off x="1613162" y="1492572"/>
            <a:ext cx="2987899" cy="2987899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4011799" y="3057602"/>
            <a:ext cx="7644627" cy="1005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愛情營小遊戲時間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893813" y="4097823"/>
            <a:ext cx="1762613" cy="524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加分加分</a:t>
            </a:r>
            <a:endParaRPr/>
          </a:p>
        </p:txBody>
      </p:sp>
      <p:pic>
        <p:nvPicPr>
          <p:cNvPr descr="一張含有 文字 的圖片&#10;&#10;自動產生的描述" id="91" name="Google Shape;91;p1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58902" y="4656504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idx="1" type="subTitle"/>
          </p:nvPr>
        </p:nvSpPr>
        <p:spPr>
          <a:xfrm>
            <a:off x="979556" y="2937141"/>
            <a:ext cx="11315147" cy="2072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ct val="100000"/>
              <a:buNone/>
            </a:pPr>
            <a:r>
              <a:rPr b="0" i="0" lang="zh-TW" sz="36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Q5請問 把性行為保留到婚姻之後 有哪三大好處呢？</a:t>
            </a:r>
            <a:endParaRPr b="0" i="0" sz="3600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r>
              <a:rPr b="0" i="0" lang="zh-TW" sz="3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zh-TW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A保護、關係、禮物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br>
              <a:rPr b="0" i="0" lang="zh-TW" sz="3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</p:txBody>
      </p:sp>
      <p:sp>
        <p:nvSpPr>
          <p:cNvPr id="153" name="Google Shape;153;p10"/>
          <p:cNvSpPr txBox="1"/>
          <p:nvPr>
            <p:ph type="ctrTitle"/>
          </p:nvPr>
        </p:nvSpPr>
        <p:spPr>
          <a:xfrm>
            <a:off x="482600" y="381335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性教育Q&amp;A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154" name="Google Shape;154;p10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ctrTitle"/>
          </p:nvPr>
        </p:nvSpPr>
        <p:spPr>
          <a:xfrm>
            <a:off x="722899" y="262064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婚姻藍圖Q&amp;A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/>
          <p:nvPr>
            <p:ph idx="1" type="subTitle"/>
          </p:nvPr>
        </p:nvSpPr>
        <p:spPr>
          <a:xfrm>
            <a:off x="271646" y="2761520"/>
            <a:ext cx="1164870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Q1聖經中說道 (你們做妻子的，當順服自己的丈夫，如同順服主)所以妻子要無條件的順服丈夫! </a:t>
            </a:r>
            <a:endParaRPr b="0" i="0" sz="3600" u="none" cap="none" strike="noStrike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錯誤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161" name="Google Shape;161;p11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ctrTitle"/>
          </p:nvPr>
        </p:nvSpPr>
        <p:spPr>
          <a:xfrm>
            <a:off x="722899" y="262064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婚姻藍圖Q&amp;A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>
            <p:ph idx="1" type="subTitle"/>
          </p:nvPr>
        </p:nvSpPr>
        <p:spPr>
          <a:xfrm>
            <a:off x="1164212" y="2828835"/>
            <a:ext cx="105076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Q2上帝對婚姻的心意是盟約之愛還是契約之愛 </a:t>
            </a:r>
            <a:endParaRPr b="0" i="0" sz="3600" u="none" cap="none" strike="noStrike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盟約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168" name="Google Shape;168;p12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ctrTitle"/>
          </p:nvPr>
        </p:nvSpPr>
        <p:spPr>
          <a:xfrm>
            <a:off x="722899" y="262064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婚姻藍圖Q&amp;A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 txBox="1"/>
          <p:nvPr>
            <p:ph idx="1" type="subTitle"/>
          </p:nvPr>
        </p:nvSpPr>
        <p:spPr>
          <a:xfrm>
            <a:off x="271646" y="3161629"/>
            <a:ext cx="11648708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Q3你們作丈夫的，要愛妻子，好像...?</a:t>
            </a:r>
            <a:endParaRPr b="0" i="0" sz="2800" u="none" cap="none" strike="noStrike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A基督愛教會，為教會捨己。B老鼠愛大米，為小鼠吃米 。C..........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175" name="Google Shape;175;p13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ctrTitle"/>
          </p:nvPr>
        </p:nvSpPr>
        <p:spPr>
          <a:xfrm>
            <a:off x="722899" y="262064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婚姻藍圖Q&amp;A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 txBox="1"/>
          <p:nvPr>
            <p:ph idx="1" type="subTitle"/>
          </p:nvPr>
        </p:nvSpPr>
        <p:spPr>
          <a:xfrm>
            <a:off x="271646" y="2761520"/>
            <a:ext cx="1164870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Q4真愛裡面包含了...?</a:t>
            </a:r>
            <a:endParaRPr b="0" i="0" sz="3600" u="none" cap="none" strike="noStrike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A尊重、付出、了解和犧牲。B歡快、享樂、甜蜜與轟烈。C.........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182" name="Google Shape;182;p14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ctrTitle"/>
          </p:nvPr>
        </p:nvSpPr>
        <p:spPr>
          <a:xfrm>
            <a:off x="722899" y="262064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婚姻藍圖Q&amp;A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/>
          <p:nvPr>
            <p:ph idx="1" type="subTitle"/>
          </p:nvPr>
        </p:nvSpPr>
        <p:spPr>
          <a:xfrm>
            <a:off x="271646" y="2761520"/>
            <a:ext cx="1164870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Q5談戀愛談越多次越可以成為情場高手，對</a:t>
            </a:r>
            <a:r>
              <a:rPr b="0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愛情滾瓜爛熟or順福神</a:t>
            </a:r>
            <a:r>
              <a:rPr b="0" i="0" lang="zh-TW" sz="3600" u="none" cap="none" strike="noStrike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的旨意，在領袖們的意見下找到合神心意的伴侶</a:t>
            </a:r>
            <a:endParaRPr b="0" i="0" sz="3600" u="none" cap="none" strike="noStrike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189" name="Google Shape;189;p15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81828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ctrTitle"/>
          </p:nvPr>
        </p:nvSpPr>
        <p:spPr>
          <a:xfrm>
            <a:off x="482600" y="570178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原生家庭Q&amp;A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>
            <p:ph idx="1" type="subTitle"/>
          </p:nvPr>
        </p:nvSpPr>
        <p:spPr>
          <a:xfrm>
            <a:off x="1188950" y="2806402"/>
            <a:ext cx="10506991" cy="48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4400"/>
              <a:buNone/>
            </a:pPr>
            <a:r>
              <a:rPr lang="zh-TW" sz="44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1.大家覺得構成家最重要的是什麼？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1F3864"/>
              </a:solidFill>
            </a:endParaRPr>
          </a:p>
        </p:txBody>
      </p:sp>
      <p:pic>
        <p:nvPicPr>
          <p:cNvPr descr="一張含有 文字 的圖片&#10;&#10;自動產生的描述" id="98" name="Google Shape;98;p2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ctrTitle"/>
          </p:nvPr>
        </p:nvSpPr>
        <p:spPr>
          <a:xfrm>
            <a:off x="482600" y="570178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原生家庭Q&amp;A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347867" y="3058046"/>
            <a:ext cx="13288619" cy="2849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4400"/>
              <a:buNone/>
            </a:pPr>
            <a:r>
              <a:rPr lang="zh-TW" sz="44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2.大家覺得原生家庭對我們的價值觀影響大嗎？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1F3864"/>
              </a:solidFill>
            </a:endParaRPr>
          </a:p>
        </p:txBody>
      </p:sp>
      <p:pic>
        <p:nvPicPr>
          <p:cNvPr descr="一張含有 文字 的圖片&#10;&#10;自動產生的描述" id="105" name="Google Shape;105;p3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ctrTitle"/>
          </p:nvPr>
        </p:nvSpPr>
        <p:spPr>
          <a:xfrm>
            <a:off x="482600" y="570178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原生家庭Q&amp;A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>
            <p:ph idx="1" type="subTitle"/>
          </p:nvPr>
        </p:nvSpPr>
        <p:spPr>
          <a:xfrm>
            <a:off x="1809351" y="2715167"/>
            <a:ext cx="9167624" cy="142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4400"/>
              <a:buNone/>
            </a:pPr>
            <a:r>
              <a:rPr lang="zh-TW" sz="44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3.家對你而言是怎麼樣的一個地方？</a:t>
            </a:r>
            <a:endParaRPr sz="4400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D64"/>
              </a:buClr>
              <a:buSzPts val="4400"/>
              <a:buNone/>
            </a:pPr>
            <a:r>
              <a:rPr lang="zh-TW" sz="44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（例如：避風港….）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1F3864"/>
              </a:solidFill>
            </a:endParaRPr>
          </a:p>
        </p:txBody>
      </p:sp>
      <p:pic>
        <p:nvPicPr>
          <p:cNvPr descr="一張含有 文字 的圖片&#10;&#10;自動產生的描述" id="112" name="Google Shape;112;p4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ctrTitle"/>
          </p:nvPr>
        </p:nvSpPr>
        <p:spPr>
          <a:xfrm>
            <a:off x="482600" y="570178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原生家庭Q&amp;A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>
            <p:ph idx="1" type="subTitle"/>
          </p:nvPr>
        </p:nvSpPr>
        <p:spPr>
          <a:xfrm>
            <a:off x="344124" y="2669337"/>
            <a:ext cx="12000276" cy="151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4400"/>
              <a:buNone/>
            </a:pPr>
            <a:r>
              <a:rPr lang="zh-TW" sz="44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4.如果以顏色來形容，大家覺得家所代表的</a:t>
            </a:r>
            <a:endParaRPr sz="4400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D64"/>
              </a:buClr>
              <a:buSzPts val="4400"/>
              <a:buNone/>
            </a:pPr>
            <a:r>
              <a:rPr lang="zh-TW" sz="44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顏色是什麼呢？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1F3864"/>
              </a:solidFill>
            </a:endParaRPr>
          </a:p>
        </p:txBody>
      </p:sp>
      <p:pic>
        <p:nvPicPr>
          <p:cNvPr descr="一張含有 文字 的圖片&#10;&#10;自動產生的描述" id="119" name="Google Shape;119;p5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" type="subTitle"/>
          </p:nvPr>
        </p:nvSpPr>
        <p:spPr>
          <a:xfrm>
            <a:off x="482600" y="2827810"/>
            <a:ext cx="11315147" cy="4795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3600"/>
              <a:buNone/>
            </a:pPr>
            <a:r>
              <a:rPr b="0" i="0" lang="zh-TW" sz="36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Q1上禮拜的性教育課的簡報顏色 是以哪個色系為主？</a:t>
            </a:r>
            <a:endParaRPr b="0" i="0" sz="3600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b="0" i="0" lang="zh-TW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A紅色 粉紅色</a:t>
            </a:r>
            <a:endParaRPr/>
          </a:p>
        </p:txBody>
      </p:sp>
      <p:sp>
        <p:nvSpPr>
          <p:cNvPr id="125" name="Google Shape;125;p6"/>
          <p:cNvSpPr txBox="1"/>
          <p:nvPr>
            <p:ph type="ctrTitle"/>
          </p:nvPr>
        </p:nvSpPr>
        <p:spPr>
          <a:xfrm>
            <a:off x="482600" y="381335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性教育Q&amp;A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126" name="Google Shape;126;p6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subTitle"/>
          </p:nvPr>
        </p:nvSpPr>
        <p:spPr>
          <a:xfrm>
            <a:off x="482600" y="2807933"/>
            <a:ext cx="11315147" cy="1406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3600"/>
              <a:buNone/>
            </a:pPr>
            <a:r>
              <a:rPr b="0" i="0" lang="zh-TW" sz="36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Q2請問 故事中的小美 把愛情關係當作了什麼？</a:t>
            </a:r>
            <a:endParaRPr b="0" i="0" sz="3600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b="0" i="0" lang="zh-TW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A逃避現實的麻藥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132" name="Google Shape;132;p7"/>
          <p:cNvSpPr txBox="1"/>
          <p:nvPr>
            <p:ph type="ctrTitle"/>
          </p:nvPr>
        </p:nvSpPr>
        <p:spPr>
          <a:xfrm>
            <a:off x="482600" y="381335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性教育Q&amp;A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133" name="Google Shape;133;p7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" type="subTitle"/>
          </p:nvPr>
        </p:nvSpPr>
        <p:spPr>
          <a:xfrm>
            <a:off x="1556027" y="2966958"/>
            <a:ext cx="9237869" cy="185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ct val="100000"/>
              <a:buNone/>
            </a:pPr>
            <a:r>
              <a:rPr b="0" i="0" lang="zh-TW" sz="36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Q3「＿ ＿，眾水不能熄滅，大水也不能淹沒。」</a:t>
            </a:r>
            <a:endParaRPr b="0" i="0" sz="3600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0" i="0" lang="zh-TW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愛情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br>
              <a:rPr b="0" i="0" lang="zh-TW" sz="3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</p:txBody>
      </p:sp>
      <p:sp>
        <p:nvSpPr>
          <p:cNvPr id="139" name="Google Shape;139;p8"/>
          <p:cNvSpPr txBox="1"/>
          <p:nvPr>
            <p:ph type="ctrTitle"/>
          </p:nvPr>
        </p:nvSpPr>
        <p:spPr>
          <a:xfrm>
            <a:off x="482600" y="381335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性教育Q&amp;A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140" name="Google Shape;140;p8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subTitle"/>
          </p:nvPr>
        </p:nvSpPr>
        <p:spPr>
          <a:xfrm>
            <a:off x="1118705" y="2758236"/>
            <a:ext cx="10360991" cy="173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D64"/>
              </a:buClr>
              <a:buSzPts val="3600"/>
              <a:buNone/>
            </a:pPr>
            <a:r>
              <a:rPr b="0" i="0" lang="zh-TW" sz="36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Q4發生性關係時，讓人們產生愉悅的感覺的器官，</a:t>
            </a:r>
            <a:endParaRPr b="0" i="0" sz="3600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D64"/>
              </a:buClr>
              <a:buSzPts val="3600"/>
              <a:buNone/>
            </a:pPr>
            <a:r>
              <a:rPr b="0" i="0" lang="zh-TW" sz="3600">
                <a:solidFill>
                  <a:srgbClr val="005D64"/>
                </a:solidFill>
                <a:latin typeface="Arial"/>
                <a:ea typeface="Arial"/>
                <a:cs typeface="Arial"/>
                <a:sym typeface="Arial"/>
              </a:rPr>
              <a:t>是身體的哪個部位 </a:t>
            </a:r>
            <a:endParaRPr b="0" i="0" sz="3600">
              <a:solidFill>
                <a:srgbClr val="005D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b="0" i="0" lang="zh-TW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A大腦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</a:pPr>
            <a:br>
              <a:rPr b="0" i="0" lang="zh-TW" sz="3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</p:txBody>
      </p:sp>
      <p:sp>
        <p:nvSpPr>
          <p:cNvPr id="146" name="Google Shape;146;p9"/>
          <p:cNvSpPr txBox="1"/>
          <p:nvPr>
            <p:ph type="ctrTitle"/>
          </p:nvPr>
        </p:nvSpPr>
        <p:spPr>
          <a:xfrm>
            <a:off x="482600" y="381335"/>
            <a:ext cx="10507663" cy="81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lang="zh-TW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性教育Q&amp;A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文字 的圖片&#10;&#10;自動產生的描述" id="147" name="Google Shape;147;p9"/>
          <p:cNvPicPr preferRelativeResize="0"/>
          <p:nvPr/>
        </p:nvPicPr>
        <p:blipFill rotWithShape="1">
          <a:blip r:embed="rId3">
            <a:alphaModFix amt="20000"/>
          </a:blip>
          <a:srcRect b="0" l="17238" r="19133" t="0"/>
          <a:stretch/>
        </p:blipFill>
        <p:spPr>
          <a:xfrm>
            <a:off x="9761950" y="4709786"/>
            <a:ext cx="2430050" cy="21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p14:dur="2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2022-06-27T08:31:22Z</dcterms:created>
  <dc:creator>之之林</dc:creator>
</cp:coreProperties>
</file>