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309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88" r:id="rId15"/>
    <p:sldId id="289" r:id="rId16"/>
    <p:sldId id="290" r:id="rId17"/>
    <p:sldId id="291" r:id="rId18"/>
    <p:sldId id="334" r:id="rId19"/>
  </p:sldIdLst>
  <p:sldSz cx="18288000" cy="10287000"/>
  <p:notesSz cx="6858000" cy="9144000"/>
  <p:embeddedFontLst>
    <p:embeddedFont>
      <p:font typeface="微軟正黑體" panose="020B0604030504040204" pitchFamily="34" charset="-120"/>
      <p:regular r:id="rId21"/>
      <p:bold r:id="rId22"/>
    </p:embeddedFont>
    <p:embeddedFont>
      <p:font typeface="Aileron Heavy" pitchFamily="2" charset="0"/>
      <p:regular r:id=""/>
      <p:bold r:id="rId23"/>
    </p:embeddedFont>
    <p:embeddedFont>
      <p:font typeface="Aileron Ultra-Bold" pitchFamily="2" charset="0"/>
      <p:regular r:id="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3E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48" autoAdjust="0"/>
  </p:normalViewPr>
  <p:slideViewPr>
    <p:cSldViewPr>
      <p:cViewPr varScale="1">
        <p:scale>
          <a:sx n="78" d="100"/>
          <a:sy n="78" d="100"/>
        </p:scale>
        <p:origin x="352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3B51-42BA-406C-BDAA-ED7FA4D1E292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A04C-8C24-4709-9FF2-152E48890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3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3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1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23862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zh-TW" altLang="en-US" sz="12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我不知道要啥標題</a:t>
            </a: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288" y="4715451"/>
            <a:ext cx="5211312" cy="376231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7340" y="4715451"/>
            <a:ext cx="5713912" cy="3303088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354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 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將內容丟入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93" y="5604990"/>
            <a:ext cx="9282349" cy="1268863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2646" y="5299109"/>
            <a:ext cx="6401066" cy="165312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996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部分片段複製至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v9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0608" y="5000355"/>
            <a:ext cx="8525676" cy="288940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2" y="4936423"/>
            <a:ext cx="6324600" cy="305358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0559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2453149"/>
            <a:ext cx="16708706" cy="4890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at()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傳回指定項目的</a:t>
            </a:r>
            <a:r>
              <a:rPr lang="en-US" sz="80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refrence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亦可當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9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at()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傳回值可以更改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481" y="4849708"/>
            <a:ext cx="7458573" cy="265914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2561" y="4948836"/>
            <a:ext cx="7154094" cy="258224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055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at()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傳回值無法更改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0448" y="4989930"/>
            <a:ext cx="8194561" cy="227876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2561" y="4979984"/>
            <a:ext cx="7154094" cy="251994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83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6480681" y="1067360"/>
            <a:ext cx="532663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altLang="zh-TW" sz="8800" dirty="0">
                <a:solidFill>
                  <a:srgbClr val="3EDAD8"/>
                </a:solidFill>
                <a:latin typeface="Aileron Ultra-Bold"/>
              </a:rPr>
              <a:t>[ ] V.S. at()</a:t>
            </a:r>
            <a:endParaRPr lang="en-US" sz="8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1E53F0-C4FF-4D47-9EAC-A738F4ED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97650"/>
              </p:ext>
            </p:extLst>
          </p:nvPr>
        </p:nvGraphicFramePr>
        <p:xfrm>
          <a:off x="2514599" y="3280246"/>
          <a:ext cx="13258799" cy="5387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362">
                  <a:extLst>
                    <a:ext uri="{9D8B030D-6E8A-4147-A177-3AD203B41FA5}">
                      <a16:colId xmlns:a16="http://schemas.microsoft.com/office/drawing/2014/main" val="2750477830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856356053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893508129"/>
                    </a:ext>
                  </a:extLst>
                </a:gridCol>
              </a:tblGrid>
              <a:tr h="1348177"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zh-TW" altLang="en-US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latin typeface="Aileron Ultra-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at()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latin typeface="Aileron Ultra-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125608"/>
                  </a:ext>
                </a:extLst>
              </a:tr>
              <a:tr h="20198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速度較快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會檢查邊界</a:t>
                      </a:r>
                      <a:endParaRPr lang="en-US" altLang="zh-TW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程式不會出</a:t>
                      </a:r>
                      <a:r>
                        <a:rPr lang="en-US" altLang="zh-TW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bug</a:t>
                      </a:r>
                      <a:endParaRPr lang="zh-TW" altLang="en-US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757655"/>
                  </a:ext>
                </a:extLst>
              </a:tr>
              <a:tr h="20198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不會檢查邊界</a:t>
                      </a:r>
                      <a:endParaRPr lang="en-US" altLang="zh-TW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可能導致記憶體區段錯誤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速度較慢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[ ] V.S. at()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28" y="3086114"/>
            <a:ext cx="10212209" cy="161712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532602" y="6176550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7768" y="6086321"/>
            <a:ext cx="10212209" cy="171381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4043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4297114"/>
            <a:ext cx="16708706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Thank you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9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>
            <a:extLst>
              <a:ext uri="{FF2B5EF4-FFF2-40B4-BE49-F238E27FC236}">
                <a16:creationId xmlns:a16="http://schemas.microsoft.com/office/drawing/2014/main" id="{2D1D69AA-765B-4E25-9EB2-9B30119664CC}"/>
              </a:ext>
            </a:extLst>
          </p:cNvPr>
          <p:cNvSpPr/>
          <p:nvPr/>
        </p:nvSpPr>
        <p:spPr>
          <a:xfrm>
            <a:off x="1944729" y="6674396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B9C4A35-6243-48CC-AC28-EF3812FFFFE1}"/>
              </a:ext>
            </a:extLst>
          </p:cNvPr>
          <p:cNvSpPr/>
          <p:nvPr/>
        </p:nvSpPr>
        <p:spPr>
          <a:xfrm>
            <a:off x="13792200" y="2436213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53909" y="896185"/>
            <a:ext cx="3962400" cy="1003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60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前置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0F876-FEEB-49BC-A4DD-ACF491268F3B}"/>
              </a:ext>
            </a:extLst>
          </p:cNvPr>
          <p:cNvGrpSpPr/>
          <p:nvPr/>
        </p:nvGrpSpPr>
        <p:grpSpPr>
          <a:xfrm>
            <a:off x="-187681" y="10119053"/>
            <a:ext cx="2283181" cy="167947"/>
            <a:chOff x="0" y="0"/>
            <a:chExt cx="601332" cy="4423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995A288-1EDA-4A5C-A0A4-9EBB183814A8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5AABD-FF43-4718-82D6-E11039746BD7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F421C-73B3-43EE-87E7-6B472FEA1E15}"/>
              </a:ext>
            </a:extLst>
          </p:cNvPr>
          <p:cNvGrpSpPr/>
          <p:nvPr/>
        </p:nvGrpSpPr>
        <p:grpSpPr>
          <a:xfrm>
            <a:off x="2095500" y="0"/>
            <a:ext cx="16192500" cy="172508"/>
            <a:chOff x="0" y="0"/>
            <a:chExt cx="4264691" cy="4543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DE01CD-DA5D-43E0-BF2C-8B64C41B8F96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92BE70-F9CC-4D89-8E53-7D3854C3C1E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1028700" y="1892788"/>
            <a:ext cx="1224634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輸出</a:t>
            </a:r>
            <a:r>
              <a:rPr lang="en-US" altLang="zh-TW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的函式</a:t>
            </a:r>
            <a:endParaRPr lang="en-US" sz="2800" b="1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412B77-2168-4FFC-9A5B-6007FAC5FC55}"/>
              </a:ext>
            </a:extLst>
          </p:cNvPr>
          <p:cNvGrpSpPr/>
          <p:nvPr/>
        </p:nvGrpSpPr>
        <p:grpSpPr>
          <a:xfrm>
            <a:off x="3577590" y="3152154"/>
            <a:ext cx="12246346" cy="4463070"/>
            <a:chOff x="1370608" y="2995598"/>
            <a:chExt cx="12246346" cy="446307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07416E-9725-42E8-8DDF-8BBF63B26D9D}"/>
                </a:ext>
              </a:extLst>
            </p:cNvPr>
            <p:cNvSpPr/>
            <p:nvPr/>
          </p:nvSpPr>
          <p:spPr>
            <a:xfrm>
              <a:off x="1370608" y="2995598"/>
              <a:ext cx="12246346" cy="4463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4AFABCC-2BB7-4F0E-93B5-B7BCFE29132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524000" y="3661079"/>
              <a:ext cx="11952121" cy="3132107"/>
            </a:xfrm>
            <a:prstGeom prst="rect">
              <a:avLst/>
            </a:prstGeom>
          </p:spPr>
        </p:pic>
      </p:grpSp>
      <p:sp>
        <p:nvSpPr>
          <p:cNvPr id="34" name="Freeform 12">
            <a:extLst>
              <a:ext uri="{FF2B5EF4-FFF2-40B4-BE49-F238E27FC236}">
                <a16:creationId xmlns:a16="http://schemas.microsoft.com/office/drawing/2014/main" id="{94D8D77D-1171-4756-A3BE-FBBCB94E4CB3}"/>
              </a:ext>
            </a:extLst>
          </p:cNvPr>
          <p:cNvSpPr/>
          <p:nvPr/>
        </p:nvSpPr>
        <p:spPr>
          <a:xfrm>
            <a:off x="-918408" y="-885836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CDA53035-906C-46F4-8247-47E1F5D0070F}"/>
              </a:ext>
            </a:extLst>
          </p:cNvPr>
          <p:cNvSpPr/>
          <p:nvPr/>
        </p:nvSpPr>
        <p:spPr>
          <a:xfrm>
            <a:off x="17565558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EB11773-F6F0-4174-82E4-3A5CD30C6DA7}"/>
              </a:ext>
            </a:extLst>
          </p:cNvPr>
          <p:cNvSpPr/>
          <p:nvPr/>
        </p:nvSpPr>
        <p:spPr>
          <a:xfrm>
            <a:off x="1944729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C0FEDDB7-6930-4ABF-9B14-3C2C514F54BB}"/>
              </a:ext>
            </a:extLst>
          </p:cNvPr>
          <p:cNvSpPr/>
          <p:nvPr/>
        </p:nvSpPr>
        <p:spPr>
          <a:xfrm>
            <a:off x="5079426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B3EBF50F-9B78-4FFC-8F80-C67CF67DF87E}"/>
              </a:ext>
            </a:extLst>
          </p:cNvPr>
          <p:cNvSpPr/>
          <p:nvPr/>
        </p:nvSpPr>
        <p:spPr>
          <a:xfrm>
            <a:off x="8282256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04599D6A-BD54-43DD-A504-0923247E3A90}"/>
              </a:ext>
            </a:extLst>
          </p:cNvPr>
          <p:cNvSpPr/>
          <p:nvPr/>
        </p:nvSpPr>
        <p:spPr>
          <a:xfrm>
            <a:off x="11296164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8DB8715D-B8C9-41DA-A175-5F174F6CE48F}"/>
              </a:ext>
            </a:extLst>
          </p:cNvPr>
          <p:cNvSpPr/>
          <p:nvPr/>
        </p:nvSpPr>
        <p:spPr>
          <a:xfrm>
            <a:off x="14430861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5" name="流程圖: 結束點 44">
            <a:extLst>
              <a:ext uri="{FF2B5EF4-FFF2-40B4-BE49-F238E27FC236}">
                <a16:creationId xmlns:a16="http://schemas.microsoft.com/office/drawing/2014/main" id="{6EFE150F-C9EE-4A3F-9473-FDE4229ECE8F}"/>
              </a:ext>
            </a:extLst>
          </p:cNvPr>
          <p:cNvSpPr/>
          <p:nvPr/>
        </p:nvSpPr>
        <p:spPr>
          <a:xfrm>
            <a:off x="212368" y="9186195"/>
            <a:ext cx="2286000" cy="609600"/>
          </a:xfrm>
          <a:prstGeom prst="flowChartTerminator">
            <a:avLst/>
          </a:prstGeom>
          <a:noFill/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A094C2B-7048-4731-9DF9-129A5FF82825}"/>
              </a:ext>
            </a:extLst>
          </p:cNvPr>
          <p:cNvSpPr txBox="1"/>
          <p:nvPr/>
        </p:nvSpPr>
        <p:spPr>
          <a:xfrm>
            <a:off x="1143000" y="9295363"/>
            <a:ext cx="12695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回上頁</a:t>
            </a:r>
            <a:endParaRPr lang="en-US" sz="2800" spc="65" dirty="0">
              <a:solidFill>
                <a:srgbClr val="3EDAD8"/>
              </a:solidFill>
              <a:latin typeface="Aileron Ultra-Bold" panose="02020500000000000000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1754C602-DBFA-47B0-A3A9-B215843E3BB0}"/>
              </a:ext>
            </a:extLst>
          </p:cNvPr>
          <p:cNvSpPr/>
          <p:nvPr/>
        </p:nvSpPr>
        <p:spPr>
          <a:xfrm flipH="1">
            <a:off x="329089" y="9253223"/>
            <a:ext cx="530148" cy="467718"/>
          </a:xfrm>
          <a:custGeom>
            <a:avLst/>
            <a:gdLst/>
            <a:ahLst/>
            <a:cxnLst/>
            <a:rect l="l" t="t" r="r" b="b"/>
            <a:pathLst>
              <a:path w="1088323" h="1091433">
                <a:moveTo>
                  <a:pt x="0" y="0"/>
                </a:moveTo>
                <a:lnTo>
                  <a:pt x="1088324" y="0"/>
                </a:lnTo>
                <a:lnTo>
                  <a:pt x="1088324" y="1091433"/>
                </a:lnTo>
                <a:lnTo>
                  <a:pt x="0" y="109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8" name="動作按鈕: 空白 4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4CF6696-14FF-4298-8BE0-AC6B429031D0}"/>
              </a:ext>
            </a:extLst>
          </p:cNvPr>
          <p:cNvSpPr/>
          <p:nvPr/>
        </p:nvSpPr>
        <p:spPr>
          <a:xfrm>
            <a:off x="227608" y="9181531"/>
            <a:ext cx="2270399" cy="609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>
            <a:extLst>
              <a:ext uri="{FF2B5EF4-FFF2-40B4-BE49-F238E27FC236}">
                <a16:creationId xmlns:a16="http://schemas.microsoft.com/office/drawing/2014/main" id="{2D1D69AA-765B-4E25-9EB2-9B30119664CC}"/>
              </a:ext>
            </a:extLst>
          </p:cNvPr>
          <p:cNvSpPr/>
          <p:nvPr/>
        </p:nvSpPr>
        <p:spPr>
          <a:xfrm>
            <a:off x="1944729" y="6674396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B9C4A35-6243-48CC-AC28-EF3812FFFFE1}"/>
              </a:ext>
            </a:extLst>
          </p:cNvPr>
          <p:cNvSpPr/>
          <p:nvPr/>
        </p:nvSpPr>
        <p:spPr>
          <a:xfrm>
            <a:off x="13792200" y="2436213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53909" y="896185"/>
            <a:ext cx="3962400" cy="1003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60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前置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0F876-FEEB-49BC-A4DD-ACF491268F3B}"/>
              </a:ext>
            </a:extLst>
          </p:cNvPr>
          <p:cNvGrpSpPr/>
          <p:nvPr/>
        </p:nvGrpSpPr>
        <p:grpSpPr>
          <a:xfrm>
            <a:off x="-187681" y="10119053"/>
            <a:ext cx="2283181" cy="167947"/>
            <a:chOff x="0" y="0"/>
            <a:chExt cx="601332" cy="4423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995A288-1EDA-4A5C-A0A4-9EBB183814A8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5AABD-FF43-4718-82D6-E11039746BD7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F421C-73B3-43EE-87E7-6B472FEA1E15}"/>
              </a:ext>
            </a:extLst>
          </p:cNvPr>
          <p:cNvGrpSpPr/>
          <p:nvPr/>
        </p:nvGrpSpPr>
        <p:grpSpPr>
          <a:xfrm>
            <a:off x="2095500" y="0"/>
            <a:ext cx="16192500" cy="172508"/>
            <a:chOff x="0" y="0"/>
            <a:chExt cx="4264691" cy="4543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DE01CD-DA5D-43E0-BF2C-8B64C41B8F96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92BE70-F9CC-4D89-8E53-7D3854C3C1E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1028700" y="1892788"/>
            <a:ext cx="1224634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Test</a:t>
            </a: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建構式</a:t>
            </a:r>
            <a:endParaRPr lang="en-US" sz="2800" b="1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A2C9046-80D3-4ADB-A486-E1DF2D6AE47D}"/>
              </a:ext>
            </a:extLst>
          </p:cNvPr>
          <p:cNvGrpSpPr/>
          <p:nvPr/>
        </p:nvGrpSpPr>
        <p:grpSpPr>
          <a:xfrm>
            <a:off x="3577590" y="3152154"/>
            <a:ext cx="12246346" cy="4463070"/>
            <a:chOff x="3577590" y="3152154"/>
            <a:chExt cx="12246346" cy="446307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07416E-9725-42E8-8DDF-8BBF63B26D9D}"/>
                </a:ext>
              </a:extLst>
            </p:cNvPr>
            <p:cNvSpPr/>
            <p:nvPr/>
          </p:nvSpPr>
          <p:spPr>
            <a:xfrm>
              <a:off x="3577590" y="3152154"/>
              <a:ext cx="12246346" cy="4463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4AFABCC-2BB7-4F0E-93B5-B7BCFE29132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3543" y="3817635"/>
              <a:ext cx="10506998" cy="3132107"/>
            </a:xfrm>
            <a:prstGeom prst="rect">
              <a:avLst/>
            </a:prstGeom>
          </p:spPr>
        </p:pic>
      </p:grpSp>
      <p:sp>
        <p:nvSpPr>
          <p:cNvPr id="34" name="Freeform 12">
            <a:extLst>
              <a:ext uri="{FF2B5EF4-FFF2-40B4-BE49-F238E27FC236}">
                <a16:creationId xmlns:a16="http://schemas.microsoft.com/office/drawing/2014/main" id="{94D8D77D-1171-4756-A3BE-FBBCB94E4CB3}"/>
              </a:ext>
            </a:extLst>
          </p:cNvPr>
          <p:cNvSpPr/>
          <p:nvPr/>
        </p:nvSpPr>
        <p:spPr>
          <a:xfrm>
            <a:off x="-918408" y="-885836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CDA53035-906C-46F4-8247-47E1F5D0070F}"/>
              </a:ext>
            </a:extLst>
          </p:cNvPr>
          <p:cNvSpPr/>
          <p:nvPr/>
        </p:nvSpPr>
        <p:spPr>
          <a:xfrm>
            <a:off x="17565558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EB11773-F6F0-4174-82E4-3A5CD30C6DA7}"/>
              </a:ext>
            </a:extLst>
          </p:cNvPr>
          <p:cNvSpPr/>
          <p:nvPr/>
        </p:nvSpPr>
        <p:spPr>
          <a:xfrm>
            <a:off x="1944729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C0FEDDB7-6930-4ABF-9B14-3C2C514F54BB}"/>
              </a:ext>
            </a:extLst>
          </p:cNvPr>
          <p:cNvSpPr/>
          <p:nvPr/>
        </p:nvSpPr>
        <p:spPr>
          <a:xfrm>
            <a:off x="5079426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B3EBF50F-9B78-4FFC-8F80-C67CF67DF87E}"/>
              </a:ext>
            </a:extLst>
          </p:cNvPr>
          <p:cNvSpPr/>
          <p:nvPr/>
        </p:nvSpPr>
        <p:spPr>
          <a:xfrm>
            <a:off x="8282256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04599D6A-BD54-43DD-A504-0923247E3A90}"/>
              </a:ext>
            </a:extLst>
          </p:cNvPr>
          <p:cNvSpPr/>
          <p:nvPr/>
        </p:nvSpPr>
        <p:spPr>
          <a:xfrm>
            <a:off x="11296164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8DB8715D-B8C9-41DA-A175-5F174F6CE48F}"/>
              </a:ext>
            </a:extLst>
          </p:cNvPr>
          <p:cNvSpPr/>
          <p:nvPr/>
        </p:nvSpPr>
        <p:spPr>
          <a:xfrm>
            <a:off x="14430861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5" name="流程圖: 結束點 44">
            <a:extLst>
              <a:ext uri="{FF2B5EF4-FFF2-40B4-BE49-F238E27FC236}">
                <a16:creationId xmlns:a16="http://schemas.microsoft.com/office/drawing/2014/main" id="{6EFE150F-C9EE-4A3F-9473-FDE4229ECE8F}"/>
              </a:ext>
            </a:extLst>
          </p:cNvPr>
          <p:cNvSpPr/>
          <p:nvPr/>
        </p:nvSpPr>
        <p:spPr>
          <a:xfrm>
            <a:off x="212368" y="9186195"/>
            <a:ext cx="2286000" cy="609600"/>
          </a:xfrm>
          <a:prstGeom prst="flowChartTerminator">
            <a:avLst/>
          </a:prstGeom>
          <a:noFill/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A094C2B-7048-4731-9DF9-129A5FF82825}"/>
              </a:ext>
            </a:extLst>
          </p:cNvPr>
          <p:cNvSpPr txBox="1"/>
          <p:nvPr/>
        </p:nvSpPr>
        <p:spPr>
          <a:xfrm>
            <a:off x="1143000" y="9295363"/>
            <a:ext cx="12695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回上頁</a:t>
            </a:r>
            <a:endParaRPr lang="en-US" sz="2800" spc="65" dirty="0">
              <a:solidFill>
                <a:srgbClr val="3EDAD8"/>
              </a:solidFill>
              <a:latin typeface="Aileron Ultra-Bold" panose="02020500000000000000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1754C602-DBFA-47B0-A3A9-B215843E3BB0}"/>
              </a:ext>
            </a:extLst>
          </p:cNvPr>
          <p:cNvSpPr/>
          <p:nvPr/>
        </p:nvSpPr>
        <p:spPr>
          <a:xfrm flipH="1">
            <a:off x="329089" y="9253223"/>
            <a:ext cx="530148" cy="467718"/>
          </a:xfrm>
          <a:custGeom>
            <a:avLst/>
            <a:gdLst/>
            <a:ahLst/>
            <a:cxnLst/>
            <a:rect l="l" t="t" r="r" b="b"/>
            <a:pathLst>
              <a:path w="1088323" h="1091433">
                <a:moveTo>
                  <a:pt x="0" y="0"/>
                </a:moveTo>
                <a:lnTo>
                  <a:pt x="1088324" y="0"/>
                </a:lnTo>
                <a:lnTo>
                  <a:pt x="1088324" y="1091433"/>
                </a:lnTo>
                <a:lnTo>
                  <a:pt x="0" y="109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48" name="動作按鈕: 空白 4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4CF6696-14FF-4298-8BE0-AC6B429031D0}"/>
              </a:ext>
            </a:extLst>
          </p:cNvPr>
          <p:cNvSpPr/>
          <p:nvPr/>
        </p:nvSpPr>
        <p:spPr>
          <a:xfrm>
            <a:off x="227608" y="9181531"/>
            <a:ext cx="2270399" cy="609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建立空的</a:t>
            </a:r>
            <a:r>
              <a:rPr lang="en-US" altLang="zh-TW" sz="2800" spc="65" dirty="0">
                <a:solidFill>
                  <a:srgbClr val="FFFFFF"/>
                </a:solidFill>
                <a:latin typeface="Aileron Ultra-Bold" panose="02020500000000000000" charset="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24000" y="5392831"/>
            <a:ext cx="6458476" cy="159952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/>
          <a:stretch/>
        </p:blipFill>
        <p:spPr>
          <a:xfrm>
            <a:off x="9677400" y="5143500"/>
            <a:ext cx="7957221" cy="197486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的記憶體配置器初始化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313877"/>
            <a:ext cx="8407458" cy="223083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4982324"/>
            <a:ext cx="7197918" cy="264134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819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659984"/>
            <a:ext cx="8407458" cy="153862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5352225"/>
            <a:ext cx="7197918" cy="190153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813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且每個元素都為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855091"/>
            <a:ext cx="8407458" cy="114840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5369733"/>
            <a:ext cx="7197918" cy="1866523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11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且每個元素都為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且使用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的記憶體配置器初始化的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5559995"/>
            <a:ext cx="8640781" cy="170870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73" y="4936392"/>
            <a:ext cx="6838853" cy="244244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214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複製一份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v4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2672" y="5038786"/>
            <a:ext cx="6808957" cy="267082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1" y="4946567"/>
            <a:ext cx="7000826" cy="247945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037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269</Words>
  <Application>Microsoft Macintosh PowerPoint</Application>
  <PresentationFormat>自訂</PresentationFormat>
  <Paragraphs>84</Paragraphs>
  <Slides>18</Slides>
  <Notes>3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Aileron Ultra-Bold</vt:lpstr>
      <vt:lpstr>Arial</vt:lpstr>
      <vt:lpstr>Aileron Heavy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</dc:title>
  <cp:lastModifiedBy>咏帟 田</cp:lastModifiedBy>
  <cp:revision>14</cp:revision>
  <dcterms:created xsi:type="dcterms:W3CDTF">2006-08-16T00:00:00Z</dcterms:created>
  <dcterms:modified xsi:type="dcterms:W3CDTF">2023-08-22T01:53:54Z</dcterms:modified>
  <dc:identifier>DAFoJd3u5ms</dc:identifier>
</cp:coreProperties>
</file>