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3" r:id="rId7"/>
    <p:sldId id="263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AF457-EC4A-19B7-941B-5E677200C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D4881B-503D-4224-292A-DD94074B4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6BE5BD-FCD0-3E5A-C024-48179616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6D82-B7A5-9F43-A532-ED8854A0073F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C1B89A-1195-F19B-F866-8F51A554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BA5AB3-664B-D991-37B1-885B233E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68E7-5982-6F4F-83AB-CE2B7F5ABA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856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C40BD-663D-E3D3-F95D-54ED975D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0236AC-163A-A000-2E01-05E80864A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4C7FE4-3C2C-8C5B-277C-2CA59553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6D82-B7A5-9F43-A532-ED8854A0073F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10441-218F-9203-87BA-779C62BC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80B627-A2FB-F5A1-64A0-2270D2A3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68E7-5982-6F4F-83AB-CE2B7F5ABA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898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C58C94-89D4-D41C-936D-C05DA8682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641AB9-91BA-21E4-C946-760469AC2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F41AB4-219A-221F-CB11-35DA062C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6D82-B7A5-9F43-A532-ED8854A0073F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403FA8-5F52-EB8C-735B-C76765A0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00E88B-A32D-3464-FB9B-B383F72D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68E7-5982-6F4F-83AB-CE2B7F5ABA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59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F4FE4-F579-873E-3C57-AA870D09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BEEC2B-5EC4-AFA6-5681-33511B68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EADD0E-2966-FD67-89A1-FC9A41D8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6D82-B7A5-9F43-A532-ED8854A0073F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0871E6-F8EA-108F-CF4A-029451B0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F409C9-FB8B-C0E5-5EB5-E13DD947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68E7-5982-6F4F-83AB-CE2B7F5ABA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606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4FA11-AB72-CC3A-8D42-C5F28C6A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A7613A-9B56-6861-FF58-FD507F81D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1FF560-8D9A-4C06-148D-8D1A286E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6D82-B7A5-9F43-A532-ED8854A0073F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339729-1FF5-2299-7FA3-6136BBA9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80B43A-FEE4-208E-7526-A6F34C37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68E7-5982-6F4F-83AB-CE2B7F5ABA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885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AD1CB-4605-CDF3-D4F8-BF6D3C38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850530-0946-281B-9810-681612BF6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3FEE2F-92E2-F369-CE77-CF620522B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19536C-919B-14F4-7187-248AF7D2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6D82-B7A5-9F43-A532-ED8854A0073F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21A240-0C8A-B967-5A43-53204879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6E63DE-D624-EFFC-9705-66129706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68E7-5982-6F4F-83AB-CE2B7F5ABA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978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DF7772-F361-F40D-B02B-0C6E8C16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A0464E-5CCE-4BA8-41BE-A3770430E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CD34CD-5986-AF58-F061-FB5AB96D0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4BB556-3F3E-61A1-DE01-3EE0639E6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CC2FFD9-EC96-0D02-2BA3-7A6BB1ACC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CF13C7-66CA-4646-2698-08C36EC1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6D82-B7A5-9F43-A532-ED8854A0073F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F2435B-17D3-11B5-6F80-213ED28A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22CBF2-B321-CB8F-93BA-A3006135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68E7-5982-6F4F-83AB-CE2B7F5ABA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749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19966-BCD6-DE55-A790-B2167471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C76A8E8-C1D3-0A9C-E290-DA5ADB46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6D82-B7A5-9F43-A532-ED8854A0073F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87C9D9-F1B3-5363-8F44-50DEE1A0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44E64E3-6D11-A869-390F-F3192A7E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68E7-5982-6F4F-83AB-CE2B7F5ABA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533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EA7135E-A0D6-C7A5-2E2A-E925ADB2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6D82-B7A5-9F43-A532-ED8854A0073F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72F702-088A-4663-B7CE-096041C5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92D99A-1BA8-1228-AF38-BE2BF1D2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68E7-5982-6F4F-83AB-CE2B7F5ABA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683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D73C9-1797-8A39-577B-F1052D12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CD7E23-045A-6645-D5B4-AB57896F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512E93-45D7-4B28-B385-E90D52B98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3E6E43-E76B-EA22-CABC-30180129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6D82-B7A5-9F43-A532-ED8854A0073F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62DD7E-12E3-5357-6A16-D565D0E8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DAF2B4-9CF0-F5BB-0355-0C454147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68E7-5982-6F4F-83AB-CE2B7F5ABA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236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14FC3-A1C6-67F8-BEC0-923AAE04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7E79B7-0718-A73B-FD98-753CDE772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7B22EB-3978-D33B-9555-3D11686CD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A56296-3AC3-7BC4-3E10-C3CA718B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6D82-B7A5-9F43-A532-ED8854A0073F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20615F-CD37-FFC3-A8C1-18BA1DA5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8ACFF7-7D06-3D45-1000-5CD4C3E6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68E7-5982-6F4F-83AB-CE2B7F5ABA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334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DA1E99-1231-E5EB-E1BC-3FB55B57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45C594-1790-BB8B-7EE7-C1934200B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3153E-2A2D-5A3F-80D2-8EC593C8E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D6D82-B7A5-9F43-A532-ED8854A0073F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6C703F-1D82-6858-C974-AEB0CAC2E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E8B332-78D1-F5BD-C30C-8A558529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568E7-5982-6F4F-83AB-CE2B7F5ABA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143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problem/UVA-1146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F1E6A-6C5B-992C-B7A7-9EDCF4457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5600"/>
            <a:ext cx="9144000" cy="1066800"/>
          </a:xfrm>
        </p:spPr>
        <p:txBody>
          <a:bodyPr/>
          <a:lstStyle/>
          <a:p>
            <a:r>
              <a:rPr kumimoji="1" lang="en-US" altLang="zh-TW" dirty="0"/>
              <a:t>Uva11461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98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kumimoji="1" lang="zh-TW" altLang="en-US" sz="5400"/>
              <a:t>完整程式碼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kumimoji="1" lang="en-US" altLang="zh-TW" sz="2200"/>
          </a:p>
          <a:p>
            <a:endParaRPr kumimoji="1" lang="zh-TW" altLang="en-US" sz="2200"/>
          </a:p>
        </p:txBody>
      </p:sp>
      <p:pic>
        <p:nvPicPr>
          <p:cNvPr id="5" name="圖片 4" descr="一張含有 文字, 螢幕擷取畫面, 字型, 軟體 的圖片&#10;&#10;自動產生的描述">
            <a:extLst>
              <a:ext uri="{FF2B5EF4-FFF2-40B4-BE49-F238E27FC236}">
                <a16:creationId xmlns:a16="http://schemas.microsoft.com/office/drawing/2014/main" id="{47087224-7DD3-A1DB-D313-428939341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831850"/>
            <a:ext cx="52451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FA3DC-FCF0-22C2-CC70-D8B3DFE9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6D638B-CE1C-7515-5C45-774516709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英文</a:t>
            </a:r>
            <a:r>
              <a:rPr kumimoji="1" lang="zh-TW" altLang="en-US"/>
              <a:t>題目：</a:t>
            </a:r>
            <a:r>
              <a:rPr kumimoji="1" lang="en-US" altLang="zh-TW">
                <a:hlinkClick r:id="rId2"/>
              </a:rPr>
              <a:t>https</a:t>
            </a:r>
            <a:r>
              <a:rPr kumimoji="1" lang="en-US" altLang="zh-TW" dirty="0">
                <a:hlinkClick r:id="rId2"/>
              </a:rPr>
              <a:t>://vjudge.net/problem/UVA-11461</a:t>
            </a:r>
            <a:endParaRPr kumimoji="1" lang="en-US" altLang="zh-TW" dirty="0"/>
          </a:p>
          <a:p>
            <a:r>
              <a:rPr kumimoji="1" lang="zh-TW" altLang="en-US" dirty="0"/>
              <a:t>中文翻譯：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  </a:t>
            </a:r>
            <a:r>
              <a:rPr kumimoji="1" lang="en-US" altLang="zh-TW" dirty="0"/>
              <a:t>https://</a:t>
            </a:r>
            <a:r>
              <a:rPr kumimoji="1" lang="en-US" altLang="zh-TW" dirty="0" err="1"/>
              <a:t>zerojudge.tw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ShowProblem?problemid</a:t>
            </a:r>
            <a:r>
              <a:rPr kumimoji="1" lang="en-US" altLang="zh-TW" dirty="0"/>
              <a:t>=d186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741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7D65B-452A-FDEB-B50E-F3F09F91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題目翻譯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615086-84B2-7B2F-EBAF-FC8D9302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完全平方數就是平方根為整數的整數。例如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1, 4, 81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就是完全平方數。給你兩個整數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和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，請你求出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與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之間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含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)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有幾個完全平方數。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845AE90-0F9C-01BD-980B-EB0B91082C32}"/>
              </a:ext>
            </a:extLst>
          </p:cNvPr>
          <p:cNvSpPr txBox="1"/>
          <p:nvPr/>
        </p:nvSpPr>
        <p:spPr>
          <a:xfrm>
            <a:off x="441434" y="1825625"/>
            <a:ext cx="45825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 dirty="0"/>
              <a:t>A square number is an integer number whose square root is also an integer. For example 1, 4, 81 are some square numbers. Given two numbers a and b you will have to find out how many square numbers are there between a and b (inclusive).</a:t>
            </a:r>
            <a:endParaRPr lang="zh-TW" altLang="en-US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92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15639-0DA2-7330-CD02-60C03A7A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輸入與輸出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D7478-9BE6-052E-14E7-2A94721A5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Input </a:t>
            </a:r>
            <a:r>
              <a:rPr lang="zh-TW" altLang="en-US" sz="2400" dirty="0"/>
              <a:t>：</a:t>
            </a:r>
            <a:r>
              <a:rPr lang="en-US" altLang="zh-TW" sz="2400" dirty="0"/>
              <a:t>The input file contains at most 201 lines of inputs. Each line contains two integers a and b (0 &lt; a ≤ b ≤ 100000). Input is terminated by a line containing two zeroes. This line should not be processed.</a:t>
            </a:r>
          </a:p>
          <a:p>
            <a:r>
              <a:rPr lang="en-US" altLang="zh-TW" sz="2400" dirty="0"/>
              <a:t>Output </a:t>
            </a:r>
            <a:r>
              <a:rPr lang="zh-TW" altLang="en-US" sz="2400" dirty="0"/>
              <a:t>：</a:t>
            </a:r>
            <a:r>
              <a:rPr lang="en-US" altLang="zh-TW" sz="2400" dirty="0"/>
              <a:t>For each line of input produce one line of output. This line contains an integer which denotes how many square numbers are there between a and b (inclusive).</a:t>
            </a:r>
            <a:endParaRPr kumimoji="1"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EE3BC9D-6A96-6ADE-2815-3906C6A06CE7}"/>
              </a:ext>
            </a:extLst>
          </p:cNvPr>
          <p:cNvSpPr txBox="1"/>
          <p:nvPr/>
        </p:nvSpPr>
        <p:spPr>
          <a:xfrm>
            <a:off x="7252139" y="1825625"/>
            <a:ext cx="38152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輸入：輸入檔最多有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201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行的輸入。每行有兩個整數 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 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和 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 (0&lt;a≤b≤100000)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。輸入以含有兩個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0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的一行作為結束，請勿對這行做任何輸出。</a:t>
            </a:r>
            <a:endParaRPr lang="en-US" altLang="zh-TW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endParaRPr kumimoji="1" lang="en-US" altLang="zh-TW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algn="l"/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輸出：對於每行輸入，請產生一行輸出，這行含有一個整數，代表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與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之間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含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)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有多少個完全平方數。</a:t>
            </a:r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268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3CEB1-233E-2FF6-9775-32708B71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latin typeface="+mn-ea"/>
                <a:ea typeface="+mn-ea"/>
              </a:rPr>
              <a:t>範例測資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0ECA2A-22EB-59D8-D0A7-914B97441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683" y="2506662"/>
            <a:ext cx="1547648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TW" altLang="en-US" dirty="0">
                <a:latin typeface="+mn-ea"/>
              </a:rPr>
              <a:t>輸入：</a:t>
            </a:r>
            <a:endParaRPr kumimoji="1" lang="en-US" altLang="zh-TW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/>
              <a:t>1 4 </a:t>
            </a:r>
          </a:p>
          <a:p>
            <a:pPr marL="0" indent="0">
              <a:buNone/>
            </a:pPr>
            <a:r>
              <a:rPr lang="en-US" altLang="zh-TW" dirty="0"/>
              <a:t>1 10 </a:t>
            </a:r>
          </a:p>
          <a:p>
            <a:pPr marL="0" indent="0">
              <a:buNone/>
            </a:pPr>
            <a:r>
              <a:rPr lang="en-US" altLang="zh-TW" dirty="0"/>
              <a:t>0 0</a:t>
            </a:r>
            <a:endParaRPr kumimoji="1" lang="en-US" altLang="zh-TW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C88B11-6B23-C9E3-F942-343B316337AC}"/>
              </a:ext>
            </a:extLst>
          </p:cNvPr>
          <p:cNvSpPr txBox="1"/>
          <p:nvPr/>
        </p:nvSpPr>
        <p:spPr>
          <a:xfrm>
            <a:off x="7283671" y="2506662"/>
            <a:ext cx="3457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+mn-ea"/>
              </a:rPr>
              <a:t>輸出：</a:t>
            </a:r>
            <a:endParaRPr kumimoji="1" lang="en-US" altLang="zh-TW" sz="2800" dirty="0">
              <a:latin typeface="+mn-ea"/>
            </a:endParaRPr>
          </a:p>
          <a:p>
            <a:r>
              <a:rPr lang="en-US" altLang="zh-TW" sz="2800" dirty="0"/>
              <a:t>2 </a:t>
            </a:r>
          </a:p>
          <a:p>
            <a:r>
              <a:rPr lang="en-US" altLang="zh-TW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9989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65E5A-5CD6-C66E-3604-DDB0B522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第一筆測資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82A3B8F-B40A-5A6B-5A16-A35B8BFE1D9D}"/>
              </a:ext>
            </a:extLst>
          </p:cNvPr>
          <p:cNvSpPr txBox="1">
            <a:spLocks/>
          </p:cNvSpPr>
          <p:nvPr/>
        </p:nvSpPr>
        <p:spPr>
          <a:xfrm>
            <a:off x="838200" y="2124649"/>
            <a:ext cx="15476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TW" altLang="en-US" sz="3200" dirty="0">
                <a:latin typeface="+mn-ea"/>
              </a:rPr>
              <a:t>輸入：</a:t>
            </a:r>
            <a:endParaRPr kumimoji="1" lang="en-US" altLang="zh-TW" sz="32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4934E8-E88B-06DB-DF6E-81CD3B8C3517}"/>
              </a:ext>
            </a:extLst>
          </p:cNvPr>
          <p:cNvSpPr txBox="1"/>
          <p:nvPr/>
        </p:nvSpPr>
        <p:spPr>
          <a:xfrm>
            <a:off x="2385847" y="2058384"/>
            <a:ext cx="3457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latin typeface="+mn-ea"/>
              </a:rPr>
              <a:t>輸出：</a:t>
            </a:r>
            <a:endParaRPr kumimoji="1" lang="en-US" altLang="zh-TW" sz="2800" dirty="0">
              <a:latin typeface="+mn-ea"/>
            </a:endParaRPr>
          </a:p>
          <a:p>
            <a:r>
              <a:rPr lang="en-US" altLang="zh-TW" sz="2400" dirty="0"/>
              <a:t>2</a:t>
            </a:r>
          </a:p>
          <a:p>
            <a:endParaRPr lang="en-US" altLang="zh-TW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57FEC-7946-B5EF-C01A-56D1142E4276}"/>
              </a:ext>
            </a:extLst>
          </p:cNvPr>
          <p:cNvSpPr txBox="1"/>
          <p:nvPr/>
        </p:nvSpPr>
        <p:spPr>
          <a:xfrm>
            <a:off x="838200" y="2607862"/>
            <a:ext cx="1621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400" dirty="0"/>
              <a:t>1 4 </a:t>
            </a:r>
          </a:p>
        </p:txBody>
      </p:sp>
    </p:spTree>
    <p:extLst>
      <p:ext uri="{BB962C8B-B14F-4D97-AF65-F5344CB8AC3E}">
        <p14:creationId xmlns:p14="http://schemas.microsoft.com/office/powerpoint/2010/main" val="77489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E65E5A-5CD6-C66E-3604-DDB0B522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/>
              <a:t>第二筆測資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82A3B8F-B40A-5A6B-5A16-A35B8BFE1D9D}"/>
              </a:ext>
            </a:extLst>
          </p:cNvPr>
          <p:cNvSpPr txBox="1">
            <a:spLocks/>
          </p:cNvSpPr>
          <p:nvPr/>
        </p:nvSpPr>
        <p:spPr>
          <a:xfrm>
            <a:off x="838200" y="2124649"/>
            <a:ext cx="15476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TW" altLang="en-US" sz="3200" dirty="0">
                <a:latin typeface="+mn-ea"/>
              </a:rPr>
              <a:t>輸入：</a:t>
            </a:r>
            <a:endParaRPr kumimoji="1" lang="en-US" altLang="zh-TW" sz="32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4934E8-E88B-06DB-DF6E-81CD3B8C3517}"/>
              </a:ext>
            </a:extLst>
          </p:cNvPr>
          <p:cNvSpPr txBox="1"/>
          <p:nvPr/>
        </p:nvSpPr>
        <p:spPr>
          <a:xfrm>
            <a:off x="2385847" y="2058384"/>
            <a:ext cx="3457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dirty="0">
                <a:latin typeface="+mn-ea"/>
              </a:rPr>
              <a:t>輸出：</a:t>
            </a:r>
            <a:endParaRPr kumimoji="1" lang="en-US" altLang="zh-TW" sz="2800" dirty="0">
              <a:latin typeface="+mn-ea"/>
            </a:endParaRPr>
          </a:p>
          <a:p>
            <a:r>
              <a:rPr lang="en-US" altLang="zh-TW" sz="2400" dirty="0"/>
              <a:t>3 </a:t>
            </a:r>
          </a:p>
          <a:p>
            <a:endParaRPr lang="en-US" altLang="zh-TW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57FEC-7946-B5EF-C01A-56D1142E4276}"/>
              </a:ext>
            </a:extLst>
          </p:cNvPr>
          <p:cNvSpPr txBox="1"/>
          <p:nvPr/>
        </p:nvSpPr>
        <p:spPr>
          <a:xfrm>
            <a:off x="838200" y="2607862"/>
            <a:ext cx="1621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400" dirty="0"/>
              <a:t>1 4 </a:t>
            </a:r>
          </a:p>
        </p:txBody>
      </p:sp>
    </p:spTree>
    <p:extLst>
      <p:ext uri="{BB962C8B-B14F-4D97-AF65-F5344CB8AC3E}">
        <p14:creationId xmlns:p14="http://schemas.microsoft.com/office/powerpoint/2010/main" val="153623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5524" cy="528692"/>
          </a:xfrm>
        </p:spPr>
        <p:txBody>
          <a:bodyPr/>
          <a:lstStyle/>
          <a:p>
            <a:r>
              <a:rPr kumimoji="1" lang="en-US" altLang="zh-TW" dirty="0"/>
              <a:t>Step 1:</a:t>
            </a:r>
            <a:r>
              <a:rPr kumimoji="1" lang="zh-TW" altLang="en-US" dirty="0"/>
              <a:t>輸入測資</a:t>
            </a:r>
            <a:endParaRPr kumimoji="1"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61D0491-30FF-194C-2972-CE654F5A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46820"/>
              </p:ext>
            </p:extLst>
          </p:nvPr>
        </p:nvGraphicFramePr>
        <p:xfrm>
          <a:off x="665654" y="3200108"/>
          <a:ext cx="30339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843">
                  <a:extLst>
                    <a:ext uri="{9D8B030D-6E8A-4147-A177-3AD203B41FA5}">
                      <a16:colId xmlns:a16="http://schemas.microsoft.com/office/drawing/2014/main" val="2418069059"/>
                    </a:ext>
                  </a:extLst>
                </a:gridCol>
                <a:gridCol w="1671144">
                  <a:extLst>
                    <a:ext uri="{9D8B030D-6E8A-4147-A177-3AD203B41FA5}">
                      <a16:colId xmlns:a16="http://schemas.microsoft.com/office/drawing/2014/main" val="244861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已宣告變數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//</a:t>
                      </a:r>
                      <a:r>
                        <a:rPr lang="zh-TW" altLang="en-US" dirty="0"/>
                        <a:t>註解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範圍的開始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範圍的結束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4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3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77600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C90BB532-640E-2290-F9F5-29F1E9FE5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878" y="1825625"/>
            <a:ext cx="48768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7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5524" cy="528692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Step 2:</a:t>
            </a:r>
            <a:r>
              <a:rPr kumimoji="1" lang="zh-TW" altLang="en-US" dirty="0"/>
              <a:t>計算答案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61D0491-30FF-194C-2972-CE654F5A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352618"/>
              </p:ext>
            </p:extLst>
          </p:nvPr>
        </p:nvGraphicFramePr>
        <p:xfrm>
          <a:off x="665654" y="3200108"/>
          <a:ext cx="30339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843">
                  <a:extLst>
                    <a:ext uri="{9D8B030D-6E8A-4147-A177-3AD203B41FA5}">
                      <a16:colId xmlns:a16="http://schemas.microsoft.com/office/drawing/2014/main" val="2418069059"/>
                    </a:ext>
                  </a:extLst>
                </a:gridCol>
                <a:gridCol w="1671144">
                  <a:extLst>
                    <a:ext uri="{9D8B030D-6E8A-4147-A177-3AD203B41FA5}">
                      <a16:colId xmlns:a16="http://schemas.microsoft.com/office/drawing/2014/main" val="244861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已宣告變數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//</a:t>
                      </a:r>
                      <a:r>
                        <a:rPr lang="zh-TW" altLang="en-US" dirty="0"/>
                        <a:t>註解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範圍的開始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範圍的結束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4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答案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3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77600"/>
                  </a:ext>
                </a:extLst>
              </a:tr>
            </a:tbl>
          </a:graphicData>
        </a:graphic>
      </p:graphicFrame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62966D80-1A1B-B03A-6FCB-E5919DA2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5625"/>
            <a:ext cx="44196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4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CE72-1E16-E0AA-2FDE-26E337C8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5EB552-CF01-BDF4-A585-39F386D0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45524" cy="528692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Step 3:</a:t>
            </a:r>
            <a:r>
              <a:rPr kumimoji="1" lang="zh-TW" altLang="en-US" dirty="0"/>
              <a:t>輸出答案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61D0491-30FF-194C-2972-CE654F5AA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66362"/>
              </p:ext>
            </p:extLst>
          </p:nvPr>
        </p:nvGraphicFramePr>
        <p:xfrm>
          <a:off x="665654" y="3200108"/>
          <a:ext cx="30339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843">
                  <a:extLst>
                    <a:ext uri="{9D8B030D-6E8A-4147-A177-3AD203B41FA5}">
                      <a16:colId xmlns:a16="http://schemas.microsoft.com/office/drawing/2014/main" val="2418069059"/>
                    </a:ext>
                  </a:extLst>
                </a:gridCol>
                <a:gridCol w="1671144">
                  <a:extLst>
                    <a:ext uri="{9D8B030D-6E8A-4147-A177-3AD203B41FA5}">
                      <a16:colId xmlns:a16="http://schemas.microsoft.com/office/drawing/2014/main" val="244861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已宣告變數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//</a:t>
                      </a:r>
                      <a:r>
                        <a:rPr lang="zh-TW" altLang="en-US" dirty="0"/>
                        <a:t>註解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2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範圍的開始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範圍的結束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4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答案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3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77600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A41D9E21-ED4C-70F3-0F4D-3E847AAD8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68487"/>
            <a:ext cx="3302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7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403</Words>
  <Application>Microsoft Macintosh PowerPoint</Application>
  <PresentationFormat>寬螢幕</PresentationFormat>
  <Paragraphs>62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Helvetica Neue</vt:lpstr>
      <vt:lpstr>Office 佈景主題</vt:lpstr>
      <vt:lpstr>Uva11461</vt:lpstr>
      <vt:lpstr>題目翻譯</vt:lpstr>
      <vt:lpstr>輸入與輸出</vt:lpstr>
      <vt:lpstr>範例測資</vt:lpstr>
      <vt:lpstr>第一筆測資</vt:lpstr>
      <vt:lpstr>第二筆測資</vt:lpstr>
      <vt:lpstr>程式碼</vt:lpstr>
      <vt:lpstr>程式碼</vt:lpstr>
      <vt:lpstr>程式碼</vt:lpstr>
      <vt:lpstr>完整程式碼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Uva10190</dc:title>
  <dc:creator>咏帟 田</dc:creator>
  <cp:lastModifiedBy>咏帟 田</cp:lastModifiedBy>
  <cp:revision>3</cp:revision>
  <dcterms:created xsi:type="dcterms:W3CDTF">2023-06-29T05:39:21Z</dcterms:created>
  <dcterms:modified xsi:type="dcterms:W3CDTF">2023-06-29T06:25:31Z</dcterms:modified>
</cp:coreProperties>
</file>