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76" r:id="rId4"/>
    <p:sldId id="277" r:id="rId5"/>
    <p:sldId id="278" r:id="rId6"/>
    <p:sldId id="259" r:id="rId7"/>
    <p:sldId id="260" r:id="rId8"/>
    <p:sldId id="261" r:id="rId9"/>
    <p:sldId id="273" r:id="rId10"/>
    <p:sldId id="274" r:id="rId11"/>
    <p:sldId id="275" r:id="rId12"/>
    <p:sldId id="263" r:id="rId13"/>
    <p:sldId id="264" r:id="rId14"/>
    <p:sldId id="267" r:id="rId15"/>
    <p:sldId id="268" r:id="rId16"/>
    <p:sldId id="269" r:id="rId1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197"/>
  </p:normalViewPr>
  <p:slideViewPr>
    <p:cSldViewPr snapToGrid="0">
      <p:cViewPr varScale="1">
        <p:scale>
          <a:sx n="90" d="100"/>
          <a:sy n="90" d="100"/>
        </p:scale>
        <p:origin x="232" y="9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5C196B8-83BE-1158-65AD-FCC9DC430F91}"/>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6035BB62-D844-DBEA-AC8C-8BCD38CEAF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167D8916-B131-343F-B532-D6AA1231E565}"/>
              </a:ext>
            </a:extLst>
          </p:cNvPr>
          <p:cNvSpPr>
            <a:spLocks noGrp="1"/>
          </p:cNvSpPr>
          <p:nvPr>
            <p:ph type="dt" sz="half" idx="10"/>
          </p:nvPr>
        </p:nvSpPr>
        <p:spPr/>
        <p:txBody>
          <a:bodyPr/>
          <a:lstStyle/>
          <a:p>
            <a:fld id="{72569314-3F31-CD4F-972F-5CAD0F60786D}" type="datetimeFigureOut">
              <a:rPr kumimoji="1" lang="zh-TW" altLang="en-US" smtClean="0"/>
              <a:t>2023/7/5</a:t>
            </a:fld>
            <a:endParaRPr kumimoji="1" lang="zh-TW" altLang="en-US"/>
          </a:p>
        </p:txBody>
      </p:sp>
      <p:sp>
        <p:nvSpPr>
          <p:cNvPr id="5" name="頁尾版面配置區 4">
            <a:extLst>
              <a:ext uri="{FF2B5EF4-FFF2-40B4-BE49-F238E27FC236}">
                <a16:creationId xmlns:a16="http://schemas.microsoft.com/office/drawing/2014/main" id="{D656B01D-FE05-6F76-8D9A-5D94ACF176FB}"/>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0F32AAAF-8C9F-6999-C6FD-2415A0B0E08B}"/>
              </a:ext>
            </a:extLst>
          </p:cNvPr>
          <p:cNvSpPr>
            <a:spLocks noGrp="1"/>
          </p:cNvSpPr>
          <p:nvPr>
            <p:ph type="sldNum" sz="quarter" idx="12"/>
          </p:nvPr>
        </p:nvSpPr>
        <p:spPr/>
        <p:txBody>
          <a:bodyPr/>
          <a:lstStyle/>
          <a:p>
            <a:fld id="{B9F5E756-3AA8-8C44-B6E6-FFE2820E10F6}" type="slidenum">
              <a:rPr kumimoji="1" lang="zh-TW" altLang="en-US" smtClean="0"/>
              <a:t>‹#›</a:t>
            </a:fld>
            <a:endParaRPr kumimoji="1" lang="zh-TW" altLang="en-US"/>
          </a:p>
        </p:txBody>
      </p:sp>
    </p:spTree>
    <p:extLst>
      <p:ext uri="{BB962C8B-B14F-4D97-AF65-F5344CB8AC3E}">
        <p14:creationId xmlns:p14="http://schemas.microsoft.com/office/powerpoint/2010/main" val="2811691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27CF2E-ADA1-44C5-1D1A-370D7400A2C1}"/>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5AA68B38-F4FB-65AF-8F5E-0E7810F26A52}"/>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95D4D532-09F7-FEF5-58B9-DCF57BFABC29}"/>
              </a:ext>
            </a:extLst>
          </p:cNvPr>
          <p:cNvSpPr>
            <a:spLocks noGrp="1"/>
          </p:cNvSpPr>
          <p:nvPr>
            <p:ph type="dt" sz="half" idx="10"/>
          </p:nvPr>
        </p:nvSpPr>
        <p:spPr/>
        <p:txBody>
          <a:bodyPr/>
          <a:lstStyle/>
          <a:p>
            <a:fld id="{72569314-3F31-CD4F-972F-5CAD0F60786D}" type="datetimeFigureOut">
              <a:rPr kumimoji="1" lang="zh-TW" altLang="en-US" smtClean="0"/>
              <a:t>2023/7/5</a:t>
            </a:fld>
            <a:endParaRPr kumimoji="1" lang="zh-TW" altLang="en-US"/>
          </a:p>
        </p:txBody>
      </p:sp>
      <p:sp>
        <p:nvSpPr>
          <p:cNvPr id="5" name="頁尾版面配置區 4">
            <a:extLst>
              <a:ext uri="{FF2B5EF4-FFF2-40B4-BE49-F238E27FC236}">
                <a16:creationId xmlns:a16="http://schemas.microsoft.com/office/drawing/2014/main" id="{5E44AABA-791B-CD51-C17E-4C418444DA72}"/>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8A7DB570-82F5-5E1A-D203-6BDACB0B1E76}"/>
              </a:ext>
            </a:extLst>
          </p:cNvPr>
          <p:cNvSpPr>
            <a:spLocks noGrp="1"/>
          </p:cNvSpPr>
          <p:nvPr>
            <p:ph type="sldNum" sz="quarter" idx="12"/>
          </p:nvPr>
        </p:nvSpPr>
        <p:spPr/>
        <p:txBody>
          <a:bodyPr/>
          <a:lstStyle/>
          <a:p>
            <a:fld id="{B9F5E756-3AA8-8C44-B6E6-FFE2820E10F6}" type="slidenum">
              <a:rPr kumimoji="1" lang="zh-TW" altLang="en-US" smtClean="0"/>
              <a:t>‹#›</a:t>
            </a:fld>
            <a:endParaRPr kumimoji="1" lang="zh-TW" altLang="en-US"/>
          </a:p>
        </p:txBody>
      </p:sp>
    </p:spTree>
    <p:extLst>
      <p:ext uri="{BB962C8B-B14F-4D97-AF65-F5344CB8AC3E}">
        <p14:creationId xmlns:p14="http://schemas.microsoft.com/office/powerpoint/2010/main" val="4048962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C028E804-C10E-1A88-332F-63DDC96C985E}"/>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CD862C74-4628-E65C-2F94-CC0375A37C37}"/>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78010EEB-A61C-4A98-0760-6833A47A5D26}"/>
              </a:ext>
            </a:extLst>
          </p:cNvPr>
          <p:cNvSpPr>
            <a:spLocks noGrp="1"/>
          </p:cNvSpPr>
          <p:nvPr>
            <p:ph type="dt" sz="half" idx="10"/>
          </p:nvPr>
        </p:nvSpPr>
        <p:spPr/>
        <p:txBody>
          <a:bodyPr/>
          <a:lstStyle/>
          <a:p>
            <a:fld id="{72569314-3F31-CD4F-972F-5CAD0F60786D}" type="datetimeFigureOut">
              <a:rPr kumimoji="1" lang="zh-TW" altLang="en-US" smtClean="0"/>
              <a:t>2023/7/5</a:t>
            </a:fld>
            <a:endParaRPr kumimoji="1" lang="zh-TW" altLang="en-US"/>
          </a:p>
        </p:txBody>
      </p:sp>
      <p:sp>
        <p:nvSpPr>
          <p:cNvPr id="5" name="頁尾版面配置區 4">
            <a:extLst>
              <a:ext uri="{FF2B5EF4-FFF2-40B4-BE49-F238E27FC236}">
                <a16:creationId xmlns:a16="http://schemas.microsoft.com/office/drawing/2014/main" id="{6AF53CB9-52D1-5471-D837-6E911EE388C4}"/>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6CCBD07C-D642-ECA8-AB8B-392DEA7F11C6}"/>
              </a:ext>
            </a:extLst>
          </p:cNvPr>
          <p:cNvSpPr>
            <a:spLocks noGrp="1"/>
          </p:cNvSpPr>
          <p:nvPr>
            <p:ph type="sldNum" sz="quarter" idx="12"/>
          </p:nvPr>
        </p:nvSpPr>
        <p:spPr/>
        <p:txBody>
          <a:bodyPr/>
          <a:lstStyle/>
          <a:p>
            <a:fld id="{B9F5E756-3AA8-8C44-B6E6-FFE2820E10F6}" type="slidenum">
              <a:rPr kumimoji="1" lang="zh-TW" altLang="en-US" smtClean="0"/>
              <a:t>‹#›</a:t>
            </a:fld>
            <a:endParaRPr kumimoji="1" lang="zh-TW" altLang="en-US"/>
          </a:p>
        </p:txBody>
      </p:sp>
    </p:spTree>
    <p:extLst>
      <p:ext uri="{BB962C8B-B14F-4D97-AF65-F5344CB8AC3E}">
        <p14:creationId xmlns:p14="http://schemas.microsoft.com/office/powerpoint/2010/main" val="2005255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E0F64F-907D-8A47-1BA6-8D2732D034C5}"/>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E3EBF7A4-496E-78BF-440E-10CCD6364D4B}"/>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87D623AE-35D6-B28C-001F-B22D00989AA4}"/>
              </a:ext>
            </a:extLst>
          </p:cNvPr>
          <p:cNvSpPr>
            <a:spLocks noGrp="1"/>
          </p:cNvSpPr>
          <p:nvPr>
            <p:ph type="dt" sz="half" idx="10"/>
          </p:nvPr>
        </p:nvSpPr>
        <p:spPr/>
        <p:txBody>
          <a:bodyPr/>
          <a:lstStyle/>
          <a:p>
            <a:fld id="{72569314-3F31-CD4F-972F-5CAD0F60786D}" type="datetimeFigureOut">
              <a:rPr kumimoji="1" lang="zh-TW" altLang="en-US" smtClean="0"/>
              <a:t>2023/7/5</a:t>
            </a:fld>
            <a:endParaRPr kumimoji="1" lang="zh-TW" altLang="en-US"/>
          </a:p>
        </p:txBody>
      </p:sp>
      <p:sp>
        <p:nvSpPr>
          <p:cNvPr id="5" name="頁尾版面配置區 4">
            <a:extLst>
              <a:ext uri="{FF2B5EF4-FFF2-40B4-BE49-F238E27FC236}">
                <a16:creationId xmlns:a16="http://schemas.microsoft.com/office/drawing/2014/main" id="{20CBEF37-7C38-0D21-F8D6-B4D25D0EB7E0}"/>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8CFB8A59-61CD-DEE6-E256-4F68CAF2045D}"/>
              </a:ext>
            </a:extLst>
          </p:cNvPr>
          <p:cNvSpPr>
            <a:spLocks noGrp="1"/>
          </p:cNvSpPr>
          <p:nvPr>
            <p:ph type="sldNum" sz="quarter" idx="12"/>
          </p:nvPr>
        </p:nvSpPr>
        <p:spPr/>
        <p:txBody>
          <a:bodyPr/>
          <a:lstStyle/>
          <a:p>
            <a:fld id="{B9F5E756-3AA8-8C44-B6E6-FFE2820E10F6}" type="slidenum">
              <a:rPr kumimoji="1" lang="zh-TW" altLang="en-US" smtClean="0"/>
              <a:t>‹#›</a:t>
            </a:fld>
            <a:endParaRPr kumimoji="1" lang="zh-TW" altLang="en-US"/>
          </a:p>
        </p:txBody>
      </p:sp>
    </p:spTree>
    <p:extLst>
      <p:ext uri="{BB962C8B-B14F-4D97-AF65-F5344CB8AC3E}">
        <p14:creationId xmlns:p14="http://schemas.microsoft.com/office/powerpoint/2010/main" val="2854175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52268E-8A80-BB7E-DE2E-FDE62BD16B40}"/>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A8C0717E-2226-4505-C6AB-CEA505EA83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id="{A71A2830-0468-1833-B5BA-48D68454E35B}"/>
              </a:ext>
            </a:extLst>
          </p:cNvPr>
          <p:cNvSpPr>
            <a:spLocks noGrp="1"/>
          </p:cNvSpPr>
          <p:nvPr>
            <p:ph type="dt" sz="half" idx="10"/>
          </p:nvPr>
        </p:nvSpPr>
        <p:spPr/>
        <p:txBody>
          <a:bodyPr/>
          <a:lstStyle/>
          <a:p>
            <a:fld id="{72569314-3F31-CD4F-972F-5CAD0F60786D}" type="datetimeFigureOut">
              <a:rPr kumimoji="1" lang="zh-TW" altLang="en-US" smtClean="0"/>
              <a:t>2023/7/5</a:t>
            </a:fld>
            <a:endParaRPr kumimoji="1" lang="zh-TW" altLang="en-US"/>
          </a:p>
        </p:txBody>
      </p:sp>
      <p:sp>
        <p:nvSpPr>
          <p:cNvPr id="5" name="頁尾版面配置區 4">
            <a:extLst>
              <a:ext uri="{FF2B5EF4-FFF2-40B4-BE49-F238E27FC236}">
                <a16:creationId xmlns:a16="http://schemas.microsoft.com/office/drawing/2014/main" id="{74665ED0-8336-AD09-9D6A-B931B7C5E1DB}"/>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5964F257-106D-54A0-5FCE-44F1DB3E695B}"/>
              </a:ext>
            </a:extLst>
          </p:cNvPr>
          <p:cNvSpPr>
            <a:spLocks noGrp="1"/>
          </p:cNvSpPr>
          <p:nvPr>
            <p:ph type="sldNum" sz="quarter" idx="12"/>
          </p:nvPr>
        </p:nvSpPr>
        <p:spPr/>
        <p:txBody>
          <a:bodyPr/>
          <a:lstStyle/>
          <a:p>
            <a:fld id="{B9F5E756-3AA8-8C44-B6E6-FFE2820E10F6}" type="slidenum">
              <a:rPr kumimoji="1" lang="zh-TW" altLang="en-US" smtClean="0"/>
              <a:t>‹#›</a:t>
            </a:fld>
            <a:endParaRPr kumimoji="1" lang="zh-TW" altLang="en-US"/>
          </a:p>
        </p:txBody>
      </p:sp>
    </p:spTree>
    <p:extLst>
      <p:ext uri="{BB962C8B-B14F-4D97-AF65-F5344CB8AC3E}">
        <p14:creationId xmlns:p14="http://schemas.microsoft.com/office/powerpoint/2010/main" val="2448448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7C78EA-F029-4A94-49B6-23F0E3072748}"/>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D23F4DE6-C172-1FBF-ADAB-0D91F4274003}"/>
              </a:ext>
            </a:extLst>
          </p:cNvPr>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A6DF6DD9-3DA9-3CFF-DF9E-89AB2A3877C2}"/>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a:extLst>
              <a:ext uri="{FF2B5EF4-FFF2-40B4-BE49-F238E27FC236}">
                <a16:creationId xmlns:a16="http://schemas.microsoft.com/office/drawing/2014/main" id="{82157DBF-002B-48A8-BC03-FAE432BD0EB9}"/>
              </a:ext>
            </a:extLst>
          </p:cNvPr>
          <p:cNvSpPr>
            <a:spLocks noGrp="1"/>
          </p:cNvSpPr>
          <p:nvPr>
            <p:ph type="dt" sz="half" idx="10"/>
          </p:nvPr>
        </p:nvSpPr>
        <p:spPr/>
        <p:txBody>
          <a:bodyPr/>
          <a:lstStyle/>
          <a:p>
            <a:fld id="{72569314-3F31-CD4F-972F-5CAD0F60786D}" type="datetimeFigureOut">
              <a:rPr kumimoji="1" lang="zh-TW" altLang="en-US" smtClean="0"/>
              <a:t>2023/7/5</a:t>
            </a:fld>
            <a:endParaRPr kumimoji="1" lang="zh-TW" altLang="en-US"/>
          </a:p>
        </p:txBody>
      </p:sp>
      <p:sp>
        <p:nvSpPr>
          <p:cNvPr id="6" name="頁尾版面配置區 5">
            <a:extLst>
              <a:ext uri="{FF2B5EF4-FFF2-40B4-BE49-F238E27FC236}">
                <a16:creationId xmlns:a16="http://schemas.microsoft.com/office/drawing/2014/main" id="{4237FDFA-2BED-A7DE-98F1-5343810BF11A}"/>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72AAEF5F-4D54-A9FD-8E94-92111127CE22}"/>
              </a:ext>
            </a:extLst>
          </p:cNvPr>
          <p:cNvSpPr>
            <a:spLocks noGrp="1"/>
          </p:cNvSpPr>
          <p:nvPr>
            <p:ph type="sldNum" sz="quarter" idx="12"/>
          </p:nvPr>
        </p:nvSpPr>
        <p:spPr/>
        <p:txBody>
          <a:bodyPr/>
          <a:lstStyle/>
          <a:p>
            <a:fld id="{B9F5E756-3AA8-8C44-B6E6-FFE2820E10F6}" type="slidenum">
              <a:rPr kumimoji="1" lang="zh-TW" altLang="en-US" smtClean="0"/>
              <a:t>‹#›</a:t>
            </a:fld>
            <a:endParaRPr kumimoji="1" lang="zh-TW" altLang="en-US"/>
          </a:p>
        </p:txBody>
      </p:sp>
    </p:spTree>
    <p:extLst>
      <p:ext uri="{BB962C8B-B14F-4D97-AF65-F5344CB8AC3E}">
        <p14:creationId xmlns:p14="http://schemas.microsoft.com/office/powerpoint/2010/main" val="3182571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D6EBF3-3343-3AF4-94B3-778EECB06BE8}"/>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4E45132B-41DF-0261-EE22-034CDF2A2D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id="{353AFB61-D8CA-2D81-14B7-58860D7ADD04}"/>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a:extLst>
              <a:ext uri="{FF2B5EF4-FFF2-40B4-BE49-F238E27FC236}">
                <a16:creationId xmlns:a16="http://schemas.microsoft.com/office/drawing/2014/main" id="{1B7F7C3B-A0E3-6ED2-2D4D-A5109DC3C0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id="{829E9E95-C838-11B9-3F00-178A28AC5F36}"/>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a:extLst>
              <a:ext uri="{FF2B5EF4-FFF2-40B4-BE49-F238E27FC236}">
                <a16:creationId xmlns:a16="http://schemas.microsoft.com/office/drawing/2014/main" id="{ABA80459-957E-6CD8-D3A5-5728456714F1}"/>
              </a:ext>
            </a:extLst>
          </p:cNvPr>
          <p:cNvSpPr>
            <a:spLocks noGrp="1"/>
          </p:cNvSpPr>
          <p:nvPr>
            <p:ph type="dt" sz="half" idx="10"/>
          </p:nvPr>
        </p:nvSpPr>
        <p:spPr/>
        <p:txBody>
          <a:bodyPr/>
          <a:lstStyle/>
          <a:p>
            <a:fld id="{72569314-3F31-CD4F-972F-5CAD0F60786D}" type="datetimeFigureOut">
              <a:rPr kumimoji="1" lang="zh-TW" altLang="en-US" smtClean="0"/>
              <a:t>2023/7/5</a:t>
            </a:fld>
            <a:endParaRPr kumimoji="1" lang="zh-TW" altLang="en-US"/>
          </a:p>
        </p:txBody>
      </p:sp>
      <p:sp>
        <p:nvSpPr>
          <p:cNvPr id="8" name="頁尾版面配置區 7">
            <a:extLst>
              <a:ext uri="{FF2B5EF4-FFF2-40B4-BE49-F238E27FC236}">
                <a16:creationId xmlns:a16="http://schemas.microsoft.com/office/drawing/2014/main" id="{0FC7851A-9BCA-702D-7FC5-78B776FA6480}"/>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7572453A-41DE-C669-81DA-8A44CA70A336}"/>
              </a:ext>
            </a:extLst>
          </p:cNvPr>
          <p:cNvSpPr>
            <a:spLocks noGrp="1"/>
          </p:cNvSpPr>
          <p:nvPr>
            <p:ph type="sldNum" sz="quarter" idx="12"/>
          </p:nvPr>
        </p:nvSpPr>
        <p:spPr/>
        <p:txBody>
          <a:bodyPr/>
          <a:lstStyle/>
          <a:p>
            <a:fld id="{B9F5E756-3AA8-8C44-B6E6-FFE2820E10F6}" type="slidenum">
              <a:rPr kumimoji="1" lang="zh-TW" altLang="en-US" smtClean="0"/>
              <a:t>‹#›</a:t>
            </a:fld>
            <a:endParaRPr kumimoji="1" lang="zh-TW" altLang="en-US"/>
          </a:p>
        </p:txBody>
      </p:sp>
    </p:spTree>
    <p:extLst>
      <p:ext uri="{BB962C8B-B14F-4D97-AF65-F5344CB8AC3E}">
        <p14:creationId xmlns:p14="http://schemas.microsoft.com/office/powerpoint/2010/main" val="1908132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EB1225-29A4-9F35-A702-29F780B0EEB5}"/>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F01B4DC8-7324-3BDA-8F03-7DB29DBCA4C0}"/>
              </a:ext>
            </a:extLst>
          </p:cNvPr>
          <p:cNvSpPr>
            <a:spLocks noGrp="1"/>
          </p:cNvSpPr>
          <p:nvPr>
            <p:ph type="dt" sz="half" idx="10"/>
          </p:nvPr>
        </p:nvSpPr>
        <p:spPr/>
        <p:txBody>
          <a:bodyPr/>
          <a:lstStyle/>
          <a:p>
            <a:fld id="{72569314-3F31-CD4F-972F-5CAD0F60786D}" type="datetimeFigureOut">
              <a:rPr kumimoji="1" lang="zh-TW" altLang="en-US" smtClean="0"/>
              <a:t>2023/7/5</a:t>
            </a:fld>
            <a:endParaRPr kumimoji="1" lang="zh-TW" altLang="en-US"/>
          </a:p>
        </p:txBody>
      </p:sp>
      <p:sp>
        <p:nvSpPr>
          <p:cNvPr id="4" name="頁尾版面配置區 3">
            <a:extLst>
              <a:ext uri="{FF2B5EF4-FFF2-40B4-BE49-F238E27FC236}">
                <a16:creationId xmlns:a16="http://schemas.microsoft.com/office/drawing/2014/main" id="{BC6C7EDA-E133-BFEC-E0DD-98AB3A0BE186}"/>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669E462D-A007-F0AC-A781-8C2C55432307}"/>
              </a:ext>
            </a:extLst>
          </p:cNvPr>
          <p:cNvSpPr>
            <a:spLocks noGrp="1"/>
          </p:cNvSpPr>
          <p:nvPr>
            <p:ph type="sldNum" sz="quarter" idx="12"/>
          </p:nvPr>
        </p:nvSpPr>
        <p:spPr/>
        <p:txBody>
          <a:bodyPr/>
          <a:lstStyle/>
          <a:p>
            <a:fld id="{B9F5E756-3AA8-8C44-B6E6-FFE2820E10F6}" type="slidenum">
              <a:rPr kumimoji="1" lang="zh-TW" altLang="en-US" smtClean="0"/>
              <a:t>‹#›</a:t>
            </a:fld>
            <a:endParaRPr kumimoji="1" lang="zh-TW" altLang="en-US"/>
          </a:p>
        </p:txBody>
      </p:sp>
    </p:spTree>
    <p:extLst>
      <p:ext uri="{BB962C8B-B14F-4D97-AF65-F5344CB8AC3E}">
        <p14:creationId xmlns:p14="http://schemas.microsoft.com/office/powerpoint/2010/main" val="119354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CDF1861F-9563-AA5E-F055-2EE80EA02099}"/>
              </a:ext>
            </a:extLst>
          </p:cNvPr>
          <p:cNvSpPr>
            <a:spLocks noGrp="1"/>
          </p:cNvSpPr>
          <p:nvPr>
            <p:ph type="dt" sz="half" idx="10"/>
          </p:nvPr>
        </p:nvSpPr>
        <p:spPr/>
        <p:txBody>
          <a:bodyPr/>
          <a:lstStyle/>
          <a:p>
            <a:fld id="{72569314-3F31-CD4F-972F-5CAD0F60786D}" type="datetimeFigureOut">
              <a:rPr kumimoji="1" lang="zh-TW" altLang="en-US" smtClean="0"/>
              <a:t>2023/7/5</a:t>
            </a:fld>
            <a:endParaRPr kumimoji="1" lang="zh-TW" altLang="en-US"/>
          </a:p>
        </p:txBody>
      </p:sp>
      <p:sp>
        <p:nvSpPr>
          <p:cNvPr id="3" name="頁尾版面配置區 2">
            <a:extLst>
              <a:ext uri="{FF2B5EF4-FFF2-40B4-BE49-F238E27FC236}">
                <a16:creationId xmlns:a16="http://schemas.microsoft.com/office/drawing/2014/main" id="{04AF1DEC-C1E0-CD59-E1AB-7D3F8DC0B4E7}"/>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F4DE59F3-B73B-A192-DD97-0126BB9FC14B}"/>
              </a:ext>
            </a:extLst>
          </p:cNvPr>
          <p:cNvSpPr>
            <a:spLocks noGrp="1"/>
          </p:cNvSpPr>
          <p:nvPr>
            <p:ph type="sldNum" sz="quarter" idx="12"/>
          </p:nvPr>
        </p:nvSpPr>
        <p:spPr/>
        <p:txBody>
          <a:bodyPr/>
          <a:lstStyle/>
          <a:p>
            <a:fld id="{B9F5E756-3AA8-8C44-B6E6-FFE2820E10F6}" type="slidenum">
              <a:rPr kumimoji="1" lang="zh-TW" altLang="en-US" smtClean="0"/>
              <a:t>‹#›</a:t>
            </a:fld>
            <a:endParaRPr kumimoji="1" lang="zh-TW" altLang="en-US"/>
          </a:p>
        </p:txBody>
      </p:sp>
    </p:spTree>
    <p:extLst>
      <p:ext uri="{BB962C8B-B14F-4D97-AF65-F5344CB8AC3E}">
        <p14:creationId xmlns:p14="http://schemas.microsoft.com/office/powerpoint/2010/main" val="3442200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B77F01-D1BB-6248-086E-96B455B0487F}"/>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2C097F38-B830-ABF9-69BC-40359D0779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a:extLst>
              <a:ext uri="{FF2B5EF4-FFF2-40B4-BE49-F238E27FC236}">
                <a16:creationId xmlns:a16="http://schemas.microsoft.com/office/drawing/2014/main" id="{443A0ABE-F93C-F2F9-EF3A-6A06511EEF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942365AF-22FC-1BB3-2979-206E18B8F5F8}"/>
              </a:ext>
            </a:extLst>
          </p:cNvPr>
          <p:cNvSpPr>
            <a:spLocks noGrp="1"/>
          </p:cNvSpPr>
          <p:nvPr>
            <p:ph type="dt" sz="half" idx="10"/>
          </p:nvPr>
        </p:nvSpPr>
        <p:spPr/>
        <p:txBody>
          <a:bodyPr/>
          <a:lstStyle/>
          <a:p>
            <a:fld id="{72569314-3F31-CD4F-972F-5CAD0F60786D}" type="datetimeFigureOut">
              <a:rPr kumimoji="1" lang="zh-TW" altLang="en-US" smtClean="0"/>
              <a:t>2023/7/5</a:t>
            </a:fld>
            <a:endParaRPr kumimoji="1" lang="zh-TW" altLang="en-US"/>
          </a:p>
        </p:txBody>
      </p:sp>
      <p:sp>
        <p:nvSpPr>
          <p:cNvPr id="6" name="頁尾版面配置區 5">
            <a:extLst>
              <a:ext uri="{FF2B5EF4-FFF2-40B4-BE49-F238E27FC236}">
                <a16:creationId xmlns:a16="http://schemas.microsoft.com/office/drawing/2014/main" id="{E7C42E4B-8ABA-971D-19CA-14D94AD41504}"/>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1CBF11B7-B708-4027-30AA-6A1BF92A173E}"/>
              </a:ext>
            </a:extLst>
          </p:cNvPr>
          <p:cNvSpPr>
            <a:spLocks noGrp="1"/>
          </p:cNvSpPr>
          <p:nvPr>
            <p:ph type="sldNum" sz="quarter" idx="12"/>
          </p:nvPr>
        </p:nvSpPr>
        <p:spPr/>
        <p:txBody>
          <a:bodyPr/>
          <a:lstStyle/>
          <a:p>
            <a:fld id="{B9F5E756-3AA8-8C44-B6E6-FFE2820E10F6}" type="slidenum">
              <a:rPr kumimoji="1" lang="zh-TW" altLang="en-US" smtClean="0"/>
              <a:t>‹#›</a:t>
            </a:fld>
            <a:endParaRPr kumimoji="1" lang="zh-TW" altLang="en-US"/>
          </a:p>
        </p:txBody>
      </p:sp>
    </p:spTree>
    <p:extLst>
      <p:ext uri="{BB962C8B-B14F-4D97-AF65-F5344CB8AC3E}">
        <p14:creationId xmlns:p14="http://schemas.microsoft.com/office/powerpoint/2010/main" val="676049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2E38C0-FB61-5E5D-D9E1-8BB8DBF3996D}"/>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C5A731EB-61BC-3FDF-D825-E24C5502E2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35DE61E0-178A-188F-34E0-3729D35328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07EAF552-13F9-F6F6-AEB6-E909D87149C6}"/>
              </a:ext>
            </a:extLst>
          </p:cNvPr>
          <p:cNvSpPr>
            <a:spLocks noGrp="1"/>
          </p:cNvSpPr>
          <p:nvPr>
            <p:ph type="dt" sz="half" idx="10"/>
          </p:nvPr>
        </p:nvSpPr>
        <p:spPr/>
        <p:txBody>
          <a:bodyPr/>
          <a:lstStyle/>
          <a:p>
            <a:fld id="{72569314-3F31-CD4F-972F-5CAD0F60786D}" type="datetimeFigureOut">
              <a:rPr kumimoji="1" lang="zh-TW" altLang="en-US" smtClean="0"/>
              <a:t>2023/7/5</a:t>
            </a:fld>
            <a:endParaRPr kumimoji="1" lang="zh-TW" altLang="en-US"/>
          </a:p>
        </p:txBody>
      </p:sp>
      <p:sp>
        <p:nvSpPr>
          <p:cNvPr id="6" name="頁尾版面配置區 5">
            <a:extLst>
              <a:ext uri="{FF2B5EF4-FFF2-40B4-BE49-F238E27FC236}">
                <a16:creationId xmlns:a16="http://schemas.microsoft.com/office/drawing/2014/main" id="{36512A9B-8759-A4A6-750F-F9626888EC08}"/>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A97902D3-8FB1-4553-5BF2-D2BC7C981880}"/>
              </a:ext>
            </a:extLst>
          </p:cNvPr>
          <p:cNvSpPr>
            <a:spLocks noGrp="1"/>
          </p:cNvSpPr>
          <p:nvPr>
            <p:ph type="sldNum" sz="quarter" idx="12"/>
          </p:nvPr>
        </p:nvSpPr>
        <p:spPr/>
        <p:txBody>
          <a:bodyPr/>
          <a:lstStyle/>
          <a:p>
            <a:fld id="{B9F5E756-3AA8-8C44-B6E6-FFE2820E10F6}" type="slidenum">
              <a:rPr kumimoji="1" lang="zh-TW" altLang="en-US" smtClean="0"/>
              <a:t>‹#›</a:t>
            </a:fld>
            <a:endParaRPr kumimoji="1" lang="zh-TW" altLang="en-US"/>
          </a:p>
        </p:txBody>
      </p:sp>
    </p:spTree>
    <p:extLst>
      <p:ext uri="{BB962C8B-B14F-4D97-AF65-F5344CB8AC3E}">
        <p14:creationId xmlns:p14="http://schemas.microsoft.com/office/powerpoint/2010/main" val="3756349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440AA123-ECCB-94B7-D28C-AC1DE4497C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6C0E4F55-27DE-CBF7-20F6-110A6FD569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CB3401BE-6E8A-C737-34A9-D8B78E90FD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569314-3F31-CD4F-972F-5CAD0F60786D}" type="datetimeFigureOut">
              <a:rPr kumimoji="1" lang="zh-TW" altLang="en-US" smtClean="0"/>
              <a:t>2023/7/5</a:t>
            </a:fld>
            <a:endParaRPr kumimoji="1" lang="zh-TW" altLang="en-US"/>
          </a:p>
        </p:txBody>
      </p:sp>
      <p:sp>
        <p:nvSpPr>
          <p:cNvPr id="5" name="頁尾版面配置區 4">
            <a:extLst>
              <a:ext uri="{FF2B5EF4-FFF2-40B4-BE49-F238E27FC236}">
                <a16:creationId xmlns:a16="http://schemas.microsoft.com/office/drawing/2014/main" id="{6F8DD780-15BC-8E4A-BF89-2933B72E92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77EE31A6-90D7-E71B-1F23-921B9542F7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F5E756-3AA8-8C44-B6E6-FFE2820E10F6}" type="slidenum">
              <a:rPr kumimoji="1" lang="zh-TW" altLang="en-US" smtClean="0"/>
              <a:t>‹#›</a:t>
            </a:fld>
            <a:endParaRPr kumimoji="1" lang="zh-TW" altLang="en-US"/>
          </a:p>
        </p:txBody>
      </p:sp>
    </p:spTree>
    <p:extLst>
      <p:ext uri="{BB962C8B-B14F-4D97-AF65-F5344CB8AC3E}">
        <p14:creationId xmlns:p14="http://schemas.microsoft.com/office/powerpoint/2010/main" val="3793769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AF1E6A-6C5B-992C-B7A7-9EDCF4457D69}"/>
              </a:ext>
            </a:extLst>
          </p:cNvPr>
          <p:cNvSpPr>
            <a:spLocks noGrp="1"/>
          </p:cNvSpPr>
          <p:nvPr>
            <p:ph type="ctrTitle"/>
          </p:nvPr>
        </p:nvSpPr>
        <p:spPr>
          <a:xfrm>
            <a:off x="1524000" y="2895600"/>
            <a:ext cx="9144000" cy="1066800"/>
          </a:xfrm>
        </p:spPr>
        <p:txBody>
          <a:bodyPr/>
          <a:lstStyle/>
          <a:p>
            <a:r>
              <a:rPr kumimoji="1" lang="en-US" altLang="zh-TW" dirty="0"/>
              <a:t>Uva12019</a:t>
            </a:r>
            <a:endParaRPr kumimoji="1" lang="zh-TW" altLang="en-US" dirty="0"/>
          </a:p>
        </p:txBody>
      </p:sp>
    </p:spTree>
    <p:extLst>
      <p:ext uri="{BB962C8B-B14F-4D97-AF65-F5344CB8AC3E}">
        <p14:creationId xmlns:p14="http://schemas.microsoft.com/office/powerpoint/2010/main" val="417983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E65E5A-5CD6-C66E-3604-DDB0B52212A8}"/>
              </a:ext>
            </a:extLst>
          </p:cNvPr>
          <p:cNvSpPr>
            <a:spLocks noGrp="1"/>
          </p:cNvSpPr>
          <p:nvPr>
            <p:ph type="title"/>
          </p:nvPr>
        </p:nvSpPr>
        <p:spPr/>
        <p:txBody>
          <a:bodyPr/>
          <a:lstStyle/>
          <a:p>
            <a:pPr algn="ctr"/>
            <a:r>
              <a:rPr kumimoji="1" lang="zh-TW" altLang="en-US" dirty="0"/>
              <a:t>第三筆範例測資</a:t>
            </a:r>
          </a:p>
        </p:txBody>
      </p:sp>
      <p:sp>
        <p:nvSpPr>
          <p:cNvPr id="4" name="內容版面配置區 2">
            <a:extLst>
              <a:ext uri="{FF2B5EF4-FFF2-40B4-BE49-F238E27FC236}">
                <a16:creationId xmlns:a16="http://schemas.microsoft.com/office/drawing/2014/main" id="{082A3B8F-B40A-5A6B-5A16-A35B8BFE1D9D}"/>
              </a:ext>
            </a:extLst>
          </p:cNvPr>
          <p:cNvSpPr txBox="1">
            <a:spLocks/>
          </p:cNvSpPr>
          <p:nvPr/>
        </p:nvSpPr>
        <p:spPr>
          <a:xfrm>
            <a:off x="701564" y="1690688"/>
            <a:ext cx="154764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kumimoji="1" lang="zh-TW" altLang="en-US" sz="2400" dirty="0">
                <a:latin typeface="+mn-ea"/>
              </a:rPr>
              <a:t>輸入：</a:t>
            </a:r>
            <a:endParaRPr kumimoji="1" lang="en-US" altLang="zh-TW" sz="2400" dirty="0">
              <a:latin typeface="+mn-ea"/>
            </a:endParaRPr>
          </a:p>
          <a:p>
            <a:pPr marL="0" indent="0">
              <a:buNone/>
            </a:pPr>
            <a:r>
              <a:rPr lang="en-US" altLang="zh-TW" sz="2400" dirty="0"/>
              <a:t>4 5 </a:t>
            </a:r>
          </a:p>
          <a:p>
            <a:pPr marL="0" indent="0">
              <a:buFont typeface="Arial" panose="020B0604020202020204" pitchFamily="34" charset="0"/>
              <a:buNone/>
            </a:pPr>
            <a:endParaRPr kumimoji="1" lang="en-US" altLang="zh-TW" sz="2400" dirty="0"/>
          </a:p>
          <a:p>
            <a:pPr marL="0" indent="0">
              <a:buFont typeface="Arial" panose="020B0604020202020204" pitchFamily="34" charset="0"/>
              <a:buNone/>
            </a:pPr>
            <a:endParaRPr lang="en-US" altLang="zh-TW" sz="2400" dirty="0"/>
          </a:p>
        </p:txBody>
      </p:sp>
      <p:sp>
        <p:nvSpPr>
          <p:cNvPr id="5" name="文字方塊 4">
            <a:extLst>
              <a:ext uri="{FF2B5EF4-FFF2-40B4-BE49-F238E27FC236}">
                <a16:creationId xmlns:a16="http://schemas.microsoft.com/office/drawing/2014/main" id="{734934E8-E88B-06DB-DF6E-81CD3B8C3517}"/>
              </a:ext>
            </a:extLst>
          </p:cNvPr>
          <p:cNvSpPr txBox="1"/>
          <p:nvPr/>
        </p:nvSpPr>
        <p:spPr>
          <a:xfrm>
            <a:off x="2249211" y="1690688"/>
            <a:ext cx="4109547" cy="1569660"/>
          </a:xfrm>
          <a:prstGeom prst="rect">
            <a:avLst/>
          </a:prstGeom>
          <a:noFill/>
        </p:spPr>
        <p:txBody>
          <a:bodyPr wrap="square" rtlCol="0">
            <a:spAutoFit/>
          </a:bodyPr>
          <a:lstStyle/>
          <a:p>
            <a:r>
              <a:rPr kumimoji="1" lang="zh-TW" altLang="en-US" sz="2400" dirty="0">
                <a:latin typeface="+mn-ea"/>
              </a:rPr>
              <a:t>輸出：</a:t>
            </a:r>
            <a:endParaRPr kumimoji="1" lang="en-US" altLang="zh-TW" sz="2400" dirty="0">
              <a:latin typeface="+mn-ea"/>
            </a:endParaRPr>
          </a:p>
          <a:p>
            <a:r>
              <a:rPr lang="en-US" altLang="zh-TW" sz="2400" dirty="0"/>
              <a:t>Tuesday</a:t>
            </a:r>
            <a:endParaRPr kumimoji="1" lang="en-US" altLang="zh-TW" sz="2400" dirty="0">
              <a:latin typeface="+mn-ea"/>
            </a:endParaRPr>
          </a:p>
          <a:p>
            <a:r>
              <a:rPr lang="en-US" altLang="zh-TW" sz="2400" dirty="0"/>
              <a:t> </a:t>
            </a:r>
          </a:p>
          <a:p>
            <a:endParaRPr lang="en-US" altLang="zh-TW" sz="2400" dirty="0"/>
          </a:p>
        </p:txBody>
      </p:sp>
    </p:spTree>
    <p:extLst>
      <p:ext uri="{BB962C8B-B14F-4D97-AF65-F5344CB8AC3E}">
        <p14:creationId xmlns:p14="http://schemas.microsoft.com/office/powerpoint/2010/main" val="134837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E65E5A-5CD6-C66E-3604-DDB0B52212A8}"/>
              </a:ext>
            </a:extLst>
          </p:cNvPr>
          <p:cNvSpPr>
            <a:spLocks noGrp="1"/>
          </p:cNvSpPr>
          <p:nvPr>
            <p:ph type="title"/>
          </p:nvPr>
        </p:nvSpPr>
        <p:spPr/>
        <p:txBody>
          <a:bodyPr/>
          <a:lstStyle/>
          <a:p>
            <a:pPr algn="ctr"/>
            <a:r>
              <a:rPr kumimoji="1" lang="zh-TW" altLang="en-US" dirty="0"/>
              <a:t>第四筆範例測資</a:t>
            </a:r>
          </a:p>
        </p:txBody>
      </p:sp>
      <p:sp>
        <p:nvSpPr>
          <p:cNvPr id="4" name="內容版面配置區 2">
            <a:extLst>
              <a:ext uri="{FF2B5EF4-FFF2-40B4-BE49-F238E27FC236}">
                <a16:creationId xmlns:a16="http://schemas.microsoft.com/office/drawing/2014/main" id="{082A3B8F-B40A-5A6B-5A16-A35B8BFE1D9D}"/>
              </a:ext>
            </a:extLst>
          </p:cNvPr>
          <p:cNvSpPr txBox="1">
            <a:spLocks/>
          </p:cNvSpPr>
          <p:nvPr/>
        </p:nvSpPr>
        <p:spPr>
          <a:xfrm>
            <a:off x="701564" y="1690688"/>
            <a:ext cx="154764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kumimoji="1" lang="zh-TW" altLang="en-US" sz="2400" dirty="0">
                <a:latin typeface="+mn-ea"/>
              </a:rPr>
              <a:t>輸入：</a:t>
            </a:r>
            <a:endParaRPr kumimoji="1" lang="en-US" altLang="zh-TW" sz="2400" dirty="0">
              <a:latin typeface="+mn-ea"/>
            </a:endParaRPr>
          </a:p>
          <a:p>
            <a:pPr marL="0" indent="0">
              <a:buFont typeface="Arial" panose="020B0604020202020204" pitchFamily="34" charset="0"/>
              <a:buNone/>
            </a:pPr>
            <a:r>
              <a:rPr lang="en-US" altLang="zh-TW" sz="2400" dirty="0"/>
              <a:t>5 26</a:t>
            </a:r>
          </a:p>
        </p:txBody>
      </p:sp>
      <p:sp>
        <p:nvSpPr>
          <p:cNvPr id="5" name="文字方塊 4">
            <a:extLst>
              <a:ext uri="{FF2B5EF4-FFF2-40B4-BE49-F238E27FC236}">
                <a16:creationId xmlns:a16="http://schemas.microsoft.com/office/drawing/2014/main" id="{734934E8-E88B-06DB-DF6E-81CD3B8C3517}"/>
              </a:ext>
            </a:extLst>
          </p:cNvPr>
          <p:cNvSpPr txBox="1"/>
          <p:nvPr/>
        </p:nvSpPr>
        <p:spPr>
          <a:xfrm>
            <a:off x="2249212" y="1690688"/>
            <a:ext cx="4277712" cy="1200329"/>
          </a:xfrm>
          <a:prstGeom prst="rect">
            <a:avLst/>
          </a:prstGeom>
          <a:noFill/>
        </p:spPr>
        <p:txBody>
          <a:bodyPr wrap="square" rtlCol="0">
            <a:spAutoFit/>
          </a:bodyPr>
          <a:lstStyle/>
          <a:p>
            <a:r>
              <a:rPr kumimoji="1" lang="zh-TW" altLang="en-US" sz="2400" dirty="0">
                <a:latin typeface="+mn-ea"/>
              </a:rPr>
              <a:t>輸出：</a:t>
            </a:r>
            <a:endParaRPr kumimoji="1" lang="en-US" altLang="zh-TW" sz="2400" dirty="0">
              <a:latin typeface="+mn-ea"/>
            </a:endParaRPr>
          </a:p>
          <a:p>
            <a:r>
              <a:rPr lang="en-US" altLang="zh-TW" sz="2400" dirty="0"/>
              <a:t>Thursday </a:t>
            </a:r>
          </a:p>
          <a:p>
            <a:endParaRPr lang="en-US" altLang="zh-TW" sz="2400" dirty="0"/>
          </a:p>
        </p:txBody>
      </p:sp>
    </p:spTree>
    <p:extLst>
      <p:ext uri="{BB962C8B-B14F-4D97-AF65-F5344CB8AC3E}">
        <p14:creationId xmlns:p14="http://schemas.microsoft.com/office/powerpoint/2010/main" val="463515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08CE72-1E16-E0AA-2FDE-26E337C8A1EE}"/>
              </a:ext>
            </a:extLst>
          </p:cNvPr>
          <p:cNvSpPr>
            <a:spLocks noGrp="1"/>
          </p:cNvSpPr>
          <p:nvPr>
            <p:ph type="title"/>
          </p:nvPr>
        </p:nvSpPr>
        <p:spPr/>
        <p:txBody>
          <a:bodyPr/>
          <a:lstStyle/>
          <a:p>
            <a:r>
              <a:rPr kumimoji="1" lang="zh-TW" altLang="en-US" dirty="0"/>
              <a:t>程式碼</a:t>
            </a:r>
          </a:p>
        </p:txBody>
      </p:sp>
      <p:sp>
        <p:nvSpPr>
          <p:cNvPr id="3" name="內容版面配置區 2">
            <a:extLst>
              <a:ext uri="{FF2B5EF4-FFF2-40B4-BE49-F238E27FC236}">
                <a16:creationId xmlns:a16="http://schemas.microsoft.com/office/drawing/2014/main" id="{375EB552-CF01-BDF4-A585-39F386D07699}"/>
              </a:ext>
            </a:extLst>
          </p:cNvPr>
          <p:cNvSpPr>
            <a:spLocks noGrp="1"/>
          </p:cNvSpPr>
          <p:nvPr>
            <p:ph idx="1"/>
          </p:nvPr>
        </p:nvSpPr>
        <p:spPr>
          <a:xfrm>
            <a:off x="838200" y="1825625"/>
            <a:ext cx="2945524" cy="528692"/>
          </a:xfrm>
        </p:spPr>
        <p:txBody>
          <a:bodyPr/>
          <a:lstStyle/>
          <a:p>
            <a:r>
              <a:rPr kumimoji="1" lang="en-US" altLang="zh-TW" dirty="0"/>
              <a:t>Step 1:</a:t>
            </a:r>
            <a:r>
              <a:rPr kumimoji="1" lang="zh-TW" altLang="en-US" dirty="0"/>
              <a:t>輸入測資</a:t>
            </a:r>
            <a:endParaRPr kumimoji="1" lang="en-US" altLang="zh-TW" dirty="0"/>
          </a:p>
          <a:p>
            <a:endParaRPr kumimoji="1" lang="zh-TW" altLang="en-US" dirty="0"/>
          </a:p>
        </p:txBody>
      </p:sp>
      <p:graphicFrame>
        <p:nvGraphicFramePr>
          <p:cNvPr id="6" name="表格 6">
            <a:extLst>
              <a:ext uri="{FF2B5EF4-FFF2-40B4-BE49-F238E27FC236}">
                <a16:creationId xmlns:a16="http://schemas.microsoft.com/office/drawing/2014/main" id="{F61D0491-30FF-194C-2972-CE654F5AA79A}"/>
              </a:ext>
            </a:extLst>
          </p:cNvPr>
          <p:cNvGraphicFramePr>
            <a:graphicFrameLocks noGrp="1"/>
          </p:cNvGraphicFramePr>
          <p:nvPr>
            <p:extLst>
              <p:ext uri="{D42A27DB-BD31-4B8C-83A1-F6EECF244321}">
                <p14:modId xmlns:p14="http://schemas.microsoft.com/office/powerpoint/2010/main" val="3421780380"/>
              </p:ext>
            </p:extLst>
          </p:nvPr>
        </p:nvGraphicFramePr>
        <p:xfrm>
          <a:off x="665654" y="3200108"/>
          <a:ext cx="3033987" cy="2225040"/>
        </p:xfrm>
        <a:graphic>
          <a:graphicData uri="http://schemas.openxmlformats.org/drawingml/2006/table">
            <a:tbl>
              <a:tblPr firstRow="1" bandRow="1">
                <a:tableStyleId>{5C22544A-7EE6-4342-B048-85BDC9FD1C3A}</a:tableStyleId>
              </a:tblPr>
              <a:tblGrid>
                <a:gridCol w="1362843">
                  <a:extLst>
                    <a:ext uri="{9D8B030D-6E8A-4147-A177-3AD203B41FA5}">
                      <a16:colId xmlns:a16="http://schemas.microsoft.com/office/drawing/2014/main" val="2418069059"/>
                    </a:ext>
                  </a:extLst>
                </a:gridCol>
                <a:gridCol w="1671144">
                  <a:extLst>
                    <a:ext uri="{9D8B030D-6E8A-4147-A177-3AD203B41FA5}">
                      <a16:colId xmlns:a16="http://schemas.microsoft.com/office/drawing/2014/main" val="2448612621"/>
                    </a:ext>
                  </a:extLst>
                </a:gridCol>
              </a:tblGrid>
              <a:tr h="370840">
                <a:tc>
                  <a:txBody>
                    <a:bodyPr/>
                    <a:lstStyle/>
                    <a:p>
                      <a:r>
                        <a:rPr lang="zh-TW" altLang="en-US" dirty="0"/>
                        <a:t>已宣告變數</a:t>
                      </a:r>
                    </a:p>
                  </a:txBody>
                  <a:tcPr/>
                </a:tc>
                <a:tc>
                  <a:txBody>
                    <a:bodyPr/>
                    <a:lstStyle/>
                    <a:p>
                      <a:r>
                        <a:rPr lang="en-US" altLang="zh-TW" dirty="0"/>
                        <a:t>//</a:t>
                      </a:r>
                      <a:r>
                        <a:rPr lang="zh-TW" altLang="en-US" dirty="0"/>
                        <a:t>註解</a:t>
                      </a:r>
                    </a:p>
                  </a:txBody>
                  <a:tcPr/>
                </a:tc>
                <a:extLst>
                  <a:ext uri="{0D108BD9-81ED-4DB2-BD59-A6C34878D82A}">
                    <a16:rowId xmlns:a16="http://schemas.microsoft.com/office/drawing/2014/main" val="521329437"/>
                  </a:ext>
                </a:extLst>
              </a:tr>
              <a:tr h="370840">
                <a:tc>
                  <a:txBody>
                    <a:bodyPr/>
                    <a:lstStyle/>
                    <a:p>
                      <a:r>
                        <a:rPr lang="en-US" altLang="zh-TW" dirty="0"/>
                        <a:t>m</a:t>
                      </a:r>
                      <a:endParaRPr lang="zh-TW" altLang="en-US" dirty="0"/>
                    </a:p>
                  </a:txBody>
                  <a:tcPr/>
                </a:tc>
                <a:tc>
                  <a:txBody>
                    <a:bodyPr/>
                    <a:lstStyle/>
                    <a:p>
                      <a:r>
                        <a:rPr lang="zh-TW" altLang="en-US" dirty="0"/>
                        <a:t>月</a:t>
                      </a:r>
                    </a:p>
                  </a:txBody>
                  <a:tcPr/>
                </a:tc>
                <a:extLst>
                  <a:ext uri="{0D108BD9-81ED-4DB2-BD59-A6C34878D82A}">
                    <a16:rowId xmlns:a16="http://schemas.microsoft.com/office/drawing/2014/main" val="129309989"/>
                  </a:ext>
                </a:extLst>
              </a:tr>
              <a:tr h="370840">
                <a:tc>
                  <a:txBody>
                    <a:bodyPr/>
                    <a:lstStyle/>
                    <a:p>
                      <a:r>
                        <a:rPr lang="en-US" altLang="zh-TW" dirty="0"/>
                        <a:t>n</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日</a:t>
                      </a:r>
                    </a:p>
                  </a:txBody>
                  <a:tcPr/>
                </a:tc>
                <a:extLst>
                  <a:ext uri="{0D108BD9-81ED-4DB2-BD59-A6C34878D82A}">
                    <a16:rowId xmlns:a16="http://schemas.microsoft.com/office/drawing/2014/main" val="3894845530"/>
                  </a:ext>
                </a:extLst>
              </a:tr>
              <a:tr h="370840">
                <a:tc>
                  <a:txBody>
                    <a:bodyPr/>
                    <a:lstStyle/>
                    <a:p>
                      <a:r>
                        <a:rPr lang="en-US" altLang="zh-TW" dirty="0" err="1"/>
                        <a:t>num_day</a:t>
                      </a:r>
                      <a:endParaRPr lang="zh-TW" altLang="en-US" dirty="0"/>
                    </a:p>
                  </a:txBody>
                  <a:tcPr/>
                </a:tc>
                <a:tc>
                  <a:txBody>
                    <a:bodyPr/>
                    <a:lstStyle/>
                    <a:p>
                      <a:r>
                        <a:rPr lang="zh-TW" altLang="en-US" dirty="0"/>
                        <a:t>每個月的天數</a:t>
                      </a:r>
                      <a:endParaRPr lang="en-US" altLang="zh-TW" dirty="0"/>
                    </a:p>
                  </a:txBody>
                  <a:tcPr/>
                </a:tc>
                <a:extLst>
                  <a:ext uri="{0D108BD9-81ED-4DB2-BD59-A6C34878D82A}">
                    <a16:rowId xmlns:a16="http://schemas.microsoft.com/office/drawing/2014/main" val="1830035372"/>
                  </a:ext>
                </a:extLst>
              </a:tr>
              <a:tr h="370840">
                <a:tc>
                  <a:txBody>
                    <a:bodyPr/>
                    <a:lstStyle/>
                    <a:p>
                      <a:endParaRPr lang="zh-TW" altLang="en-US" dirty="0"/>
                    </a:p>
                  </a:txBody>
                  <a:tcPr/>
                </a:tc>
                <a:tc>
                  <a:txBody>
                    <a:bodyPr/>
                    <a:lstStyle/>
                    <a:p>
                      <a:endParaRPr lang="zh-TW" altLang="en-US"/>
                    </a:p>
                  </a:txBody>
                  <a:tcPr/>
                </a:tc>
                <a:extLst>
                  <a:ext uri="{0D108BD9-81ED-4DB2-BD59-A6C34878D82A}">
                    <a16:rowId xmlns:a16="http://schemas.microsoft.com/office/drawing/2014/main" val="165608653"/>
                  </a:ext>
                </a:extLst>
              </a:tr>
              <a:tr h="370840">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716877600"/>
                  </a:ext>
                </a:extLst>
              </a:tr>
            </a:tbl>
          </a:graphicData>
        </a:graphic>
      </p:graphicFrame>
      <p:pic>
        <p:nvPicPr>
          <p:cNvPr id="4" name="圖片 3">
            <a:extLst>
              <a:ext uri="{FF2B5EF4-FFF2-40B4-BE49-F238E27FC236}">
                <a16:creationId xmlns:a16="http://schemas.microsoft.com/office/drawing/2014/main" id="{F729D9B9-E3B9-AF6D-5853-A91A00408ABD}"/>
              </a:ext>
            </a:extLst>
          </p:cNvPr>
          <p:cNvPicPr>
            <a:picLocks noChangeAspect="1"/>
          </p:cNvPicPr>
          <p:nvPr/>
        </p:nvPicPr>
        <p:blipFill>
          <a:blip r:embed="rId2"/>
          <a:stretch>
            <a:fillRect/>
          </a:stretch>
        </p:blipFill>
        <p:spPr>
          <a:xfrm>
            <a:off x="4131660" y="1825625"/>
            <a:ext cx="7493000" cy="901700"/>
          </a:xfrm>
          <a:prstGeom prst="rect">
            <a:avLst/>
          </a:prstGeom>
        </p:spPr>
      </p:pic>
    </p:spTree>
    <p:extLst>
      <p:ext uri="{BB962C8B-B14F-4D97-AF65-F5344CB8AC3E}">
        <p14:creationId xmlns:p14="http://schemas.microsoft.com/office/powerpoint/2010/main" val="2099977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08CE72-1E16-E0AA-2FDE-26E337C8A1EE}"/>
              </a:ext>
            </a:extLst>
          </p:cNvPr>
          <p:cNvSpPr>
            <a:spLocks noGrp="1"/>
          </p:cNvSpPr>
          <p:nvPr>
            <p:ph type="title"/>
          </p:nvPr>
        </p:nvSpPr>
        <p:spPr/>
        <p:txBody>
          <a:bodyPr/>
          <a:lstStyle/>
          <a:p>
            <a:r>
              <a:rPr kumimoji="1" lang="zh-TW" altLang="en-US" dirty="0"/>
              <a:t>程式碼</a:t>
            </a:r>
          </a:p>
        </p:txBody>
      </p:sp>
      <p:sp>
        <p:nvSpPr>
          <p:cNvPr id="3" name="內容版面配置區 2">
            <a:extLst>
              <a:ext uri="{FF2B5EF4-FFF2-40B4-BE49-F238E27FC236}">
                <a16:creationId xmlns:a16="http://schemas.microsoft.com/office/drawing/2014/main" id="{375EB552-CF01-BDF4-A585-39F386D07699}"/>
              </a:ext>
            </a:extLst>
          </p:cNvPr>
          <p:cNvSpPr>
            <a:spLocks noGrp="1"/>
          </p:cNvSpPr>
          <p:nvPr>
            <p:ph idx="1"/>
          </p:nvPr>
        </p:nvSpPr>
        <p:spPr>
          <a:xfrm>
            <a:off x="838200" y="1825625"/>
            <a:ext cx="3176752" cy="528692"/>
          </a:xfrm>
        </p:spPr>
        <p:txBody>
          <a:bodyPr>
            <a:normAutofit fontScale="70000" lnSpcReduction="20000"/>
          </a:bodyPr>
          <a:lstStyle/>
          <a:p>
            <a:r>
              <a:rPr kumimoji="1" lang="en-US" altLang="zh-TW" dirty="0"/>
              <a:t>Step 2:</a:t>
            </a:r>
            <a:r>
              <a:rPr kumimoji="1" lang="zh-TW" altLang="en-US" dirty="0"/>
              <a:t>計算現在是第幾天</a:t>
            </a:r>
            <a:endParaRPr kumimoji="1" lang="en-US" altLang="zh-TW" dirty="0"/>
          </a:p>
          <a:p>
            <a:pPr marL="0" indent="0">
              <a:buNone/>
            </a:pPr>
            <a:endParaRPr kumimoji="1" lang="en-US" altLang="zh-TW" dirty="0"/>
          </a:p>
          <a:p>
            <a:pPr marL="0" indent="0">
              <a:buNone/>
            </a:pPr>
            <a:endParaRPr kumimoji="1" lang="en-US" altLang="zh-TW" dirty="0"/>
          </a:p>
          <a:p>
            <a:endParaRPr kumimoji="1" lang="zh-TW" altLang="en-US" dirty="0"/>
          </a:p>
        </p:txBody>
      </p:sp>
      <p:graphicFrame>
        <p:nvGraphicFramePr>
          <p:cNvPr id="6" name="表格 6">
            <a:extLst>
              <a:ext uri="{FF2B5EF4-FFF2-40B4-BE49-F238E27FC236}">
                <a16:creationId xmlns:a16="http://schemas.microsoft.com/office/drawing/2014/main" id="{F61D0491-30FF-194C-2972-CE654F5AA79A}"/>
              </a:ext>
            </a:extLst>
          </p:cNvPr>
          <p:cNvGraphicFramePr>
            <a:graphicFrameLocks noGrp="1"/>
          </p:cNvGraphicFramePr>
          <p:nvPr>
            <p:extLst>
              <p:ext uri="{D42A27DB-BD31-4B8C-83A1-F6EECF244321}">
                <p14:modId xmlns:p14="http://schemas.microsoft.com/office/powerpoint/2010/main" val="1130710866"/>
              </p:ext>
            </p:extLst>
          </p:nvPr>
        </p:nvGraphicFramePr>
        <p:xfrm>
          <a:off x="665654" y="3200108"/>
          <a:ext cx="3033987" cy="2225040"/>
        </p:xfrm>
        <a:graphic>
          <a:graphicData uri="http://schemas.openxmlformats.org/drawingml/2006/table">
            <a:tbl>
              <a:tblPr firstRow="1" bandRow="1">
                <a:tableStyleId>{5C22544A-7EE6-4342-B048-85BDC9FD1C3A}</a:tableStyleId>
              </a:tblPr>
              <a:tblGrid>
                <a:gridCol w="1362843">
                  <a:extLst>
                    <a:ext uri="{9D8B030D-6E8A-4147-A177-3AD203B41FA5}">
                      <a16:colId xmlns:a16="http://schemas.microsoft.com/office/drawing/2014/main" val="2418069059"/>
                    </a:ext>
                  </a:extLst>
                </a:gridCol>
                <a:gridCol w="1671144">
                  <a:extLst>
                    <a:ext uri="{9D8B030D-6E8A-4147-A177-3AD203B41FA5}">
                      <a16:colId xmlns:a16="http://schemas.microsoft.com/office/drawing/2014/main" val="2448612621"/>
                    </a:ext>
                  </a:extLst>
                </a:gridCol>
              </a:tblGrid>
              <a:tr h="370840">
                <a:tc>
                  <a:txBody>
                    <a:bodyPr/>
                    <a:lstStyle/>
                    <a:p>
                      <a:r>
                        <a:rPr lang="zh-TW" altLang="en-US" dirty="0"/>
                        <a:t>已宣告變數</a:t>
                      </a:r>
                    </a:p>
                  </a:txBody>
                  <a:tcPr/>
                </a:tc>
                <a:tc>
                  <a:txBody>
                    <a:bodyPr/>
                    <a:lstStyle/>
                    <a:p>
                      <a:r>
                        <a:rPr lang="en-US" altLang="zh-TW" dirty="0"/>
                        <a:t>//</a:t>
                      </a:r>
                      <a:r>
                        <a:rPr lang="zh-TW" altLang="en-US" dirty="0"/>
                        <a:t>註解</a:t>
                      </a:r>
                    </a:p>
                  </a:txBody>
                  <a:tcPr/>
                </a:tc>
                <a:extLst>
                  <a:ext uri="{0D108BD9-81ED-4DB2-BD59-A6C34878D82A}">
                    <a16:rowId xmlns:a16="http://schemas.microsoft.com/office/drawing/2014/main" val="521329437"/>
                  </a:ext>
                </a:extLst>
              </a:tr>
              <a:tr h="370840">
                <a:tc>
                  <a:txBody>
                    <a:bodyPr/>
                    <a:lstStyle/>
                    <a:p>
                      <a:r>
                        <a:rPr lang="en-US" altLang="zh-TW" dirty="0"/>
                        <a:t>m</a:t>
                      </a:r>
                      <a:endParaRPr lang="zh-TW" altLang="en-US" dirty="0"/>
                    </a:p>
                  </a:txBody>
                  <a:tcPr/>
                </a:tc>
                <a:tc>
                  <a:txBody>
                    <a:bodyPr/>
                    <a:lstStyle/>
                    <a:p>
                      <a:r>
                        <a:rPr lang="zh-TW" altLang="en-US" dirty="0"/>
                        <a:t>月</a:t>
                      </a:r>
                    </a:p>
                  </a:txBody>
                  <a:tcPr/>
                </a:tc>
                <a:extLst>
                  <a:ext uri="{0D108BD9-81ED-4DB2-BD59-A6C34878D82A}">
                    <a16:rowId xmlns:a16="http://schemas.microsoft.com/office/drawing/2014/main" val="129309989"/>
                  </a:ext>
                </a:extLst>
              </a:tr>
              <a:tr h="370840">
                <a:tc>
                  <a:txBody>
                    <a:bodyPr/>
                    <a:lstStyle/>
                    <a:p>
                      <a:r>
                        <a:rPr lang="en-US" altLang="zh-TW" dirty="0"/>
                        <a:t>n</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日</a:t>
                      </a:r>
                    </a:p>
                  </a:txBody>
                  <a:tcPr/>
                </a:tc>
                <a:extLst>
                  <a:ext uri="{0D108BD9-81ED-4DB2-BD59-A6C34878D82A}">
                    <a16:rowId xmlns:a16="http://schemas.microsoft.com/office/drawing/2014/main" val="3894845530"/>
                  </a:ext>
                </a:extLst>
              </a:tr>
              <a:tr h="370840">
                <a:tc>
                  <a:txBody>
                    <a:bodyPr/>
                    <a:lstStyle/>
                    <a:p>
                      <a:r>
                        <a:rPr lang="en-US" altLang="zh-TW" dirty="0" err="1"/>
                        <a:t>num_day</a:t>
                      </a:r>
                      <a:endParaRPr lang="zh-TW" altLang="en-US" dirty="0"/>
                    </a:p>
                  </a:txBody>
                  <a:tcPr/>
                </a:tc>
                <a:tc>
                  <a:txBody>
                    <a:bodyPr/>
                    <a:lstStyle/>
                    <a:p>
                      <a:r>
                        <a:rPr lang="zh-TW" altLang="en-US" dirty="0"/>
                        <a:t>每個月的天數</a:t>
                      </a:r>
                      <a:endParaRPr lang="en-US" altLang="zh-TW" dirty="0"/>
                    </a:p>
                  </a:txBody>
                  <a:tcPr/>
                </a:tc>
                <a:extLst>
                  <a:ext uri="{0D108BD9-81ED-4DB2-BD59-A6C34878D82A}">
                    <a16:rowId xmlns:a16="http://schemas.microsoft.com/office/drawing/2014/main" val="1830035372"/>
                  </a:ext>
                </a:extLst>
              </a:tr>
              <a:tr h="370840">
                <a:tc>
                  <a:txBody>
                    <a:bodyPr/>
                    <a:lstStyle/>
                    <a:p>
                      <a:r>
                        <a:rPr lang="en-US" altLang="zh-TW" dirty="0" err="1"/>
                        <a:t>Total_day</a:t>
                      </a:r>
                      <a:endParaRPr lang="zh-TW" altLang="en-US" dirty="0"/>
                    </a:p>
                  </a:txBody>
                  <a:tcPr/>
                </a:tc>
                <a:tc>
                  <a:txBody>
                    <a:bodyPr/>
                    <a:lstStyle/>
                    <a:p>
                      <a:r>
                        <a:rPr lang="zh-TW" altLang="en-US" dirty="0"/>
                        <a:t>經過的天數</a:t>
                      </a:r>
                    </a:p>
                  </a:txBody>
                  <a:tcPr/>
                </a:tc>
                <a:extLst>
                  <a:ext uri="{0D108BD9-81ED-4DB2-BD59-A6C34878D82A}">
                    <a16:rowId xmlns:a16="http://schemas.microsoft.com/office/drawing/2014/main" val="165608653"/>
                  </a:ext>
                </a:extLst>
              </a:tr>
              <a:tr h="370840">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716877600"/>
                  </a:ext>
                </a:extLst>
              </a:tr>
            </a:tbl>
          </a:graphicData>
        </a:graphic>
      </p:graphicFrame>
      <p:pic>
        <p:nvPicPr>
          <p:cNvPr id="9" name="圖片 8" descr="一張含有 文字, 螢幕擷取畫面, 字型, 行 的圖片&#10;&#10;自動產生的描述">
            <a:extLst>
              <a:ext uri="{FF2B5EF4-FFF2-40B4-BE49-F238E27FC236}">
                <a16:creationId xmlns:a16="http://schemas.microsoft.com/office/drawing/2014/main" id="{49496226-B8F0-E855-19B0-ACD9641D4A01}"/>
              </a:ext>
            </a:extLst>
          </p:cNvPr>
          <p:cNvPicPr>
            <a:picLocks noChangeAspect="1"/>
          </p:cNvPicPr>
          <p:nvPr/>
        </p:nvPicPr>
        <p:blipFill>
          <a:blip r:embed="rId2"/>
          <a:stretch>
            <a:fillRect/>
          </a:stretch>
        </p:blipFill>
        <p:spPr>
          <a:xfrm>
            <a:off x="5084763" y="1690688"/>
            <a:ext cx="4851400" cy="1295400"/>
          </a:xfrm>
          <a:prstGeom prst="rect">
            <a:avLst/>
          </a:prstGeom>
        </p:spPr>
      </p:pic>
    </p:spTree>
    <p:extLst>
      <p:ext uri="{BB962C8B-B14F-4D97-AF65-F5344CB8AC3E}">
        <p14:creationId xmlns:p14="http://schemas.microsoft.com/office/powerpoint/2010/main" val="2377842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08CE72-1E16-E0AA-2FDE-26E337C8A1EE}"/>
              </a:ext>
            </a:extLst>
          </p:cNvPr>
          <p:cNvSpPr>
            <a:spLocks noGrp="1"/>
          </p:cNvSpPr>
          <p:nvPr>
            <p:ph type="title"/>
          </p:nvPr>
        </p:nvSpPr>
        <p:spPr/>
        <p:txBody>
          <a:bodyPr/>
          <a:lstStyle/>
          <a:p>
            <a:r>
              <a:rPr kumimoji="1" lang="zh-TW" altLang="en-US" dirty="0"/>
              <a:t>程式碼</a:t>
            </a:r>
          </a:p>
        </p:txBody>
      </p:sp>
      <p:sp>
        <p:nvSpPr>
          <p:cNvPr id="3" name="內容版面配置區 2">
            <a:extLst>
              <a:ext uri="{FF2B5EF4-FFF2-40B4-BE49-F238E27FC236}">
                <a16:creationId xmlns:a16="http://schemas.microsoft.com/office/drawing/2014/main" id="{375EB552-CF01-BDF4-A585-39F386D07699}"/>
              </a:ext>
            </a:extLst>
          </p:cNvPr>
          <p:cNvSpPr>
            <a:spLocks noGrp="1"/>
          </p:cNvSpPr>
          <p:nvPr>
            <p:ph idx="1"/>
          </p:nvPr>
        </p:nvSpPr>
        <p:spPr>
          <a:xfrm>
            <a:off x="838200" y="1825625"/>
            <a:ext cx="2945524" cy="528692"/>
          </a:xfrm>
        </p:spPr>
        <p:txBody>
          <a:bodyPr>
            <a:normAutofit fontScale="85000" lnSpcReduction="10000"/>
          </a:bodyPr>
          <a:lstStyle/>
          <a:p>
            <a:r>
              <a:rPr kumimoji="1" lang="en-US" altLang="zh-TW" dirty="0"/>
              <a:t>Step 3:</a:t>
            </a:r>
            <a:r>
              <a:rPr kumimoji="1" lang="zh-TW" altLang="en-US" dirty="0"/>
              <a:t>輸出禮拜幾</a:t>
            </a:r>
            <a:endParaRPr kumimoji="1" lang="en-US" altLang="zh-TW" dirty="0"/>
          </a:p>
          <a:p>
            <a:pPr marL="0" indent="0">
              <a:buNone/>
            </a:pPr>
            <a:endParaRPr kumimoji="1" lang="en-US" altLang="zh-TW" dirty="0"/>
          </a:p>
          <a:p>
            <a:endParaRPr kumimoji="1" lang="zh-TW" altLang="en-US" dirty="0"/>
          </a:p>
        </p:txBody>
      </p:sp>
      <p:graphicFrame>
        <p:nvGraphicFramePr>
          <p:cNvPr id="6" name="表格 6">
            <a:extLst>
              <a:ext uri="{FF2B5EF4-FFF2-40B4-BE49-F238E27FC236}">
                <a16:creationId xmlns:a16="http://schemas.microsoft.com/office/drawing/2014/main" id="{F61D0491-30FF-194C-2972-CE654F5AA79A}"/>
              </a:ext>
            </a:extLst>
          </p:cNvPr>
          <p:cNvGraphicFramePr>
            <a:graphicFrameLocks noGrp="1"/>
          </p:cNvGraphicFramePr>
          <p:nvPr/>
        </p:nvGraphicFramePr>
        <p:xfrm>
          <a:off x="665654" y="3200108"/>
          <a:ext cx="3033987" cy="2225040"/>
        </p:xfrm>
        <a:graphic>
          <a:graphicData uri="http://schemas.openxmlformats.org/drawingml/2006/table">
            <a:tbl>
              <a:tblPr firstRow="1" bandRow="1">
                <a:tableStyleId>{5C22544A-7EE6-4342-B048-85BDC9FD1C3A}</a:tableStyleId>
              </a:tblPr>
              <a:tblGrid>
                <a:gridCol w="1362843">
                  <a:extLst>
                    <a:ext uri="{9D8B030D-6E8A-4147-A177-3AD203B41FA5}">
                      <a16:colId xmlns:a16="http://schemas.microsoft.com/office/drawing/2014/main" val="2418069059"/>
                    </a:ext>
                  </a:extLst>
                </a:gridCol>
                <a:gridCol w="1671144">
                  <a:extLst>
                    <a:ext uri="{9D8B030D-6E8A-4147-A177-3AD203B41FA5}">
                      <a16:colId xmlns:a16="http://schemas.microsoft.com/office/drawing/2014/main" val="2448612621"/>
                    </a:ext>
                  </a:extLst>
                </a:gridCol>
              </a:tblGrid>
              <a:tr h="370840">
                <a:tc>
                  <a:txBody>
                    <a:bodyPr/>
                    <a:lstStyle/>
                    <a:p>
                      <a:r>
                        <a:rPr lang="zh-TW" altLang="en-US" dirty="0"/>
                        <a:t>已宣告變數</a:t>
                      </a:r>
                    </a:p>
                  </a:txBody>
                  <a:tcPr/>
                </a:tc>
                <a:tc>
                  <a:txBody>
                    <a:bodyPr/>
                    <a:lstStyle/>
                    <a:p>
                      <a:r>
                        <a:rPr lang="en-US" altLang="zh-TW" dirty="0"/>
                        <a:t>//</a:t>
                      </a:r>
                      <a:r>
                        <a:rPr lang="zh-TW" altLang="en-US" dirty="0"/>
                        <a:t>註解</a:t>
                      </a:r>
                    </a:p>
                  </a:txBody>
                  <a:tcPr/>
                </a:tc>
                <a:extLst>
                  <a:ext uri="{0D108BD9-81ED-4DB2-BD59-A6C34878D82A}">
                    <a16:rowId xmlns:a16="http://schemas.microsoft.com/office/drawing/2014/main" val="521329437"/>
                  </a:ext>
                </a:extLst>
              </a:tr>
              <a:tr h="370840">
                <a:tc>
                  <a:txBody>
                    <a:bodyPr/>
                    <a:lstStyle/>
                    <a:p>
                      <a:r>
                        <a:rPr lang="en-US" altLang="zh-TW" dirty="0"/>
                        <a:t>bin</a:t>
                      </a:r>
                      <a:endParaRPr lang="zh-TW" altLang="en-US" dirty="0"/>
                    </a:p>
                  </a:txBody>
                  <a:tcPr/>
                </a:tc>
                <a:tc>
                  <a:txBody>
                    <a:bodyPr/>
                    <a:lstStyle/>
                    <a:p>
                      <a:r>
                        <a:rPr lang="zh-TW" altLang="en-US" dirty="0"/>
                        <a:t>存放二進位</a:t>
                      </a:r>
                    </a:p>
                  </a:txBody>
                  <a:tcPr/>
                </a:tc>
                <a:extLst>
                  <a:ext uri="{0D108BD9-81ED-4DB2-BD59-A6C34878D82A}">
                    <a16:rowId xmlns:a16="http://schemas.microsoft.com/office/drawing/2014/main" val="129309989"/>
                  </a:ext>
                </a:extLst>
              </a:tr>
              <a:tr h="370840">
                <a:tc>
                  <a:txBody>
                    <a:bodyPr/>
                    <a:lstStyle/>
                    <a:p>
                      <a:r>
                        <a:rPr lang="en-US" altLang="zh-TW" dirty="0"/>
                        <a:t>in</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十進位數字</a:t>
                      </a:r>
                    </a:p>
                  </a:txBody>
                  <a:tcPr/>
                </a:tc>
                <a:extLst>
                  <a:ext uri="{0D108BD9-81ED-4DB2-BD59-A6C34878D82A}">
                    <a16:rowId xmlns:a16="http://schemas.microsoft.com/office/drawing/2014/main" val="3894845530"/>
                  </a:ext>
                </a:extLst>
              </a:tr>
              <a:tr h="370840">
                <a:tc>
                  <a:txBody>
                    <a:bodyPr/>
                    <a:lstStyle/>
                    <a:p>
                      <a:r>
                        <a:rPr lang="en-US" altLang="zh-TW" dirty="0"/>
                        <a:t>num</a:t>
                      </a:r>
                      <a:endParaRPr lang="zh-TW" altLang="en-US" dirty="0"/>
                    </a:p>
                  </a:txBody>
                  <a:tcPr/>
                </a:tc>
                <a:tc>
                  <a:txBody>
                    <a:bodyPr/>
                    <a:lstStyle/>
                    <a:p>
                      <a:r>
                        <a:rPr lang="en-US" altLang="zh-TW" dirty="0"/>
                        <a:t>1</a:t>
                      </a:r>
                      <a:r>
                        <a:rPr lang="zh-TW" altLang="en-US" dirty="0"/>
                        <a:t>的出現次數</a:t>
                      </a:r>
                      <a:endParaRPr lang="en-US" altLang="zh-TW" dirty="0"/>
                    </a:p>
                  </a:txBody>
                  <a:tcPr/>
                </a:tc>
                <a:extLst>
                  <a:ext uri="{0D108BD9-81ED-4DB2-BD59-A6C34878D82A}">
                    <a16:rowId xmlns:a16="http://schemas.microsoft.com/office/drawing/2014/main" val="1830035372"/>
                  </a:ext>
                </a:extLst>
              </a:tr>
              <a:tr h="370840">
                <a:tc>
                  <a:txBody>
                    <a:bodyPr/>
                    <a:lstStyle/>
                    <a:p>
                      <a:endParaRPr lang="zh-TW" altLang="en-US" dirty="0"/>
                    </a:p>
                  </a:txBody>
                  <a:tcPr/>
                </a:tc>
                <a:tc>
                  <a:txBody>
                    <a:bodyPr/>
                    <a:lstStyle/>
                    <a:p>
                      <a:endParaRPr lang="zh-TW" altLang="en-US"/>
                    </a:p>
                  </a:txBody>
                  <a:tcPr/>
                </a:tc>
                <a:extLst>
                  <a:ext uri="{0D108BD9-81ED-4DB2-BD59-A6C34878D82A}">
                    <a16:rowId xmlns:a16="http://schemas.microsoft.com/office/drawing/2014/main" val="165608653"/>
                  </a:ext>
                </a:extLst>
              </a:tr>
              <a:tr h="370840">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716877600"/>
                  </a:ext>
                </a:extLst>
              </a:tr>
            </a:tbl>
          </a:graphicData>
        </a:graphic>
      </p:graphicFrame>
      <p:pic>
        <p:nvPicPr>
          <p:cNvPr id="7" name="圖片 6" descr="一張含有 文字, 螢幕擷取畫面, 字型 的圖片&#10;&#10;自動產生的描述">
            <a:extLst>
              <a:ext uri="{FF2B5EF4-FFF2-40B4-BE49-F238E27FC236}">
                <a16:creationId xmlns:a16="http://schemas.microsoft.com/office/drawing/2014/main" id="{0A5F42CD-321A-9DC2-6EA4-15F2CF820B08}"/>
              </a:ext>
            </a:extLst>
          </p:cNvPr>
          <p:cNvPicPr>
            <a:picLocks noChangeAspect="1"/>
          </p:cNvPicPr>
          <p:nvPr/>
        </p:nvPicPr>
        <p:blipFill>
          <a:blip r:embed="rId2"/>
          <a:stretch>
            <a:fillRect/>
          </a:stretch>
        </p:blipFill>
        <p:spPr>
          <a:xfrm>
            <a:off x="5724524" y="-292"/>
            <a:ext cx="4429125" cy="6858000"/>
          </a:xfrm>
          <a:prstGeom prst="rect">
            <a:avLst/>
          </a:prstGeom>
        </p:spPr>
      </p:pic>
    </p:spTree>
    <p:extLst>
      <p:ext uri="{BB962C8B-B14F-4D97-AF65-F5344CB8AC3E}">
        <p14:creationId xmlns:p14="http://schemas.microsoft.com/office/powerpoint/2010/main" val="2375372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08CE72-1E16-E0AA-2FDE-26E337C8A1EE}"/>
              </a:ext>
            </a:extLst>
          </p:cNvPr>
          <p:cNvSpPr>
            <a:spLocks noGrp="1"/>
          </p:cNvSpPr>
          <p:nvPr>
            <p:ph type="title"/>
          </p:nvPr>
        </p:nvSpPr>
        <p:spPr>
          <a:xfrm>
            <a:off x="630936" y="639520"/>
            <a:ext cx="3429000" cy="1719072"/>
          </a:xfrm>
        </p:spPr>
        <p:txBody>
          <a:bodyPr anchor="b">
            <a:normAutofit/>
          </a:bodyPr>
          <a:lstStyle/>
          <a:p>
            <a:r>
              <a:rPr kumimoji="1" lang="zh-TW" altLang="en-US" sz="5400"/>
              <a:t>完整程式碼</a:t>
            </a:r>
          </a:p>
        </p:txBody>
      </p:sp>
      <p:sp>
        <p:nvSpPr>
          <p:cNvPr id="3" name="內容版面配置區 2">
            <a:extLst>
              <a:ext uri="{FF2B5EF4-FFF2-40B4-BE49-F238E27FC236}">
                <a16:creationId xmlns:a16="http://schemas.microsoft.com/office/drawing/2014/main" id="{375EB552-CF01-BDF4-A585-39F386D07699}"/>
              </a:ext>
            </a:extLst>
          </p:cNvPr>
          <p:cNvSpPr>
            <a:spLocks noGrp="1"/>
          </p:cNvSpPr>
          <p:nvPr>
            <p:ph idx="1"/>
          </p:nvPr>
        </p:nvSpPr>
        <p:spPr>
          <a:xfrm>
            <a:off x="630936" y="2807208"/>
            <a:ext cx="3429000" cy="3410712"/>
          </a:xfrm>
        </p:spPr>
        <p:txBody>
          <a:bodyPr anchor="t">
            <a:normAutofit/>
          </a:bodyPr>
          <a:lstStyle/>
          <a:p>
            <a:pPr marL="0" indent="0">
              <a:buNone/>
            </a:pPr>
            <a:endParaRPr kumimoji="1" lang="en-US" altLang="zh-TW" sz="2200"/>
          </a:p>
          <a:p>
            <a:endParaRPr kumimoji="1" lang="zh-TW" altLang="en-US" sz="2200"/>
          </a:p>
        </p:txBody>
      </p:sp>
      <p:pic>
        <p:nvPicPr>
          <p:cNvPr id="6" name="圖片 5">
            <a:extLst>
              <a:ext uri="{FF2B5EF4-FFF2-40B4-BE49-F238E27FC236}">
                <a16:creationId xmlns:a16="http://schemas.microsoft.com/office/drawing/2014/main" id="{9CFF09DC-815B-61C3-DD2D-5275866C06EC}"/>
              </a:ext>
            </a:extLst>
          </p:cNvPr>
          <p:cNvPicPr>
            <a:picLocks noChangeAspect="1"/>
          </p:cNvPicPr>
          <p:nvPr/>
        </p:nvPicPr>
        <p:blipFill>
          <a:blip r:embed="rId2"/>
          <a:stretch>
            <a:fillRect/>
          </a:stretch>
        </p:blipFill>
        <p:spPr>
          <a:xfrm>
            <a:off x="5478112" y="0"/>
            <a:ext cx="4664776" cy="6858000"/>
          </a:xfrm>
          <a:prstGeom prst="rect">
            <a:avLst/>
          </a:prstGeom>
        </p:spPr>
      </p:pic>
    </p:spTree>
    <p:extLst>
      <p:ext uri="{BB962C8B-B14F-4D97-AF65-F5344CB8AC3E}">
        <p14:creationId xmlns:p14="http://schemas.microsoft.com/office/powerpoint/2010/main" val="2888502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BFA3DC-FCF0-22C2-CC70-D8B3DFE9ECEA}"/>
              </a:ext>
            </a:extLst>
          </p:cNvPr>
          <p:cNvSpPr>
            <a:spLocks noGrp="1"/>
          </p:cNvSpPr>
          <p:nvPr>
            <p:ph type="title"/>
          </p:nvPr>
        </p:nvSpPr>
        <p:spPr/>
        <p:txBody>
          <a:bodyPr/>
          <a:lstStyle/>
          <a:p>
            <a:r>
              <a:rPr kumimoji="1" lang="zh-TW" altLang="en-US" dirty="0"/>
              <a:t>資料來源</a:t>
            </a:r>
          </a:p>
        </p:txBody>
      </p:sp>
      <p:sp>
        <p:nvSpPr>
          <p:cNvPr id="3" name="內容版面配置區 2">
            <a:extLst>
              <a:ext uri="{FF2B5EF4-FFF2-40B4-BE49-F238E27FC236}">
                <a16:creationId xmlns:a16="http://schemas.microsoft.com/office/drawing/2014/main" id="{E26D638B-CE1C-7515-5C45-77451670902F}"/>
              </a:ext>
            </a:extLst>
          </p:cNvPr>
          <p:cNvSpPr>
            <a:spLocks noGrp="1"/>
          </p:cNvSpPr>
          <p:nvPr>
            <p:ph idx="1"/>
          </p:nvPr>
        </p:nvSpPr>
        <p:spPr/>
        <p:txBody>
          <a:bodyPr/>
          <a:lstStyle/>
          <a:p>
            <a:r>
              <a:rPr kumimoji="1" lang="zh-TW" altLang="en-US" dirty="0"/>
              <a:t>英文題目：</a:t>
            </a:r>
            <a:r>
              <a:rPr kumimoji="1" lang="en-US" altLang="zh-TW" dirty="0"/>
              <a:t>https://</a:t>
            </a:r>
            <a:r>
              <a:rPr kumimoji="1" lang="en-US" altLang="zh-TW" dirty="0" err="1"/>
              <a:t>vjudge.net</a:t>
            </a:r>
            <a:r>
              <a:rPr kumimoji="1" lang="en-US" altLang="zh-TW" dirty="0"/>
              <a:t>/problem/UVA-11461</a:t>
            </a:r>
          </a:p>
          <a:p>
            <a:r>
              <a:rPr kumimoji="1" lang="zh-TW" altLang="en-US" dirty="0"/>
              <a:t>中文題目：</a:t>
            </a:r>
            <a:r>
              <a:rPr kumimoji="1" lang="en-US" altLang="zh-TW" dirty="0"/>
              <a:t>https://</a:t>
            </a:r>
            <a:r>
              <a:rPr kumimoji="1" lang="en-US" altLang="zh-TW" dirty="0" err="1"/>
              <a:t>zerojudge.tw</a:t>
            </a:r>
            <a:r>
              <a:rPr kumimoji="1" lang="en-US" altLang="zh-TW" dirty="0"/>
              <a:t>/</a:t>
            </a:r>
            <a:r>
              <a:rPr kumimoji="1" lang="en-US" altLang="zh-TW" dirty="0" err="1"/>
              <a:t>ShowProblem?problemid</a:t>
            </a:r>
            <a:r>
              <a:rPr kumimoji="1" lang="en-US" altLang="zh-TW" dirty="0"/>
              <a:t>=f709</a:t>
            </a:r>
          </a:p>
        </p:txBody>
      </p:sp>
    </p:spTree>
    <p:extLst>
      <p:ext uri="{BB962C8B-B14F-4D97-AF65-F5344CB8AC3E}">
        <p14:creationId xmlns:p14="http://schemas.microsoft.com/office/powerpoint/2010/main" val="3207416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77D65B-452A-FDEB-B50E-F3F09F913806}"/>
              </a:ext>
            </a:extLst>
          </p:cNvPr>
          <p:cNvSpPr>
            <a:spLocks noGrp="1"/>
          </p:cNvSpPr>
          <p:nvPr>
            <p:ph type="title"/>
          </p:nvPr>
        </p:nvSpPr>
        <p:spPr/>
        <p:txBody>
          <a:bodyPr/>
          <a:lstStyle/>
          <a:p>
            <a:pPr algn="ctr"/>
            <a:r>
              <a:rPr kumimoji="1" lang="zh-TW" altLang="en-US" dirty="0"/>
              <a:t>題目</a:t>
            </a:r>
          </a:p>
        </p:txBody>
      </p:sp>
      <p:sp>
        <p:nvSpPr>
          <p:cNvPr id="4" name="文字方塊 3">
            <a:extLst>
              <a:ext uri="{FF2B5EF4-FFF2-40B4-BE49-F238E27FC236}">
                <a16:creationId xmlns:a16="http://schemas.microsoft.com/office/drawing/2014/main" id="{E845AE90-0F9C-01BD-980B-EB0B91082C32}"/>
              </a:ext>
            </a:extLst>
          </p:cNvPr>
          <p:cNvSpPr txBox="1"/>
          <p:nvPr/>
        </p:nvSpPr>
        <p:spPr>
          <a:xfrm>
            <a:off x="441434" y="1825625"/>
            <a:ext cx="4582510" cy="2677656"/>
          </a:xfrm>
          <a:prstGeom prst="rect">
            <a:avLst/>
          </a:prstGeom>
          <a:noFill/>
        </p:spPr>
        <p:txBody>
          <a:bodyPr wrap="square" rtlCol="0">
            <a:spAutoFit/>
          </a:bodyPr>
          <a:lstStyle/>
          <a:p>
            <a:pPr algn="l"/>
            <a:r>
              <a:rPr lang="en-US" altLang="zh-TW" sz="2400" dirty="0"/>
              <a:t>No. Doom’s day algorithm is not a method to compute which day the world will end. It is an algorithm created by the mathematician John Horton Conway, to calculate which day of the week (Monday, Tuesday, etc.) corresponds to a certain date. </a:t>
            </a:r>
            <a:endParaRPr lang="zh-TW" altLang="en-US" sz="2400" b="0" i="0" dirty="0">
              <a:solidFill>
                <a:srgbClr val="333333"/>
              </a:solidFill>
              <a:effectLst/>
              <a:latin typeface="Helvetica Neue" panose="02000503000000020004" pitchFamily="2" charset="0"/>
            </a:endParaRPr>
          </a:p>
        </p:txBody>
      </p:sp>
      <p:sp>
        <p:nvSpPr>
          <p:cNvPr id="5" name="文字方塊 4">
            <a:extLst>
              <a:ext uri="{FF2B5EF4-FFF2-40B4-BE49-F238E27FC236}">
                <a16:creationId xmlns:a16="http://schemas.microsoft.com/office/drawing/2014/main" id="{996D3DF0-37DC-D96A-CA90-243FB9DCAAED}"/>
              </a:ext>
            </a:extLst>
          </p:cNvPr>
          <p:cNvSpPr txBox="1"/>
          <p:nvPr/>
        </p:nvSpPr>
        <p:spPr>
          <a:xfrm>
            <a:off x="6096000" y="1825625"/>
            <a:ext cx="5381297" cy="461665"/>
          </a:xfrm>
          <a:prstGeom prst="rect">
            <a:avLst/>
          </a:prstGeom>
          <a:noFill/>
        </p:spPr>
        <p:txBody>
          <a:bodyPr wrap="square" rtlCol="0">
            <a:spAutoFit/>
          </a:bodyPr>
          <a:lstStyle/>
          <a:p>
            <a:pPr algn="l"/>
            <a:r>
              <a:rPr lang="zh-TW" altLang="en-US" sz="2400" b="0" i="0" dirty="0">
                <a:solidFill>
                  <a:srgbClr val="333333"/>
                </a:solidFill>
                <a:effectLst/>
                <a:latin typeface="Helvetica Neue" panose="02000503000000020004" pitchFamily="2" charset="0"/>
              </a:rPr>
              <a:t>給日期，問那天星期幾</a:t>
            </a:r>
          </a:p>
        </p:txBody>
      </p:sp>
    </p:spTree>
    <p:extLst>
      <p:ext uri="{BB962C8B-B14F-4D97-AF65-F5344CB8AC3E}">
        <p14:creationId xmlns:p14="http://schemas.microsoft.com/office/powerpoint/2010/main" val="3228922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77D65B-452A-FDEB-B50E-F3F09F913806}"/>
              </a:ext>
            </a:extLst>
          </p:cNvPr>
          <p:cNvSpPr>
            <a:spLocks noGrp="1"/>
          </p:cNvSpPr>
          <p:nvPr>
            <p:ph type="title"/>
          </p:nvPr>
        </p:nvSpPr>
        <p:spPr/>
        <p:txBody>
          <a:bodyPr/>
          <a:lstStyle/>
          <a:p>
            <a:pPr algn="ctr"/>
            <a:r>
              <a:rPr kumimoji="1" lang="zh-TW" altLang="en-US" dirty="0"/>
              <a:t>題目</a:t>
            </a:r>
          </a:p>
        </p:txBody>
      </p:sp>
      <p:sp>
        <p:nvSpPr>
          <p:cNvPr id="4" name="文字方塊 3">
            <a:extLst>
              <a:ext uri="{FF2B5EF4-FFF2-40B4-BE49-F238E27FC236}">
                <a16:creationId xmlns:a16="http://schemas.microsoft.com/office/drawing/2014/main" id="{E845AE90-0F9C-01BD-980B-EB0B91082C32}"/>
              </a:ext>
            </a:extLst>
          </p:cNvPr>
          <p:cNvSpPr txBox="1"/>
          <p:nvPr/>
        </p:nvSpPr>
        <p:spPr>
          <a:xfrm>
            <a:off x="441434" y="1825625"/>
            <a:ext cx="4582510" cy="4154984"/>
          </a:xfrm>
          <a:prstGeom prst="rect">
            <a:avLst/>
          </a:prstGeom>
          <a:noFill/>
        </p:spPr>
        <p:txBody>
          <a:bodyPr wrap="square" rtlCol="0">
            <a:spAutoFit/>
          </a:bodyPr>
          <a:lstStyle/>
          <a:p>
            <a:pPr algn="l"/>
            <a:r>
              <a:rPr lang="en-US" altLang="zh-TW" sz="2400" dirty="0"/>
              <a:t>This algorithm is based in the idea of the doomsday, a certain day of the week which always occurs in the same dates. For example, 4/4 (the 4th of April), 6/6 (the 6th of June), 8/8 (the 8th of August), 10/10 (the 10th of October) and 12/12 (the 12th of December) are dates which always occur in doomsday. All years have their own doomsday.</a:t>
            </a:r>
            <a:endParaRPr lang="zh-TW" altLang="en-US" sz="2400" b="0" i="0"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3708206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77D65B-452A-FDEB-B50E-F3F09F913806}"/>
              </a:ext>
            </a:extLst>
          </p:cNvPr>
          <p:cNvSpPr>
            <a:spLocks noGrp="1"/>
          </p:cNvSpPr>
          <p:nvPr>
            <p:ph type="title"/>
          </p:nvPr>
        </p:nvSpPr>
        <p:spPr/>
        <p:txBody>
          <a:bodyPr/>
          <a:lstStyle/>
          <a:p>
            <a:pPr algn="ctr"/>
            <a:r>
              <a:rPr kumimoji="1" lang="zh-TW" altLang="en-US" dirty="0"/>
              <a:t>題目</a:t>
            </a:r>
          </a:p>
        </p:txBody>
      </p:sp>
      <p:sp>
        <p:nvSpPr>
          <p:cNvPr id="4" name="文字方塊 3">
            <a:extLst>
              <a:ext uri="{FF2B5EF4-FFF2-40B4-BE49-F238E27FC236}">
                <a16:creationId xmlns:a16="http://schemas.microsoft.com/office/drawing/2014/main" id="{E845AE90-0F9C-01BD-980B-EB0B91082C32}"/>
              </a:ext>
            </a:extLst>
          </p:cNvPr>
          <p:cNvSpPr txBox="1"/>
          <p:nvPr/>
        </p:nvSpPr>
        <p:spPr>
          <a:xfrm>
            <a:off x="441434" y="1825625"/>
            <a:ext cx="4582510" cy="3416320"/>
          </a:xfrm>
          <a:prstGeom prst="rect">
            <a:avLst/>
          </a:prstGeom>
          <a:noFill/>
        </p:spPr>
        <p:txBody>
          <a:bodyPr wrap="square" rtlCol="0">
            <a:spAutoFit/>
          </a:bodyPr>
          <a:lstStyle/>
          <a:p>
            <a:pPr algn="l"/>
            <a:r>
              <a:rPr lang="en-US" altLang="zh-TW" sz="2400" dirty="0"/>
              <a:t>In year 2011, doomsday is Monday. So all of 4/4, 6/6, 8/8, 10/10 and 12/12 are Mondays. Using that information, you can easily compute any other date. For example, the 13th of December 2011 will be Tuesday, the 14th of December 2011 will be Wednesday, etc.</a:t>
            </a:r>
            <a:endParaRPr lang="zh-TW" altLang="en-US" sz="2400" b="0" i="0"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3358340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77D65B-452A-FDEB-B50E-F3F09F913806}"/>
              </a:ext>
            </a:extLst>
          </p:cNvPr>
          <p:cNvSpPr>
            <a:spLocks noGrp="1"/>
          </p:cNvSpPr>
          <p:nvPr>
            <p:ph type="title"/>
          </p:nvPr>
        </p:nvSpPr>
        <p:spPr/>
        <p:txBody>
          <a:bodyPr/>
          <a:lstStyle/>
          <a:p>
            <a:pPr algn="ctr"/>
            <a:r>
              <a:rPr kumimoji="1" lang="zh-TW" altLang="en-US" dirty="0"/>
              <a:t>題目</a:t>
            </a:r>
          </a:p>
        </p:txBody>
      </p:sp>
      <p:sp>
        <p:nvSpPr>
          <p:cNvPr id="4" name="文字方塊 3">
            <a:extLst>
              <a:ext uri="{FF2B5EF4-FFF2-40B4-BE49-F238E27FC236}">
                <a16:creationId xmlns:a16="http://schemas.microsoft.com/office/drawing/2014/main" id="{E845AE90-0F9C-01BD-980B-EB0B91082C32}"/>
              </a:ext>
            </a:extLst>
          </p:cNvPr>
          <p:cNvSpPr txBox="1"/>
          <p:nvPr/>
        </p:nvSpPr>
        <p:spPr>
          <a:xfrm>
            <a:off x="441434" y="1825625"/>
            <a:ext cx="4582510" cy="4154984"/>
          </a:xfrm>
          <a:prstGeom prst="rect">
            <a:avLst/>
          </a:prstGeom>
          <a:noFill/>
        </p:spPr>
        <p:txBody>
          <a:bodyPr wrap="square" rtlCol="0">
            <a:spAutoFit/>
          </a:bodyPr>
          <a:lstStyle/>
          <a:p>
            <a:pPr algn="l"/>
            <a:r>
              <a:rPr lang="en-US" altLang="zh-TW" sz="2400" dirty="0"/>
              <a:t>Other days which occur on doomsday are 5/9, 9/5, 7/11 and 11/7. Also, in leap years, we have the following doomsdays: 1/11 (the 11th of January) and 2/22 (the 22nd of </a:t>
            </a:r>
            <a:r>
              <a:rPr lang="en-US" altLang="zh-TW" sz="2400" dirty="0" err="1"/>
              <a:t>Febrary</a:t>
            </a:r>
            <a:r>
              <a:rPr lang="en-US" altLang="zh-TW" sz="2400" dirty="0"/>
              <a:t>), and in non-leap years 1/10 and 2/21. </a:t>
            </a:r>
          </a:p>
          <a:p>
            <a:pPr algn="l"/>
            <a:endParaRPr lang="en-US" altLang="zh-TW" sz="2400"/>
          </a:p>
          <a:p>
            <a:pPr algn="l"/>
            <a:r>
              <a:rPr lang="en-US" altLang="zh-TW" sz="2400"/>
              <a:t>Given a date of year 2011, you have to compute which day of the week it occurs.</a:t>
            </a:r>
            <a:endParaRPr lang="zh-TW" altLang="en-US" sz="2400" b="0" i="0"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3238330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815639-0DA2-7330-CD02-60C03A7A3243}"/>
              </a:ext>
            </a:extLst>
          </p:cNvPr>
          <p:cNvSpPr>
            <a:spLocks noGrp="1"/>
          </p:cNvSpPr>
          <p:nvPr>
            <p:ph type="title"/>
          </p:nvPr>
        </p:nvSpPr>
        <p:spPr/>
        <p:txBody>
          <a:bodyPr/>
          <a:lstStyle/>
          <a:p>
            <a:pPr algn="ctr"/>
            <a:r>
              <a:rPr kumimoji="1" lang="zh-TW" altLang="en-US" dirty="0"/>
              <a:t>輸入與輸出</a:t>
            </a:r>
          </a:p>
        </p:txBody>
      </p:sp>
      <p:sp>
        <p:nvSpPr>
          <p:cNvPr id="3" name="內容版面配置區 2">
            <a:extLst>
              <a:ext uri="{FF2B5EF4-FFF2-40B4-BE49-F238E27FC236}">
                <a16:creationId xmlns:a16="http://schemas.microsoft.com/office/drawing/2014/main" id="{9CDD7478-9BE6-052E-14E7-2A94721A58C1}"/>
              </a:ext>
            </a:extLst>
          </p:cNvPr>
          <p:cNvSpPr>
            <a:spLocks noGrp="1"/>
          </p:cNvSpPr>
          <p:nvPr>
            <p:ph idx="1"/>
          </p:nvPr>
        </p:nvSpPr>
        <p:spPr>
          <a:xfrm>
            <a:off x="459828" y="1825625"/>
            <a:ext cx="5143530" cy="4351338"/>
          </a:xfrm>
        </p:spPr>
        <p:txBody>
          <a:bodyPr>
            <a:noAutofit/>
          </a:bodyPr>
          <a:lstStyle/>
          <a:p>
            <a:r>
              <a:rPr lang="en-US" altLang="zh-TW" sz="2400" dirty="0"/>
              <a:t>Input </a:t>
            </a:r>
            <a:r>
              <a:rPr lang="zh-TW" altLang="en-US" sz="2400" dirty="0"/>
              <a:t>：</a:t>
            </a:r>
            <a:r>
              <a:rPr lang="en-US" altLang="zh-TW" sz="2400" dirty="0"/>
              <a:t>The input can contain different test cases. The first line of the input indicates the number of test cases. For each test case, there is a line with two numbers: M D. M represents the month (from 1 to 12) and D represents the day (from 1 to 31). The date will always be valid.</a:t>
            </a:r>
          </a:p>
          <a:p>
            <a:r>
              <a:rPr lang="en-US" altLang="zh-TW" sz="2400" dirty="0"/>
              <a:t>Output </a:t>
            </a:r>
            <a:r>
              <a:rPr lang="zh-TW" altLang="en-US" sz="2400" dirty="0"/>
              <a:t>：</a:t>
            </a:r>
            <a:r>
              <a:rPr lang="en-US" altLang="zh-TW" sz="2400" dirty="0"/>
              <a:t>For each test case, you have to output the day of the week where that date occurs in 2011. The days of the week will be: Monday, Tuesday, Wednesday, Thursday, Friday, Saturday, Sunday.</a:t>
            </a:r>
          </a:p>
        </p:txBody>
      </p:sp>
      <p:sp>
        <p:nvSpPr>
          <p:cNvPr id="4" name="內容版面配置區 2">
            <a:extLst>
              <a:ext uri="{FF2B5EF4-FFF2-40B4-BE49-F238E27FC236}">
                <a16:creationId xmlns:a16="http://schemas.microsoft.com/office/drawing/2014/main" id="{FF330AD6-28C2-341F-699F-9E9BE64D6E0D}"/>
              </a:ext>
            </a:extLst>
          </p:cNvPr>
          <p:cNvSpPr txBox="1">
            <a:spLocks/>
          </p:cNvSpPr>
          <p:nvPr/>
        </p:nvSpPr>
        <p:spPr>
          <a:xfrm>
            <a:off x="5864772" y="1825625"/>
            <a:ext cx="58674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2400" dirty="0"/>
              <a:t>輸入：</a:t>
            </a:r>
            <a:r>
              <a:rPr lang="zh-TW" altLang="en-US" sz="2400" b="0" i="0" dirty="0">
                <a:solidFill>
                  <a:srgbClr val="333333"/>
                </a:solidFill>
                <a:effectLst/>
                <a:latin typeface="Helvetica Neue" panose="02000503000000020004" pitchFamily="2" charset="0"/>
              </a:rPr>
              <a:t>第一行有個</a:t>
            </a:r>
            <a:r>
              <a:rPr lang="en-US" altLang="zh-TW" sz="2400" b="0" i="0" dirty="0">
                <a:solidFill>
                  <a:srgbClr val="333333"/>
                </a:solidFill>
                <a:effectLst/>
                <a:latin typeface="Helvetica Neue" panose="02000503000000020004" pitchFamily="2" charset="0"/>
              </a:rPr>
              <a:t>T</a:t>
            </a:r>
            <a:r>
              <a:rPr lang="zh-TW" altLang="en-US" sz="2400" b="0" i="0" dirty="0">
                <a:solidFill>
                  <a:srgbClr val="333333"/>
                </a:solidFill>
                <a:effectLst/>
                <a:latin typeface="Helvetica Neue" panose="02000503000000020004" pitchFamily="2" charset="0"/>
              </a:rPr>
              <a:t>代表詢問的日期數</a:t>
            </a:r>
            <a:r>
              <a:rPr lang="en-US" altLang="zh-TW" sz="2400" b="0" i="0" dirty="0">
                <a:solidFill>
                  <a:srgbClr val="333333"/>
                </a:solidFill>
                <a:effectLst/>
                <a:latin typeface="Helvetica Neue" panose="02000503000000020004" pitchFamily="2" charset="0"/>
              </a:rPr>
              <a:t>(T&lt;=100)</a:t>
            </a:r>
            <a:br>
              <a:rPr lang="en-US" altLang="zh-TW" sz="2400" dirty="0"/>
            </a:br>
            <a:r>
              <a:rPr lang="zh-TW" altLang="en-US" sz="2400" b="0" i="0" dirty="0">
                <a:solidFill>
                  <a:srgbClr val="333333"/>
                </a:solidFill>
                <a:effectLst/>
                <a:latin typeface="Helvetica Neue" panose="02000503000000020004" pitchFamily="2" charset="0"/>
              </a:rPr>
              <a:t>接下來會有</a:t>
            </a:r>
            <a:r>
              <a:rPr lang="en-US" altLang="zh-TW" sz="2400" b="0" i="0" dirty="0">
                <a:solidFill>
                  <a:srgbClr val="333333"/>
                </a:solidFill>
                <a:effectLst/>
                <a:latin typeface="Helvetica Neue" panose="02000503000000020004" pitchFamily="2" charset="0"/>
              </a:rPr>
              <a:t>T</a:t>
            </a:r>
            <a:r>
              <a:rPr lang="zh-TW" altLang="en-US" sz="2400" b="0" i="0" dirty="0">
                <a:solidFill>
                  <a:srgbClr val="333333"/>
                </a:solidFill>
                <a:effectLst/>
                <a:latin typeface="Helvetica Neue" panose="02000503000000020004" pitchFamily="2" charset="0"/>
              </a:rPr>
              <a:t>行，每行都有一組</a:t>
            </a:r>
            <a:r>
              <a:rPr lang="en-US" altLang="zh-TW" sz="2400" b="0" i="0" dirty="0">
                <a:solidFill>
                  <a:srgbClr val="333333"/>
                </a:solidFill>
                <a:effectLst/>
                <a:latin typeface="Helvetica Neue" panose="02000503000000020004" pitchFamily="2" charset="0"/>
              </a:rPr>
              <a:t>M</a:t>
            </a:r>
            <a:r>
              <a:rPr lang="zh-TW" altLang="en-US" sz="2400" b="0" i="0" dirty="0">
                <a:solidFill>
                  <a:srgbClr val="333333"/>
                </a:solidFill>
                <a:effectLst/>
                <a:latin typeface="Helvetica Neue" panose="02000503000000020004" pitchFamily="2" charset="0"/>
              </a:rPr>
              <a:t>、</a:t>
            </a:r>
            <a:r>
              <a:rPr lang="en-US" altLang="zh-TW" sz="2400" b="0" i="0" dirty="0">
                <a:solidFill>
                  <a:srgbClr val="333333"/>
                </a:solidFill>
                <a:effectLst/>
                <a:latin typeface="Helvetica Neue" panose="02000503000000020004" pitchFamily="2" charset="0"/>
              </a:rPr>
              <a:t>D</a:t>
            </a:r>
            <a:r>
              <a:rPr lang="zh-TW" altLang="en-US" sz="2400" b="0" i="0" dirty="0">
                <a:solidFill>
                  <a:srgbClr val="333333"/>
                </a:solidFill>
                <a:effectLst/>
                <a:latin typeface="Helvetica Neue" panose="02000503000000020004" pitchFamily="2" charset="0"/>
              </a:rPr>
              <a:t>分別代表月份和日期</a:t>
            </a:r>
            <a:endParaRPr lang="en-US" altLang="zh-TW" sz="2400" dirty="0">
              <a:solidFill>
                <a:srgbClr val="333333"/>
              </a:solidFill>
              <a:latin typeface="Helvetica Neue" panose="02000503000000020004" pitchFamily="2" charset="0"/>
            </a:endParaRPr>
          </a:p>
          <a:p>
            <a:pPr marL="0" indent="0">
              <a:buNone/>
            </a:pPr>
            <a:endParaRPr lang="en-US" altLang="zh-TW" sz="2400" dirty="0"/>
          </a:p>
          <a:p>
            <a:pPr algn="l"/>
            <a:r>
              <a:rPr lang="zh-TW" altLang="en-US" sz="2400" dirty="0"/>
              <a:t>輸出：</a:t>
            </a:r>
            <a:r>
              <a:rPr lang="zh-TW" altLang="en-US" sz="2400" b="0" i="0" dirty="0">
                <a:solidFill>
                  <a:srgbClr val="333333"/>
                </a:solidFill>
                <a:effectLst/>
                <a:latin typeface="Helvetica Neue" panose="02000503000000020004" pitchFamily="2" charset="0"/>
              </a:rPr>
              <a:t>輸出那天星期幾</a:t>
            </a:r>
            <a:br>
              <a:rPr lang="zh-TW" altLang="en-US" sz="2400" dirty="0"/>
            </a:br>
            <a:endParaRPr lang="en-US" altLang="zh-TW" sz="2400" dirty="0"/>
          </a:p>
        </p:txBody>
      </p:sp>
    </p:spTree>
    <p:extLst>
      <p:ext uri="{BB962C8B-B14F-4D97-AF65-F5344CB8AC3E}">
        <p14:creationId xmlns:p14="http://schemas.microsoft.com/office/powerpoint/2010/main" val="1942681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E3CEB1-233E-2FF6-9775-32708B71C789}"/>
              </a:ext>
            </a:extLst>
          </p:cNvPr>
          <p:cNvSpPr>
            <a:spLocks noGrp="1"/>
          </p:cNvSpPr>
          <p:nvPr>
            <p:ph type="title"/>
          </p:nvPr>
        </p:nvSpPr>
        <p:spPr/>
        <p:txBody>
          <a:bodyPr/>
          <a:lstStyle/>
          <a:p>
            <a:pPr algn="ctr"/>
            <a:r>
              <a:rPr kumimoji="1" lang="zh-TW" altLang="en-US" dirty="0">
                <a:latin typeface="+mn-ea"/>
                <a:ea typeface="+mn-ea"/>
              </a:rPr>
              <a:t>範例測資</a:t>
            </a:r>
          </a:p>
        </p:txBody>
      </p:sp>
      <p:sp>
        <p:nvSpPr>
          <p:cNvPr id="3" name="內容版面配置區 2">
            <a:extLst>
              <a:ext uri="{FF2B5EF4-FFF2-40B4-BE49-F238E27FC236}">
                <a16:creationId xmlns:a16="http://schemas.microsoft.com/office/drawing/2014/main" id="{6D0ECA2A-22EB-59D8-D0A7-914B97441EFE}"/>
              </a:ext>
            </a:extLst>
          </p:cNvPr>
          <p:cNvSpPr>
            <a:spLocks noGrp="1"/>
          </p:cNvSpPr>
          <p:nvPr>
            <p:ph idx="1"/>
          </p:nvPr>
        </p:nvSpPr>
        <p:spPr>
          <a:xfrm>
            <a:off x="3360683" y="2506662"/>
            <a:ext cx="1978572" cy="4351338"/>
          </a:xfrm>
        </p:spPr>
        <p:txBody>
          <a:bodyPr>
            <a:normAutofit fontScale="85000" lnSpcReduction="20000"/>
          </a:bodyPr>
          <a:lstStyle/>
          <a:p>
            <a:pPr marL="0" indent="0">
              <a:buNone/>
            </a:pPr>
            <a:r>
              <a:rPr kumimoji="1" lang="zh-TW" altLang="en-US" dirty="0">
                <a:latin typeface="+mn-ea"/>
              </a:rPr>
              <a:t>輸入：</a:t>
            </a:r>
            <a:endParaRPr kumimoji="1" lang="en-US" altLang="zh-TW" dirty="0">
              <a:latin typeface="+mn-ea"/>
            </a:endParaRPr>
          </a:p>
          <a:p>
            <a:pPr marL="0" indent="0">
              <a:buNone/>
            </a:pPr>
            <a:r>
              <a:rPr lang="en-US" altLang="zh-TW" dirty="0"/>
              <a:t>9 </a:t>
            </a:r>
          </a:p>
          <a:p>
            <a:pPr marL="0" indent="0">
              <a:buNone/>
            </a:pPr>
            <a:r>
              <a:rPr lang="en-US" altLang="zh-TW" dirty="0"/>
              <a:t>1 6 </a:t>
            </a:r>
          </a:p>
          <a:p>
            <a:pPr marL="0" indent="0">
              <a:buNone/>
            </a:pPr>
            <a:r>
              <a:rPr lang="en-US" altLang="zh-TW" dirty="0"/>
              <a:t>2 28 </a:t>
            </a:r>
          </a:p>
          <a:p>
            <a:pPr marL="0" indent="0">
              <a:buNone/>
            </a:pPr>
            <a:r>
              <a:rPr lang="en-US" altLang="zh-TW" dirty="0"/>
              <a:t>4 5 </a:t>
            </a:r>
          </a:p>
          <a:p>
            <a:pPr marL="0" indent="0">
              <a:buNone/>
            </a:pPr>
            <a:r>
              <a:rPr lang="en-US" altLang="zh-TW" dirty="0"/>
              <a:t>5 26 </a:t>
            </a:r>
          </a:p>
          <a:p>
            <a:pPr marL="0" indent="0">
              <a:buNone/>
            </a:pPr>
            <a:r>
              <a:rPr lang="en-US" altLang="zh-TW" dirty="0"/>
              <a:t>8 1 </a:t>
            </a:r>
          </a:p>
          <a:p>
            <a:pPr marL="0" indent="0">
              <a:buNone/>
            </a:pPr>
            <a:r>
              <a:rPr lang="en-US" altLang="zh-TW" dirty="0"/>
              <a:t>11 1 </a:t>
            </a:r>
          </a:p>
          <a:p>
            <a:pPr marL="0" indent="0">
              <a:buNone/>
            </a:pPr>
            <a:r>
              <a:rPr lang="en-US" altLang="zh-TW" dirty="0"/>
              <a:t>12 25 </a:t>
            </a:r>
          </a:p>
          <a:p>
            <a:pPr marL="0" indent="0">
              <a:buNone/>
            </a:pPr>
            <a:r>
              <a:rPr lang="en-US" altLang="zh-TW" dirty="0"/>
              <a:t>12 31 </a:t>
            </a:r>
          </a:p>
          <a:p>
            <a:pPr marL="0" indent="0">
              <a:buNone/>
            </a:pPr>
            <a:r>
              <a:rPr lang="en-US" altLang="zh-TW" dirty="0"/>
              <a:t>3 9</a:t>
            </a:r>
            <a:endParaRPr kumimoji="1" lang="en-US" altLang="zh-TW" dirty="0">
              <a:latin typeface="+mn-ea"/>
            </a:endParaRPr>
          </a:p>
        </p:txBody>
      </p:sp>
      <p:sp>
        <p:nvSpPr>
          <p:cNvPr id="4" name="文字方塊 3">
            <a:extLst>
              <a:ext uri="{FF2B5EF4-FFF2-40B4-BE49-F238E27FC236}">
                <a16:creationId xmlns:a16="http://schemas.microsoft.com/office/drawing/2014/main" id="{DAC88B11-6B23-C9E3-F942-343B316337AC}"/>
              </a:ext>
            </a:extLst>
          </p:cNvPr>
          <p:cNvSpPr txBox="1"/>
          <p:nvPr/>
        </p:nvSpPr>
        <p:spPr>
          <a:xfrm>
            <a:off x="5896305" y="2435562"/>
            <a:ext cx="4908329" cy="4401205"/>
          </a:xfrm>
          <a:prstGeom prst="rect">
            <a:avLst/>
          </a:prstGeom>
          <a:noFill/>
        </p:spPr>
        <p:txBody>
          <a:bodyPr wrap="square" rtlCol="0">
            <a:spAutoFit/>
          </a:bodyPr>
          <a:lstStyle/>
          <a:p>
            <a:r>
              <a:rPr kumimoji="1" lang="zh-TW" altLang="en-US" sz="2800" dirty="0">
                <a:latin typeface="+mn-ea"/>
              </a:rPr>
              <a:t>輸出：</a:t>
            </a:r>
            <a:endParaRPr kumimoji="1" lang="en-US" altLang="zh-TW" sz="2800" dirty="0">
              <a:latin typeface="+mn-ea"/>
            </a:endParaRPr>
          </a:p>
          <a:p>
            <a:r>
              <a:rPr lang="en-US" altLang="zh-TW" sz="2800" dirty="0"/>
              <a:t>Thursday </a:t>
            </a:r>
          </a:p>
          <a:p>
            <a:r>
              <a:rPr lang="en-US" altLang="zh-TW" sz="2800" dirty="0"/>
              <a:t>Monday </a:t>
            </a:r>
          </a:p>
          <a:p>
            <a:r>
              <a:rPr lang="en-US" altLang="zh-TW" sz="2800" dirty="0"/>
              <a:t>Tuesday </a:t>
            </a:r>
          </a:p>
          <a:p>
            <a:r>
              <a:rPr lang="en-US" altLang="zh-TW" sz="2800" dirty="0"/>
              <a:t>Thursday </a:t>
            </a:r>
          </a:p>
          <a:p>
            <a:r>
              <a:rPr lang="en-US" altLang="zh-TW" sz="2800" dirty="0"/>
              <a:t>Monday </a:t>
            </a:r>
          </a:p>
          <a:p>
            <a:r>
              <a:rPr lang="en-US" altLang="zh-TW" sz="2800" dirty="0"/>
              <a:t>Tuesday </a:t>
            </a:r>
          </a:p>
          <a:p>
            <a:r>
              <a:rPr lang="en-US" altLang="zh-TW" sz="2800" dirty="0"/>
              <a:t>Sunday </a:t>
            </a:r>
          </a:p>
          <a:p>
            <a:r>
              <a:rPr lang="en-US" altLang="zh-TW" sz="2800" dirty="0"/>
              <a:t>Saturday </a:t>
            </a:r>
          </a:p>
          <a:p>
            <a:r>
              <a:rPr lang="en-US" altLang="zh-TW" sz="2800" dirty="0"/>
              <a:t>Wednesday</a:t>
            </a:r>
          </a:p>
        </p:txBody>
      </p:sp>
    </p:spTree>
    <p:extLst>
      <p:ext uri="{BB962C8B-B14F-4D97-AF65-F5344CB8AC3E}">
        <p14:creationId xmlns:p14="http://schemas.microsoft.com/office/powerpoint/2010/main" val="4199891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E65E5A-5CD6-C66E-3604-DDB0B52212A8}"/>
              </a:ext>
            </a:extLst>
          </p:cNvPr>
          <p:cNvSpPr>
            <a:spLocks noGrp="1"/>
          </p:cNvSpPr>
          <p:nvPr>
            <p:ph type="title"/>
          </p:nvPr>
        </p:nvSpPr>
        <p:spPr/>
        <p:txBody>
          <a:bodyPr/>
          <a:lstStyle/>
          <a:p>
            <a:pPr algn="ctr"/>
            <a:r>
              <a:rPr kumimoji="1" lang="zh-TW" altLang="en-US" dirty="0"/>
              <a:t>第一筆範例測資</a:t>
            </a:r>
          </a:p>
        </p:txBody>
      </p:sp>
      <p:sp>
        <p:nvSpPr>
          <p:cNvPr id="4" name="內容版面配置區 2">
            <a:extLst>
              <a:ext uri="{FF2B5EF4-FFF2-40B4-BE49-F238E27FC236}">
                <a16:creationId xmlns:a16="http://schemas.microsoft.com/office/drawing/2014/main" id="{082A3B8F-B40A-5A6B-5A16-A35B8BFE1D9D}"/>
              </a:ext>
            </a:extLst>
          </p:cNvPr>
          <p:cNvSpPr txBox="1">
            <a:spLocks/>
          </p:cNvSpPr>
          <p:nvPr/>
        </p:nvSpPr>
        <p:spPr>
          <a:xfrm>
            <a:off x="701564" y="1690688"/>
            <a:ext cx="154764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kumimoji="1" lang="zh-TW" altLang="en-US" sz="2400" dirty="0">
                <a:latin typeface="+mn-ea"/>
              </a:rPr>
              <a:t>輸入：</a:t>
            </a:r>
            <a:endParaRPr kumimoji="1" lang="en-US" altLang="zh-TW" sz="2400" dirty="0">
              <a:latin typeface="+mn-ea"/>
            </a:endParaRPr>
          </a:p>
          <a:p>
            <a:pPr marL="0" indent="0">
              <a:buFont typeface="Arial" panose="020B0604020202020204" pitchFamily="34" charset="0"/>
              <a:buNone/>
            </a:pPr>
            <a:r>
              <a:rPr lang="en-US" altLang="zh-TW" sz="2400" dirty="0"/>
              <a:t>1 6</a:t>
            </a:r>
            <a:endParaRPr kumimoji="1" lang="en-US" altLang="zh-TW" sz="2400" dirty="0"/>
          </a:p>
          <a:p>
            <a:pPr marL="0" indent="0">
              <a:buFont typeface="Arial" panose="020B0604020202020204" pitchFamily="34" charset="0"/>
              <a:buNone/>
            </a:pPr>
            <a:endParaRPr lang="en-US" altLang="zh-TW" sz="2400" dirty="0"/>
          </a:p>
        </p:txBody>
      </p:sp>
      <p:sp>
        <p:nvSpPr>
          <p:cNvPr id="5" name="文字方塊 4">
            <a:extLst>
              <a:ext uri="{FF2B5EF4-FFF2-40B4-BE49-F238E27FC236}">
                <a16:creationId xmlns:a16="http://schemas.microsoft.com/office/drawing/2014/main" id="{734934E8-E88B-06DB-DF6E-81CD3B8C3517}"/>
              </a:ext>
            </a:extLst>
          </p:cNvPr>
          <p:cNvSpPr txBox="1"/>
          <p:nvPr/>
        </p:nvSpPr>
        <p:spPr>
          <a:xfrm>
            <a:off x="2249212" y="1690688"/>
            <a:ext cx="3846788" cy="2308324"/>
          </a:xfrm>
          <a:prstGeom prst="rect">
            <a:avLst/>
          </a:prstGeom>
          <a:noFill/>
        </p:spPr>
        <p:txBody>
          <a:bodyPr wrap="square" rtlCol="0">
            <a:spAutoFit/>
          </a:bodyPr>
          <a:lstStyle/>
          <a:p>
            <a:r>
              <a:rPr kumimoji="1" lang="zh-TW" altLang="en-US" sz="2400" dirty="0">
                <a:latin typeface="+mn-ea"/>
              </a:rPr>
              <a:t>輸出：</a:t>
            </a:r>
            <a:endParaRPr kumimoji="1" lang="en-US" altLang="zh-TW" sz="2400" dirty="0">
              <a:latin typeface="+mn-ea"/>
            </a:endParaRPr>
          </a:p>
          <a:p>
            <a:r>
              <a:rPr lang="en-US" altLang="zh-TW" sz="2400" dirty="0"/>
              <a:t>Thursday </a:t>
            </a:r>
          </a:p>
          <a:p>
            <a:endParaRPr lang="en-US" altLang="zh-TW" sz="2400" dirty="0"/>
          </a:p>
          <a:p>
            <a:endParaRPr kumimoji="1" lang="en-US" altLang="zh-TW" sz="2400" dirty="0">
              <a:latin typeface="+mn-ea"/>
            </a:endParaRPr>
          </a:p>
          <a:p>
            <a:r>
              <a:rPr lang="en-US" altLang="zh-TW" sz="2400" dirty="0"/>
              <a:t> </a:t>
            </a:r>
          </a:p>
          <a:p>
            <a:endParaRPr lang="en-US" altLang="zh-TW" sz="2400" dirty="0"/>
          </a:p>
        </p:txBody>
      </p:sp>
    </p:spTree>
    <p:extLst>
      <p:ext uri="{BB962C8B-B14F-4D97-AF65-F5344CB8AC3E}">
        <p14:creationId xmlns:p14="http://schemas.microsoft.com/office/powerpoint/2010/main" val="774898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E65E5A-5CD6-C66E-3604-DDB0B52212A8}"/>
              </a:ext>
            </a:extLst>
          </p:cNvPr>
          <p:cNvSpPr>
            <a:spLocks noGrp="1"/>
          </p:cNvSpPr>
          <p:nvPr>
            <p:ph type="title"/>
          </p:nvPr>
        </p:nvSpPr>
        <p:spPr/>
        <p:txBody>
          <a:bodyPr/>
          <a:lstStyle/>
          <a:p>
            <a:pPr algn="ctr"/>
            <a:r>
              <a:rPr kumimoji="1" lang="zh-TW" altLang="en-US" dirty="0"/>
              <a:t>第二筆範例測資</a:t>
            </a:r>
          </a:p>
        </p:txBody>
      </p:sp>
      <p:sp>
        <p:nvSpPr>
          <p:cNvPr id="4" name="內容版面配置區 2">
            <a:extLst>
              <a:ext uri="{FF2B5EF4-FFF2-40B4-BE49-F238E27FC236}">
                <a16:creationId xmlns:a16="http://schemas.microsoft.com/office/drawing/2014/main" id="{082A3B8F-B40A-5A6B-5A16-A35B8BFE1D9D}"/>
              </a:ext>
            </a:extLst>
          </p:cNvPr>
          <p:cNvSpPr txBox="1">
            <a:spLocks/>
          </p:cNvSpPr>
          <p:nvPr/>
        </p:nvSpPr>
        <p:spPr>
          <a:xfrm>
            <a:off x="701564" y="1690688"/>
            <a:ext cx="154764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kumimoji="1" lang="zh-TW" altLang="en-US" sz="2400" dirty="0">
                <a:latin typeface="+mn-ea"/>
              </a:rPr>
              <a:t>輸入：</a:t>
            </a:r>
            <a:endParaRPr kumimoji="1" lang="en-US" altLang="zh-TW" sz="2400" dirty="0">
              <a:latin typeface="+mn-ea"/>
            </a:endParaRPr>
          </a:p>
          <a:p>
            <a:pPr marL="0" indent="0">
              <a:buNone/>
            </a:pPr>
            <a:r>
              <a:rPr lang="en-US" altLang="zh-TW" sz="2400" dirty="0"/>
              <a:t>2 28 </a:t>
            </a:r>
          </a:p>
          <a:p>
            <a:pPr marL="0" indent="0">
              <a:buFont typeface="Arial" panose="020B0604020202020204" pitchFamily="34" charset="0"/>
              <a:buNone/>
            </a:pPr>
            <a:endParaRPr kumimoji="1" lang="en-US" altLang="zh-TW" sz="2400" dirty="0"/>
          </a:p>
          <a:p>
            <a:pPr marL="0" indent="0">
              <a:buFont typeface="Arial" panose="020B0604020202020204" pitchFamily="34" charset="0"/>
              <a:buNone/>
            </a:pPr>
            <a:endParaRPr lang="en-US" altLang="zh-TW" sz="2400" dirty="0"/>
          </a:p>
        </p:txBody>
      </p:sp>
      <p:sp>
        <p:nvSpPr>
          <p:cNvPr id="5" name="文字方塊 4">
            <a:extLst>
              <a:ext uri="{FF2B5EF4-FFF2-40B4-BE49-F238E27FC236}">
                <a16:creationId xmlns:a16="http://schemas.microsoft.com/office/drawing/2014/main" id="{734934E8-E88B-06DB-DF6E-81CD3B8C3517}"/>
              </a:ext>
            </a:extLst>
          </p:cNvPr>
          <p:cNvSpPr txBox="1"/>
          <p:nvPr/>
        </p:nvSpPr>
        <p:spPr>
          <a:xfrm>
            <a:off x="2249212" y="1690688"/>
            <a:ext cx="3846788" cy="1569660"/>
          </a:xfrm>
          <a:prstGeom prst="rect">
            <a:avLst/>
          </a:prstGeom>
          <a:noFill/>
        </p:spPr>
        <p:txBody>
          <a:bodyPr wrap="square" rtlCol="0">
            <a:spAutoFit/>
          </a:bodyPr>
          <a:lstStyle/>
          <a:p>
            <a:r>
              <a:rPr kumimoji="1" lang="zh-TW" altLang="en-US" sz="2400" dirty="0">
                <a:latin typeface="+mn-ea"/>
              </a:rPr>
              <a:t>輸出：</a:t>
            </a:r>
            <a:endParaRPr kumimoji="1" lang="en-US" altLang="zh-TW" sz="2400" dirty="0">
              <a:latin typeface="+mn-ea"/>
            </a:endParaRPr>
          </a:p>
          <a:p>
            <a:r>
              <a:rPr lang="en-US" altLang="zh-TW" sz="2400" dirty="0"/>
              <a:t>Monday</a:t>
            </a:r>
            <a:endParaRPr kumimoji="1" lang="en-US" altLang="zh-TW" sz="2400" dirty="0">
              <a:latin typeface="+mn-ea"/>
            </a:endParaRPr>
          </a:p>
          <a:p>
            <a:r>
              <a:rPr lang="en-US" altLang="zh-TW" sz="2400" dirty="0"/>
              <a:t> </a:t>
            </a:r>
          </a:p>
          <a:p>
            <a:endParaRPr lang="en-US" altLang="zh-TW" sz="2400" dirty="0"/>
          </a:p>
        </p:txBody>
      </p:sp>
    </p:spTree>
    <p:extLst>
      <p:ext uri="{BB962C8B-B14F-4D97-AF65-F5344CB8AC3E}">
        <p14:creationId xmlns:p14="http://schemas.microsoft.com/office/powerpoint/2010/main" val="28816675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2206</TotalTime>
  <Words>626</Words>
  <Application>Microsoft Macintosh PowerPoint</Application>
  <PresentationFormat>寬螢幕</PresentationFormat>
  <Paragraphs>102</Paragraphs>
  <Slides>16</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16</vt:i4>
      </vt:variant>
    </vt:vector>
  </HeadingPairs>
  <TitlesOfParts>
    <vt:vector size="22" baseType="lpstr">
      <vt:lpstr>新細明體</vt:lpstr>
      <vt:lpstr>Arial</vt:lpstr>
      <vt:lpstr>Calibri</vt:lpstr>
      <vt:lpstr>Calibri Light</vt:lpstr>
      <vt:lpstr>Helvetica Neue</vt:lpstr>
      <vt:lpstr>Office 佈景主題</vt:lpstr>
      <vt:lpstr>Uva12019</vt:lpstr>
      <vt:lpstr>題目</vt:lpstr>
      <vt:lpstr>題目</vt:lpstr>
      <vt:lpstr>題目</vt:lpstr>
      <vt:lpstr>題目</vt:lpstr>
      <vt:lpstr>輸入與輸出</vt:lpstr>
      <vt:lpstr>範例測資</vt:lpstr>
      <vt:lpstr>第一筆範例測資</vt:lpstr>
      <vt:lpstr>第二筆範例測資</vt:lpstr>
      <vt:lpstr>第三筆範例測資</vt:lpstr>
      <vt:lpstr>第四筆範例測資</vt:lpstr>
      <vt:lpstr>程式碼</vt:lpstr>
      <vt:lpstr>程式碼</vt:lpstr>
      <vt:lpstr>程式碼</vt:lpstr>
      <vt:lpstr>完整程式碼</vt:lpstr>
      <vt:lpstr>資料來源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Uva12019</dc:title>
  <dc:creator>咏帟 田</dc:creator>
  <cp:lastModifiedBy>咏帟 田</cp:lastModifiedBy>
  <cp:revision>6</cp:revision>
  <dcterms:created xsi:type="dcterms:W3CDTF">2023-07-03T16:54:00Z</dcterms:created>
  <dcterms:modified xsi:type="dcterms:W3CDTF">2023-07-05T09:01:45Z</dcterms:modified>
</cp:coreProperties>
</file>