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1" r:id="rId4"/>
    <p:sldId id="272" r:id="rId5"/>
    <p:sldId id="259" r:id="rId6"/>
    <p:sldId id="260" r:id="rId7"/>
    <p:sldId id="261" r:id="rId8"/>
    <p:sldId id="273" r:id="rId9"/>
    <p:sldId id="274" r:id="rId10"/>
    <p:sldId id="275" r:id="rId11"/>
    <p:sldId id="263" r:id="rId12"/>
    <p:sldId id="264" r:id="rId13"/>
    <p:sldId id="267" r:id="rId14"/>
    <p:sldId id="276" r:id="rId15"/>
    <p:sldId id="268" r:id="rId16"/>
    <p:sldId id="269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68AFB-3FA3-ECAA-0307-94A8F99C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04EF9B-ED48-114A-79AF-133FE6197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A47C4-7739-13BD-0B97-D47E42D3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924F1-6BDB-4210-71F9-E159A704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4BD06-B6E1-CD01-6137-89666D7F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097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85017-92CC-4911-AB38-F6E36DED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D5B712-918B-F3CF-66D7-018A4F638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A81817-5313-3E5A-606A-DA222793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E52F08-1529-1085-C71A-416BA66D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54281D-0971-690D-A2F2-1E45940E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755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D926B6-B708-D817-98A2-078FBCA55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4C8AE0-B229-A6C0-E458-5149389C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627A64-353D-D3CF-05B2-396C2874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2A589-3E2F-9AB6-94D7-00CEAD11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141E6-44D8-32D2-16EA-B58C5CB4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318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799AB-8D6E-F5CB-E0D5-A6AB3580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D266D-7F6D-8173-0579-06504535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915B3-6626-4831-287A-A7F98422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7F6CF-0F4F-4BCB-659E-3ACD0482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DFAA1D-6831-4DC0-60A1-68D3CF4F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2D2E3-B3A3-0108-8201-E9018710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05C91B-C1E6-CB93-371C-B7E61D605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BE9582-FE37-0289-182D-BEC21136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0CF9C-C8FC-41D6-8810-2C5CDEE5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C86335-260C-90BC-BBAF-C7E093EA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235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D47F4-BBE5-2303-1C01-27983618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ED529-CC1B-ECB7-8566-CEAE6B7C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4F972C-5FD8-FFD3-1C99-A0573EAD6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9A6A82-0C31-D8C9-FE51-D50C9B10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9610C-F2F1-E5CF-28E0-0DD80A78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1A222C-3E1A-3CFC-6435-191DFEDC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12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8699B-2B80-68B3-F488-AA69B6D9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594AB9-5E6D-A3C6-4800-C00EF424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C71E5F-A910-3BEB-591F-E6892944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5AFB57-5E18-0469-0A6A-CECFE60E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21AD89-AA7E-F7D6-9BD2-82F966098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90EB12-5028-0F69-C436-DC84992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A1BB0E-81CF-E2BC-5FD9-EDECF6B0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A7AFD4-247E-5222-59F0-695796EF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41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7D6EE-9A47-D5B9-2AEE-603CAEE6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A7590-BA11-FCA8-C1FE-497B4852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19A2C3-546F-06C6-23DC-36D64824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EB98B8-79C3-C15A-6E7C-8065FD4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200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CE26E0-BDC2-470E-E791-2A999E51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468BCD-948F-94EE-96EC-8BED0055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D36F2-E5F8-5164-A9C3-FA16DB1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54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5F8F-4EE3-DD6A-3CFA-DD931C88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82CDF4-FED2-077D-90B5-4D924E32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0FBE85-760D-5F39-FC45-3711ED66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8877BE-6100-9A4C-ED2F-BDD1F1DB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D056C4-A2B4-5FA2-CFD2-29C2E962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CF9B8A-DC24-FB5C-0556-40719E3C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3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9C605-FEA3-8D2E-B9F7-6D25602F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3DF339-04D6-45DB-3121-8A074B599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D8FCC4-9EA3-5662-AFAA-831FECABB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5C5D71-C3A8-8B3C-FD8D-6A83D50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FEB967-860E-8ED3-F6F6-2A71FCDD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A07CEA-804B-F6F9-6382-9BB8787A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24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C23D1E-62F0-18DA-2E0F-F5B85D55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517F19-F3A6-2FC0-3915-DC8E05C95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C1419-05A1-A7BF-40A8-3D30BD91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09069-7A76-9047-B917-023E3E8E594E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57800-32D2-C577-69D1-C71067D21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FE758B-BA7D-02FB-DB03-8E921B5C1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DFF7-EFF0-314F-87F2-37458C1A79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339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UVA-1019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F1E6A-6C5B-992C-B7A7-9EDCF445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5600"/>
            <a:ext cx="9144000" cy="1066800"/>
          </a:xfrm>
        </p:spPr>
        <p:txBody>
          <a:bodyPr/>
          <a:lstStyle/>
          <a:p>
            <a:r>
              <a:rPr kumimoji="1" lang="en-US" altLang="zh-TW" dirty="0"/>
              <a:t>Uva10190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第四筆測資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385847" y="2058384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400" dirty="0"/>
              <a:t>81 27 9 3 1</a:t>
            </a:r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1621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81 3</a:t>
            </a:r>
            <a:endParaRPr kumimoji="1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683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/>
          <a:lstStyle/>
          <a:p>
            <a:r>
              <a:rPr kumimoji="1" lang="en-US" altLang="zh-TW" dirty="0"/>
              <a:t>Step 1:</a:t>
            </a:r>
            <a:r>
              <a:rPr kumimoji="1" lang="zh-TW" altLang="en-US" dirty="0"/>
              <a:t>輸入測資</a:t>
            </a: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0301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目標數字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底數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B245987-7438-13D7-724A-60E805E9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84" y="2136793"/>
            <a:ext cx="3695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Step 2:</a:t>
            </a:r>
            <a:r>
              <a:rPr kumimoji="1" lang="zh-TW" altLang="en-US" dirty="0"/>
              <a:t>把答案放入</a:t>
            </a:r>
            <a:r>
              <a:rPr kumimoji="1" lang="en-US" altLang="zh-TW" dirty="0"/>
              <a:t>queue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73695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目標數字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底數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答案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11" name="圖片 10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CB39CD07-5FE9-478E-9B57-881B7750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18" y="1825625"/>
            <a:ext cx="5029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Step 3:</a:t>
            </a:r>
            <a:r>
              <a:rPr kumimoji="1" lang="zh-TW" altLang="en-US" dirty="0"/>
              <a:t>輸出正解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54380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目標數字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底數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73CBFE7-0B52-2446-879E-AF53298AB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84" y="1825625"/>
            <a:ext cx="53975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Step 3:</a:t>
            </a:r>
            <a:r>
              <a:rPr kumimoji="1" lang="zh-TW" altLang="en-US" dirty="0"/>
              <a:t>輸出另解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/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目標數字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底數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7" name="圖片 6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8F8B17DB-C716-E26C-3CDA-9BEBC988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85" y="1825625"/>
            <a:ext cx="4483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zh-TW" altLang="en-US" sz="5400"/>
              <a:t>完整程式碼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kumimoji="1" lang="en-US" altLang="zh-TW" sz="2200"/>
          </a:p>
          <a:p>
            <a:endParaRPr kumimoji="1" lang="zh-TW" altLang="en-US" sz="2200"/>
          </a:p>
        </p:txBody>
      </p:sp>
      <p:pic>
        <p:nvPicPr>
          <p:cNvPr id="6" name="圖片 5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EFD72D15-F27E-611B-535D-DD9A8BD7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10" y="215900"/>
            <a:ext cx="5410200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FA3DC-FCF0-22C2-CC70-D8B3DFE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D638B-CE1C-7515-5C45-7745167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英文題目：</a:t>
            </a:r>
            <a:r>
              <a:rPr kumimoji="1" lang="en-US" altLang="zh-TW" dirty="0">
                <a:hlinkClick r:id="rId2"/>
              </a:rPr>
              <a:t>https://vjudge.net/problem/UVA-10190</a:t>
            </a:r>
            <a:endParaRPr kumimoji="1" lang="en-US" altLang="zh-TW" dirty="0"/>
          </a:p>
          <a:p>
            <a:r>
              <a:rPr kumimoji="1" lang="zh-TW" altLang="en-US" dirty="0"/>
              <a:t>中文翻譯：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</a:t>
            </a:r>
            <a:r>
              <a:rPr kumimoji="1" lang="en-US" altLang="zh-TW" dirty="0"/>
              <a:t>https://</a:t>
            </a:r>
            <a:r>
              <a:rPr kumimoji="1" lang="en-US" altLang="zh-TW" dirty="0" err="1"/>
              <a:t>zerojudge.tw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ShowProblem?problemid</a:t>
            </a:r>
            <a:r>
              <a:rPr kumimoji="1" lang="en-US" altLang="zh-TW" dirty="0"/>
              <a:t>=e566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1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3492A-5CFD-B03B-598A-EC0D5D9F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4D996-BA3B-23C0-0517-19947BF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944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題目翻譯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15086-84B2-7B2F-EBAF-FC8D930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此問題的目標是將某個整數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除以另一個整數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直到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 = 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，這方法將會獲得一個數字序列。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我們假設該序列的每個數字為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a[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]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，假設它有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k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個數字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即必須進行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k−1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個連續除法才能達到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 = 1)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45AE90-0F9C-01BD-980B-EB0B91082C32}"/>
              </a:ext>
            </a:extLst>
          </p:cNvPr>
          <p:cNvSpPr txBox="1"/>
          <p:nvPr/>
        </p:nvSpPr>
        <p:spPr>
          <a:xfrm>
            <a:off x="441434" y="1825625"/>
            <a:ext cx="45825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/>
              <a:t>Your goal in this problem is to divide a certain integer n by another integer m until n = 1, obtaining a sequence of numbers. Lets call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each number of this sequence, and let’s say it has k numbers (i.e. you must do k − 1 </a:t>
            </a:r>
            <a:r>
              <a:rPr lang="en-US" altLang="zh-TW" sz="2400" dirty="0" err="1"/>
              <a:t>succesive</a:t>
            </a:r>
            <a:r>
              <a:rPr lang="en-US" altLang="zh-TW" sz="2400" dirty="0"/>
              <a:t> divisions to reach n = 1). You can only have this sequence if the following restrictions are met: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題目翻譯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15086-84B2-7B2F-EBAF-FC8D930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根據以下限制，此序列必唯一：</a:t>
            </a:r>
            <a:br>
              <a:rPr lang="zh-TW" altLang="en-US" sz="2400" dirty="0"/>
            </a:b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1. a[1] = n, a[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] = a[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− 1] ÷ m, for all 1 &lt; 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≤ k</a:t>
            </a:r>
          </a:p>
          <a:p>
            <a:pPr marL="0" indent="0" algn="l">
              <a:buNone/>
            </a:pPr>
            <a:br>
              <a:rPr lang="en-US" altLang="zh-TW" sz="2400" dirty="0"/>
            </a:b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2. a[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]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被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整除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(a[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] mod m = 0) for all 1 ≤ 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&lt; k</a:t>
            </a:r>
          </a:p>
          <a:p>
            <a:pPr marL="0" indent="0" algn="l">
              <a:buNone/>
            </a:pPr>
            <a:br>
              <a:rPr lang="en-US" altLang="zh-TW" sz="2400" dirty="0"/>
            </a:b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3. a[1] &gt; a[2] &gt; a[3] &gt; ... &gt; a[k]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45AE90-0F9C-01BD-980B-EB0B91082C32}"/>
              </a:ext>
            </a:extLst>
          </p:cNvPr>
          <p:cNvSpPr txBox="1"/>
          <p:nvPr/>
        </p:nvSpPr>
        <p:spPr>
          <a:xfrm>
            <a:off x="441434" y="1825625"/>
            <a:ext cx="45825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/>
              <a:t>• a[1] = n,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=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− 1] ÷ m, for all 1 &lt;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≤ k</a:t>
            </a:r>
          </a:p>
          <a:p>
            <a:pPr algn="l"/>
            <a:endParaRPr lang="en-US" altLang="zh-TW" sz="2400" dirty="0"/>
          </a:p>
          <a:p>
            <a:pPr algn="l"/>
            <a:r>
              <a:rPr lang="en-US" altLang="zh-TW" sz="2400" dirty="0"/>
              <a:t> •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is divisible by m (that is, a[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mod m = 0) for all 1 ≤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&lt; k</a:t>
            </a:r>
          </a:p>
          <a:p>
            <a:pPr algn="l"/>
            <a:endParaRPr lang="en-US" altLang="zh-TW" sz="2400" dirty="0"/>
          </a:p>
          <a:p>
            <a:pPr algn="l"/>
            <a:r>
              <a:rPr lang="en-US" altLang="zh-TW" sz="2400" dirty="0"/>
              <a:t> • a[1] &gt; a[2] &gt; a[3] &gt; . . . &gt; a[k]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題目翻譯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15086-84B2-7B2F-EBAF-FC8D930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以下為舉例：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如果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 = 125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且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 = 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，則根據上述過程會得到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125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做了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次除法：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125/5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25/5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5/5)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因此，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k = 4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a[1] = 125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a[2] = 25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a[3] = 5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a[4] = 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br>
              <a:rPr lang="en-US" altLang="zh-TW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如果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 = 30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且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 = 3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，則根據上述過程會得到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30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但是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a[2] = 10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且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10 mod 3 = 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，違反了限制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，所以此序列不存在。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如果序列不存在，我們認為這不好玩，因此非常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"Boring!"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45AE90-0F9C-01BD-980B-EB0B91082C32}"/>
              </a:ext>
            </a:extLst>
          </p:cNvPr>
          <p:cNvSpPr txBox="1"/>
          <p:nvPr/>
        </p:nvSpPr>
        <p:spPr>
          <a:xfrm>
            <a:off x="441434" y="1825625"/>
            <a:ext cx="4582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/>
              <a:t>For instance, if n = 125 and m = 5, you have 125, 25, 5 and 1 (you did 3 divisions: 125/5, 25/5 and 5/5). So, k = 4, a[1] = 125, a[2] = 25, a[3] = 5 and a[4] = 1. </a:t>
            </a:r>
          </a:p>
          <a:p>
            <a:pPr algn="l"/>
            <a:endParaRPr lang="en-US" altLang="zh-TW" sz="2400" dirty="0"/>
          </a:p>
          <a:p>
            <a:pPr algn="l"/>
            <a:r>
              <a:rPr lang="en-US" altLang="zh-TW" sz="2400" dirty="0"/>
              <a:t>If n = 30 and m = 3, you have 30, 10, 3 and 1. But a[2] = 10, and 10 mod 3 = 1, so there is no sequence because it violates restriction 2. When the sequence doesn’t exist we think it’s not fun and, thus, very boring!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4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15639-0DA2-7330-CD02-60C03A7A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輸入與輸出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D7478-9BE6-052E-14E7-2A94721A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Input </a:t>
            </a:r>
            <a:r>
              <a:rPr lang="zh-TW" altLang="en-US" sz="2400" dirty="0"/>
              <a:t>：</a:t>
            </a:r>
            <a:r>
              <a:rPr lang="en-US" altLang="zh-TW" sz="2400" dirty="0"/>
              <a:t>The input will consist on an arbitrary number of lines. Each line will consist of two non-negative integers n, m which are both less than 2000000000. You must read until you reach the end of file.</a:t>
            </a:r>
          </a:p>
          <a:p>
            <a:r>
              <a:rPr lang="en-US" altLang="zh-TW" sz="2400" dirty="0"/>
              <a:t>Output </a:t>
            </a:r>
            <a:r>
              <a:rPr lang="zh-TW" altLang="en-US" sz="2400" dirty="0"/>
              <a:t>：</a:t>
            </a:r>
            <a:r>
              <a:rPr lang="en-US" altLang="zh-TW" sz="2400" dirty="0"/>
              <a:t>For each pair n, m you must print the correspondent sequence a (as defined above) in a single line, with each adjacent numbers of the sequence separated by a single space. In the case the sequence doesn’t exist because it violates some restriction, just print the phrase ‘Boring!’ in a single line (without the quotes).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E3BC9D-6A96-6ADE-2815-3906C6A06CE7}"/>
              </a:ext>
            </a:extLst>
          </p:cNvPr>
          <p:cNvSpPr txBox="1"/>
          <p:nvPr/>
        </p:nvSpPr>
        <p:spPr>
          <a:xfrm>
            <a:off x="7252139" y="1825625"/>
            <a:ext cx="3815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輸入：輸入包含多行。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每行有兩個非負整數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皆小於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2000000000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kumimoji="1" lang="en-US" altLang="zh-TW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/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輸出：對於每行，輸出序列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如題目定義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，序列的每個相鄰數字之間用一個空格隔開。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如果序列不存在，則輸出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"Boring!"</a:t>
            </a:r>
            <a:b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268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3CEB1-233E-2FF6-9775-32708B7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+mn-ea"/>
                <a:ea typeface="+mn-ea"/>
              </a:rPr>
              <a:t>範例測資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ECA2A-22EB-59D8-D0A7-914B9744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683" y="2506662"/>
            <a:ext cx="154764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+mn-ea"/>
              </a:rPr>
              <a:t>輸入：</a:t>
            </a:r>
            <a:r>
              <a:rPr lang="en-US" altLang="zh-TW" dirty="0"/>
              <a:t>125 5 </a:t>
            </a:r>
          </a:p>
          <a:p>
            <a:pPr marL="0" indent="0">
              <a:buNone/>
            </a:pPr>
            <a:r>
              <a:rPr lang="en-US" altLang="zh-TW" dirty="0"/>
              <a:t>30 3 </a:t>
            </a:r>
          </a:p>
          <a:p>
            <a:pPr marL="0" indent="0">
              <a:buNone/>
            </a:pPr>
            <a:r>
              <a:rPr lang="en-US" altLang="zh-TW" dirty="0"/>
              <a:t>80 2 </a:t>
            </a:r>
          </a:p>
          <a:p>
            <a:pPr marL="0" indent="0">
              <a:buNone/>
            </a:pPr>
            <a:r>
              <a:rPr lang="en-US" altLang="zh-TW" dirty="0"/>
              <a:t>81 3</a:t>
            </a:r>
            <a:endParaRPr kumimoji="1" lang="en-US" altLang="zh-TW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C88B11-6B23-C9E3-F942-343B316337AC}"/>
              </a:ext>
            </a:extLst>
          </p:cNvPr>
          <p:cNvSpPr txBox="1"/>
          <p:nvPr/>
        </p:nvSpPr>
        <p:spPr>
          <a:xfrm>
            <a:off x="7283671" y="2506662"/>
            <a:ext cx="3457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800" dirty="0"/>
              <a:t>125 25 5 1 </a:t>
            </a:r>
          </a:p>
          <a:p>
            <a:r>
              <a:rPr lang="en-US" altLang="zh-TW" sz="2800" dirty="0"/>
              <a:t>Boring! </a:t>
            </a:r>
          </a:p>
          <a:p>
            <a:r>
              <a:rPr lang="en-US" altLang="zh-TW" sz="2800" dirty="0"/>
              <a:t>Boring! </a:t>
            </a:r>
          </a:p>
          <a:p>
            <a:r>
              <a:rPr lang="en-US" altLang="zh-TW" sz="2800" dirty="0"/>
              <a:t>81 27 9 3 1</a:t>
            </a:r>
          </a:p>
        </p:txBody>
      </p:sp>
    </p:spTree>
    <p:extLst>
      <p:ext uri="{BB962C8B-B14F-4D97-AF65-F5344CB8AC3E}">
        <p14:creationId xmlns:p14="http://schemas.microsoft.com/office/powerpoint/2010/main" val="419989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第一筆測資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385847" y="2058384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400" dirty="0"/>
              <a:t>125 25 5 1</a:t>
            </a:r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1621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125 5</a:t>
            </a:r>
          </a:p>
        </p:txBody>
      </p:sp>
    </p:spTree>
    <p:extLst>
      <p:ext uri="{BB962C8B-B14F-4D97-AF65-F5344CB8AC3E}">
        <p14:creationId xmlns:p14="http://schemas.microsoft.com/office/powerpoint/2010/main" val="77489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第二筆測資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385847" y="2058384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400" dirty="0"/>
              <a:t>Boring! </a:t>
            </a:r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1621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30 3 </a:t>
            </a:r>
          </a:p>
        </p:txBody>
      </p:sp>
    </p:spTree>
    <p:extLst>
      <p:ext uri="{BB962C8B-B14F-4D97-AF65-F5344CB8AC3E}">
        <p14:creationId xmlns:p14="http://schemas.microsoft.com/office/powerpoint/2010/main" val="153623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第三筆測資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459418" y="2053864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400" dirty="0"/>
              <a:t>Boring! </a:t>
            </a:r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1621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80 2 </a:t>
            </a:r>
          </a:p>
        </p:txBody>
      </p:sp>
    </p:spTree>
    <p:extLst>
      <p:ext uri="{BB962C8B-B14F-4D97-AF65-F5344CB8AC3E}">
        <p14:creationId xmlns:p14="http://schemas.microsoft.com/office/powerpoint/2010/main" val="14633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970</Words>
  <Application>Microsoft Macintosh PowerPoint</Application>
  <PresentationFormat>寬螢幕</PresentationFormat>
  <Paragraphs>99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Helvetica Neue</vt:lpstr>
      <vt:lpstr>Office 佈景主題</vt:lpstr>
      <vt:lpstr>Uva10190</vt:lpstr>
      <vt:lpstr>題目翻譯</vt:lpstr>
      <vt:lpstr>題目翻譯</vt:lpstr>
      <vt:lpstr>題目翻譯</vt:lpstr>
      <vt:lpstr>輸入與輸出</vt:lpstr>
      <vt:lpstr>範例測資</vt:lpstr>
      <vt:lpstr>第一筆測資</vt:lpstr>
      <vt:lpstr>第二筆測資</vt:lpstr>
      <vt:lpstr>第三筆測資</vt:lpstr>
      <vt:lpstr>第四筆測資</vt:lpstr>
      <vt:lpstr>程式碼</vt:lpstr>
      <vt:lpstr>程式碼</vt:lpstr>
      <vt:lpstr>程式碼</vt:lpstr>
      <vt:lpstr>程式碼</vt:lpstr>
      <vt:lpstr>完整程式碼</vt:lpstr>
      <vt:lpstr>資料來源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咏帟 田</dc:creator>
  <cp:lastModifiedBy>咏帟 田</cp:lastModifiedBy>
  <cp:revision>4</cp:revision>
  <dcterms:created xsi:type="dcterms:W3CDTF">2023-06-28T16:59:25Z</dcterms:created>
  <dcterms:modified xsi:type="dcterms:W3CDTF">2023-06-29T05:48:54Z</dcterms:modified>
</cp:coreProperties>
</file>