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 id="261" r:id="rId6"/>
    <p:sldId id="271" r:id="rId7"/>
    <p:sldId id="272" r:id="rId8"/>
    <p:sldId id="273" r:id="rId9"/>
    <p:sldId id="263" r:id="rId10"/>
    <p:sldId id="264" r:id="rId11"/>
    <p:sldId id="267" r:id="rId12"/>
    <p:sldId id="268" r:id="rId13"/>
    <p:sldId id="269" r:id="rId1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6197"/>
  </p:normalViewPr>
  <p:slideViewPr>
    <p:cSldViewPr snapToGrid="0">
      <p:cViewPr varScale="1">
        <p:scale>
          <a:sx n="121" d="100"/>
          <a:sy n="121" d="100"/>
        </p:scale>
        <p:origin x="200"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378DC0C-BC68-6168-D06A-28FE0B70B375}"/>
              </a:ext>
            </a:extLst>
          </p:cNvPr>
          <p:cNvSpPr>
            <a:spLocks noGrp="1"/>
          </p:cNvSpPr>
          <p:nvPr>
            <p:ph type="ctrTitle"/>
          </p:nvPr>
        </p:nvSpPr>
        <p:spPr>
          <a:xfrm>
            <a:off x="1524000" y="1122363"/>
            <a:ext cx="9144000" cy="2387600"/>
          </a:xfrm>
        </p:spPr>
        <p:txBody>
          <a:bodyPr anchor="b"/>
          <a:lstStyle>
            <a:lvl1pPr algn="ctr">
              <a:defRPr sz="6000"/>
            </a:lvl1pPr>
          </a:lstStyle>
          <a:p>
            <a:r>
              <a:rPr kumimoji="1" lang="zh-TW" altLang="en-US"/>
              <a:t>按一下以編輯母片標題樣式</a:t>
            </a:r>
          </a:p>
        </p:txBody>
      </p:sp>
      <p:sp>
        <p:nvSpPr>
          <p:cNvPr id="3" name="副標題 2">
            <a:extLst>
              <a:ext uri="{FF2B5EF4-FFF2-40B4-BE49-F238E27FC236}">
                <a16:creationId xmlns:a16="http://schemas.microsoft.com/office/drawing/2014/main" id="{0D1AEF58-8A31-B9FB-7451-B1E53182F8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TW" altLang="en-US"/>
              <a:t>按一下以編輯母片子標題樣式</a:t>
            </a:r>
          </a:p>
        </p:txBody>
      </p:sp>
      <p:sp>
        <p:nvSpPr>
          <p:cNvPr id="4" name="日期版面配置區 3">
            <a:extLst>
              <a:ext uri="{FF2B5EF4-FFF2-40B4-BE49-F238E27FC236}">
                <a16:creationId xmlns:a16="http://schemas.microsoft.com/office/drawing/2014/main" id="{0AC70FCB-D2FD-E8CA-7141-110091430748}"/>
              </a:ext>
            </a:extLst>
          </p:cNvPr>
          <p:cNvSpPr>
            <a:spLocks noGrp="1"/>
          </p:cNvSpPr>
          <p:nvPr>
            <p:ph type="dt" sz="half" idx="10"/>
          </p:nvPr>
        </p:nvSpPr>
        <p:spPr/>
        <p:txBody>
          <a:bodyPr/>
          <a:lstStyle/>
          <a:p>
            <a:fld id="{E057DEC5-34DC-4D43-B95A-75974E750223}" type="datetimeFigureOut">
              <a:rPr kumimoji="1" lang="zh-TW" altLang="en-US" smtClean="0"/>
              <a:t>2023/6/28</a:t>
            </a:fld>
            <a:endParaRPr kumimoji="1" lang="zh-TW" altLang="en-US"/>
          </a:p>
        </p:txBody>
      </p:sp>
      <p:sp>
        <p:nvSpPr>
          <p:cNvPr id="5" name="頁尾版面配置區 4">
            <a:extLst>
              <a:ext uri="{FF2B5EF4-FFF2-40B4-BE49-F238E27FC236}">
                <a16:creationId xmlns:a16="http://schemas.microsoft.com/office/drawing/2014/main" id="{502F6E2D-D06A-D045-2F97-49E44B8A8A06}"/>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3C6D042E-A3FB-AA3B-C1F1-9F2A746B1131}"/>
              </a:ext>
            </a:extLst>
          </p:cNvPr>
          <p:cNvSpPr>
            <a:spLocks noGrp="1"/>
          </p:cNvSpPr>
          <p:nvPr>
            <p:ph type="sldNum" sz="quarter" idx="12"/>
          </p:nvPr>
        </p:nvSpPr>
        <p:spPr/>
        <p:txBody>
          <a:bodyPr/>
          <a:lstStyle/>
          <a:p>
            <a:fld id="{9B65F1F1-E740-0B4F-B91A-3C59D9F62412}" type="slidenum">
              <a:rPr kumimoji="1" lang="zh-TW" altLang="en-US" smtClean="0"/>
              <a:t>‹#›</a:t>
            </a:fld>
            <a:endParaRPr kumimoji="1" lang="zh-TW" altLang="en-US"/>
          </a:p>
        </p:txBody>
      </p:sp>
    </p:spTree>
    <p:extLst>
      <p:ext uri="{BB962C8B-B14F-4D97-AF65-F5344CB8AC3E}">
        <p14:creationId xmlns:p14="http://schemas.microsoft.com/office/powerpoint/2010/main" val="3463251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20507E1-757C-806F-8E58-B9D30F43009E}"/>
              </a:ext>
            </a:extLst>
          </p:cNvPr>
          <p:cNvSpPr>
            <a:spLocks noGrp="1"/>
          </p:cNvSpPr>
          <p:nvPr>
            <p:ph type="title"/>
          </p:nvPr>
        </p:nvSpPr>
        <p:spPr/>
        <p:txBody>
          <a:bodyPr/>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8363CD00-ACAE-D5A4-1548-DEE2B65E41E5}"/>
              </a:ext>
            </a:extLst>
          </p:cNvPr>
          <p:cNvSpPr>
            <a:spLocks noGrp="1"/>
          </p:cNvSpPr>
          <p:nvPr>
            <p:ph type="body" orient="vert" idx="1"/>
          </p:nvPr>
        </p:nvSpPr>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651E4991-0010-89E2-D748-96939042A05E}"/>
              </a:ext>
            </a:extLst>
          </p:cNvPr>
          <p:cNvSpPr>
            <a:spLocks noGrp="1"/>
          </p:cNvSpPr>
          <p:nvPr>
            <p:ph type="dt" sz="half" idx="10"/>
          </p:nvPr>
        </p:nvSpPr>
        <p:spPr/>
        <p:txBody>
          <a:bodyPr/>
          <a:lstStyle/>
          <a:p>
            <a:fld id="{E057DEC5-34DC-4D43-B95A-75974E750223}" type="datetimeFigureOut">
              <a:rPr kumimoji="1" lang="zh-TW" altLang="en-US" smtClean="0"/>
              <a:t>2023/6/28</a:t>
            </a:fld>
            <a:endParaRPr kumimoji="1" lang="zh-TW" altLang="en-US"/>
          </a:p>
        </p:txBody>
      </p:sp>
      <p:sp>
        <p:nvSpPr>
          <p:cNvPr id="5" name="頁尾版面配置區 4">
            <a:extLst>
              <a:ext uri="{FF2B5EF4-FFF2-40B4-BE49-F238E27FC236}">
                <a16:creationId xmlns:a16="http://schemas.microsoft.com/office/drawing/2014/main" id="{92B1119B-FA1B-8F3B-59FB-CFE54625F6EE}"/>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DB38EB06-42EF-14B4-4C2C-F962C64744F1}"/>
              </a:ext>
            </a:extLst>
          </p:cNvPr>
          <p:cNvSpPr>
            <a:spLocks noGrp="1"/>
          </p:cNvSpPr>
          <p:nvPr>
            <p:ph type="sldNum" sz="quarter" idx="12"/>
          </p:nvPr>
        </p:nvSpPr>
        <p:spPr/>
        <p:txBody>
          <a:bodyPr/>
          <a:lstStyle/>
          <a:p>
            <a:fld id="{9B65F1F1-E740-0B4F-B91A-3C59D9F62412}" type="slidenum">
              <a:rPr kumimoji="1" lang="zh-TW" altLang="en-US" smtClean="0"/>
              <a:t>‹#›</a:t>
            </a:fld>
            <a:endParaRPr kumimoji="1" lang="zh-TW" altLang="en-US"/>
          </a:p>
        </p:txBody>
      </p:sp>
    </p:spTree>
    <p:extLst>
      <p:ext uri="{BB962C8B-B14F-4D97-AF65-F5344CB8AC3E}">
        <p14:creationId xmlns:p14="http://schemas.microsoft.com/office/powerpoint/2010/main" val="2117990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C9A6CB9B-3D7B-6585-63D2-63217C312ABE}"/>
              </a:ext>
            </a:extLst>
          </p:cNvPr>
          <p:cNvSpPr>
            <a:spLocks noGrp="1"/>
          </p:cNvSpPr>
          <p:nvPr>
            <p:ph type="title" orient="vert"/>
          </p:nvPr>
        </p:nvSpPr>
        <p:spPr>
          <a:xfrm>
            <a:off x="8724900" y="365125"/>
            <a:ext cx="2628900" cy="5811838"/>
          </a:xfrm>
        </p:spPr>
        <p:txBody>
          <a:bodyPr vert="eaVert"/>
          <a:lstStyle/>
          <a:p>
            <a:r>
              <a:rPr kumimoji="1" lang="zh-TW" altLang="en-US"/>
              <a:t>按一下以編輯母片標題樣式</a:t>
            </a:r>
          </a:p>
        </p:txBody>
      </p:sp>
      <p:sp>
        <p:nvSpPr>
          <p:cNvPr id="3" name="直排文字版面配置區 2">
            <a:extLst>
              <a:ext uri="{FF2B5EF4-FFF2-40B4-BE49-F238E27FC236}">
                <a16:creationId xmlns:a16="http://schemas.microsoft.com/office/drawing/2014/main" id="{6DA9ED36-F9F8-9F81-4591-D92BFEE12426}"/>
              </a:ext>
            </a:extLst>
          </p:cNvPr>
          <p:cNvSpPr>
            <a:spLocks noGrp="1"/>
          </p:cNvSpPr>
          <p:nvPr>
            <p:ph type="body" orient="vert" idx="1"/>
          </p:nvPr>
        </p:nvSpPr>
        <p:spPr>
          <a:xfrm>
            <a:off x="838200" y="365125"/>
            <a:ext cx="7734300" cy="5811838"/>
          </a:xfrm>
        </p:spPr>
        <p:txBody>
          <a:bodyPr vert="eaVert"/>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F40C9216-A70E-CF7D-5E4C-F74AC71D8BFD}"/>
              </a:ext>
            </a:extLst>
          </p:cNvPr>
          <p:cNvSpPr>
            <a:spLocks noGrp="1"/>
          </p:cNvSpPr>
          <p:nvPr>
            <p:ph type="dt" sz="half" idx="10"/>
          </p:nvPr>
        </p:nvSpPr>
        <p:spPr/>
        <p:txBody>
          <a:bodyPr/>
          <a:lstStyle/>
          <a:p>
            <a:fld id="{E057DEC5-34DC-4D43-B95A-75974E750223}" type="datetimeFigureOut">
              <a:rPr kumimoji="1" lang="zh-TW" altLang="en-US" smtClean="0"/>
              <a:t>2023/6/28</a:t>
            </a:fld>
            <a:endParaRPr kumimoji="1" lang="zh-TW" altLang="en-US"/>
          </a:p>
        </p:txBody>
      </p:sp>
      <p:sp>
        <p:nvSpPr>
          <p:cNvPr id="5" name="頁尾版面配置區 4">
            <a:extLst>
              <a:ext uri="{FF2B5EF4-FFF2-40B4-BE49-F238E27FC236}">
                <a16:creationId xmlns:a16="http://schemas.microsoft.com/office/drawing/2014/main" id="{7F8A5A92-4A0C-6E7A-CA85-CE6F363180AA}"/>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842C6CAE-44EA-BA75-BDE9-E12938C52EC5}"/>
              </a:ext>
            </a:extLst>
          </p:cNvPr>
          <p:cNvSpPr>
            <a:spLocks noGrp="1"/>
          </p:cNvSpPr>
          <p:nvPr>
            <p:ph type="sldNum" sz="quarter" idx="12"/>
          </p:nvPr>
        </p:nvSpPr>
        <p:spPr/>
        <p:txBody>
          <a:bodyPr/>
          <a:lstStyle/>
          <a:p>
            <a:fld id="{9B65F1F1-E740-0B4F-B91A-3C59D9F62412}" type="slidenum">
              <a:rPr kumimoji="1" lang="zh-TW" altLang="en-US" smtClean="0"/>
              <a:t>‹#›</a:t>
            </a:fld>
            <a:endParaRPr kumimoji="1" lang="zh-TW" altLang="en-US"/>
          </a:p>
        </p:txBody>
      </p:sp>
    </p:spTree>
    <p:extLst>
      <p:ext uri="{BB962C8B-B14F-4D97-AF65-F5344CB8AC3E}">
        <p14:creationId xmlns:p14="http://schemas.microsoft.com/office/powerpoint/2010/main" val="638302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46555C6-934C-0588-3399-11ED87AA31F3}"/>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2F1BD8EC-4BDD-5EDA-E448-38963D091698}"/>
              </a:ext>
            </a:extLst>
          </p:cNvPr>
          <p:cNvSpPr>
            <a:spLocks noGrp="1"/>
          </p:cNvSpPr>
          <p:nvPr>
            <p:ph idx="1"/>
          </p:nvPr>
        </p:nvSpPr>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1B18985D-130C-7C0F-5EB5-DF6333099901}"/>
              </a:ext>
            </a:extLst>
          </p:cNvPr>
          <p:cNvSpPr>
            <a:spLocks noGrp="1"/>
          </p:cNvSpPr>
          <p:nvPr>
            <p:ph type="dt" sz="half" idx="10"/>
          </p:nvPr>
        </p:nvSpPr>
        <p:spPr/>
        <p:txBody>
          <a:bodyPr/>
          <a:lstStyle/>
          <a:p>
            <a:fld id="{E057DEC5-34DC-4D43-B95A-75974E750223}" type="datetimeFigureOut">
              <a:rPr kumimoji="1" lang="zh-TW" altLang="en-US" smtClean="0"/>
              <a:t>2023/6/28</a:t>
            </a:fld>
            <a:endParaRPr kumimoji="1" lang="zh-TW" altLang="en-US"/>
          </a:p>
        </p:txBody>
      </p:sp>
      <p:sp>
        <p:nvSpPr>
          <p:cNvPr id="5" name="頁尾版面配置區 4">
            <a:extLst>
              <a:ext uri="{FF2B5EF4-FFF2-40B4-BE49-F238E27FC236}">
                <a16:creationId xmlns:a16="http://schemas.microsoft.com/office/drawing/2014/main" id="{45909E3C-8D58-A4E1-1719-E792763D8A07}"/>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3F0C1624-2B80-4F15-65B0-58427FA24EAE}"/>
              </a:ext>
            </a:extLst>
          </p:cNvPr>
          <p:cNvSpPr>
            <a:spLocks noGrp="1"/>
          </p:cNvSpPr>
          <p:nvPr>
            <p:ph type="sldNum" sz="quarter" idx="12"/>
          </p:nvPr>
        </p:nvSpPr>
        <p:spPr/>
        <p:txBody>
          <a:bodyPr/>
          <a:lstStyle/>
          <a:p>
            <a:fld id="{9B65F1F1-E740-0B4F-B91A-3C59D9F62412}" type="slidenum">
              <a:rPr kumimoji="1" lang="zh-TW" altLang="en-US" smtClean="0"/>
              <a:t>‹#›</a:t>
            </a:fld>
            <a:endParaRPr kumimoji="1" lang="zh-TW" altLang="en-US"/>
          </a:p>
        </p:txBody>
      </p:sp>
    </p:spTree>
    <p:extLst>
      <p:ext uri="{BB962C8B-B14F-4D97-AF65-F5344CB8AC3E}">
        <p14:creationId xmlns:p14="http://schemas.microsoft.com/office/powerpoint/2010/main" val="3958201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9970B48-C92D-CF66-4BA7-26CAB7BA4902}"/>
              </a:ext>
            </a:extLst>
          </p:cNvPr>
          <p:cNvSpPr>
            <a:spLocks noGrp="1"/>
          </p:cNvSpPr>
          <p:nvPr>
            <p:ph type="title"/>
          </p:nvPr>
        </p:nvSpPr>
        <p:spPr>
          <a:xfrm>
            <a:off x="831850" y="1709738"/>
            <a:ext cx="10515600" cy="2852737"/>
          </a:xfrm>
        </p:spPr>
        <p:txBody>
          <a:bodyPr anchor="b"/>
          <a:lstStyle>
            <a:lvl1pPr>
              <a:defRPr sz="6000"/>
            </a:lvl1p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D6A3F895-DEFC-43F1-30BF-1CB00D6989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TW" altLang="en-US"/>
              <a:t>按一下以編輯母片文字樣式</a:t>
            </a:r>
          </a:p>
        </p:txBody>
      </p:sp>
      <p:sp>
        <p:nvSpPr>
          <p:cNvPr id="4" name="日期版面配置區 3">
            <a:extLst>
              <a:ext uri="{FF2B5EF4-FFF2-40B4-BE49-F238E27FC236}">
                <a16:creationId xmlns:a16="http://schemas.microsoft.com/office/drawing/2014/main" id="{9A643980-D78D-4B56-5875-EA6A66470543}"/>
              </a:ext>
            </a:extLst>
          </p:cNvPr>
          <p:cNvSpPr>
            <a:spLocks noGrp="1"/>
          </p:cNvSpPr>
          <p:nvPr>
            <p:ph type="dt" sz="half" idx="10"/>
          </p:nvPr>
        </p:nvSpPr>
        <p:spPr/>
        <p:txBody>
          <a:bodyPr/>
          <a:lstStyle/>
          <a:p>
            <a:fld id="{E057DEC5-34DC-4D43-B95A-75974E750223}" type="datetimeFigureOut">
              <a:rPr kumimoji="1" lang="zh-TW" altLang="en-US" smtClean="0"/>
              <a:t>2023/6/28</a:t>
            </a:fld>
            <a:endParaRPr kumimoji="1" lang="zh-TW" altLang="en-US"/>
          </a:p>
        </p:txBody>
      </p:sp>
      <p:sp>
        <p:nvSpPr>
          <p:cNvPr id="5" name="頁尾版面配置區 4">
            <a:extLst>
              <a:ext uri="{FF2B5EF4-FFF2-40B4-BE49-F238E27FC236}">
                <a16:creationId xmlns:a16="http://schemas.microsoft.com/office/drawing/2014/main" id="{E303D8E1-48EC-090C-0CB1-966261FC4F4E}"/>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9DC5FC8F-10E2-3520-A8D7-7D56EA54CFBA}"/>
              </a:ext>
            </a:extLst>
          </p:cNvPr>
          <p:cNvSpPr>
            <a:spLocks noGrp="1"/>
          </p:cNvSpPr>
          <p:nvPr>
            <p:ph type="sldNum" sz="quarter" idx="12"/>
          </p:nvPr>
        </p:nvSpPr>
        <p:spPr/>
        <p:txBody>
          <a:bodyPr/>
          <a:lstStyle/>
          <a:p>
            <a:fld id="{9B65F1F1-E740-0B4F-B91A-3C59D9F62412}" type="slidenum">
              <a:rPr kumimoji="1" lang="zh-TW" altLang="en-US" smtClean="0"/>
              <a:t>‹#›</a:t>
            </a:fld>
            <a:endParaRPr kumimoji="1" lang="zh-TW" altLang="en-US"/>
          </a:p>
        </p:txBody>
      </p:sp>
    </p:spTree>
    <p:extLst>
      <p:ext uri="{BB962C8B-B14F-4D97-AF65-F5344CB8AC3E}">
        <p14:creationId xmlns:p14="http://schemas.microsoft.com/office/powerpoint/2010/main" val="1414110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00CE95-73A0-E68D-9C12-1D4915DF464A}"/>
              </a:ext>
            </a:extLst>
          </p:cNvPr>
          <p:cNvSpPr>
            <a:spLocks noGrp="1"/>
          </p:cNvSpPr>
          <p:nvPr>
            <p:ph type="title"/>
          </p:nvPr>
        </p:nvSpPr>
        <p:spPr/>
        <p:txBody>
          <a:body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0C382891-92EA-5489-A4D2-42D222B0FC68}"/>
              </a:ext>
            </a:extLst>
          </p:cNvPr>
          <p:cNvSpPr>
            <a:spLocks noGrp="1"/>
          </p:cNvSpPr>
          <p:nvPr>
            <p:ph sz="half" idx="1"/>
          </p:nvPr>
        </p:nvSpPr>
        <p:spPr>
          <a:xfrm>
            <a:off x="838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內容版面配置區 3">
            <a:extLst>
              <a:ext uri="{FF2B5EF4-FFF2-40B4-BE49-F238E27FC236}">
                <a16:creationId xmlns:a16="http://schemas.microsoft.com/office/drawing/2014/main" id="{FE465906-2FEB-2143-2988-8E27C6DD5FE3}"/>
              </a:ext>
            </a:extLst>
          </p:cNvPr>
          <p:cNvSpPr>
            <a:spLocks noGrp="1"/>
          </p:cNvSpPr>
          <p:nvPr>
            <p:ph sz="half" idx="2"/>
          </p:nvPr>
        </p:nvSpPr>
        <p:spPr>
          <a:xfrm>
            <a:off x="6172200" y="1825625"/>
            <a:ext cx="5181600" cy="435133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日期版面配置區 4">
            <a:extLst>
              <a:ext uri="{FF2B5EF4-FFF2-40B4-BE49-F238E27FC236}">
                <a16:creationId xmlns:a16="http://schemas.microsoft.com/office/drawing/2014/main" id="{94134300-60A8-B53B-4129-5AAB483FCFC3}"/>
              </a:ext>
            </a:extLst>
          </p:cNvPr>
          <p:cNvSpPr>
            <a:spLocks noGrp="1"/>
          </p:cNvSpPr>
          <p:nvPr>
            <p:ph type="dt" sz="half" idx="10"/>
          </p:nvPr>
        </p:nvSpPr>
        <p:spPr/>
        <p:txBody>
          <a:bodyPr/>
          <a:lstStyle/>
          <a:p>
            <a:fld id="{E057DEC5-34DC-4D43-B95A-75974E750223}" type="datetimeFigureOut">
              <a:rPr kumimoji="1" lang="zh-TW" altLang="en-US" smtClean="0"/>
              <a:t>2023/6/28</a:t>
            </a:fld>
            <a:endParaRPr kumimoji="1" lang="zh-TW" altLang="en-US"/>
          </a:p>
        </p:txBody>
      </p:sp>
      <p:sp>
        <p:nvSpPr>
          <p:cNvPr id="6" name="頁尾版面配置區 5">
            <a:extLst>
              <a:ext uri="{FF2B5EF4-FFF2-40B4-BE49-F238E27FC236}">
                <a16:creationId xmlns:a16="http://schemas.microsoft.com/office/drawing/2014/main" id="{9455A88F-7329-342E-9C2D-990323BA4AE9}"/>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55FB0F3B-8958-8091-21D1-0BF659D40984}"/>
              </a:ext>
            </a:extLst>
          </p:cNvPr>
          <p:cNvSpPr>
            <a:spLocks noGrp="1"/>
          </p:cNvSpPr>
          <p:nvPr>
            <p:ph type="sldNum" sz="quarter" idx="12"/>
          </p:nvPr>
        </p:nvSpPr>
        <p:spPr/>
        <p:txBody>
          <a:bodyPr/>
          <a:lstStyle/>
          <a:p>
            <a:fld id="{9B65F1F1-E740-0B4F-B91A-3C59D9F62412}" type="slidenum">
              <a:rPr kumimoji="1" lang="zh-TW" altLang="en-US" smtClean="0"/>
              <a:t>‹#›</a:t>
            </a:fld>
            <a:endParaRPr kumimoji="1" lang="zh-TW" altLang="en-US"/>
          </a:p>
        </p:txBody>
      </p:sp>
    </p:spTree>
    <p:extLst>
      <p:ext uri="{BB962C8B-B14F-4D97-AF65-F5344CB8AC3E}">
        <p14:creationId xmlns:p14="http://schemas.microsoft.com/office/powerpoint/2010/main" val="2451034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3F58736-73E4-F506-7F12-2DFC598DA201}"/>
              </a:ext>
            </a:extLst>
          </p:cNvPr>
          <p:cNvSpPr>
            <a:spLocks noGrp="1"/>
          </p:cNvSpPr>
          <p:nvPr>
            <p:ph type="title"/>
          </p:nvPr>
        </p:nvSpPr>
        <p:spPr>
          <a:xfrm>
            <a:off x="839788" y="365125"/>
            <a:ext cx="10515600" cy="1325563"/>
          </a:xfrm>
        </p:spPr>
        <p:txBody>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ED4568C1-029C-47DE-0C8E-7FC925C6B8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4" name="內容版面配置區 3">
            <a:extLst>
              <a:ext uri="{FF2B5EF4-FFF2-40B4-BE49-F238E27FC236}">
                <a16:creationId xmlns:a16="http://schemas.microsoft.com/office/drawing/2014/main" id="{FC55F98E-B2EB-14FD-E1EB-DC278A2343A6}"/>
              </a:ext>
            </a:extLst>
          </p:cNvPr>
          <p:cNvSpPr>
            <a:spLocks noGrp="1"/>
          </p:cNvSpPr>
          <p:nvPr>
            <p:ph sz="half" idx="2"/>
          </p:nvPr>
        </p:nvSpPr>
        <p:spPr>
          <a:xfrm>
            <a:off x="839788" y="2505075"/>
            <a:ext cx="5157787"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5" name="文字版面配置區 4">
            <a:extLst>
              <a:ext uri="{FF2B5EF4-FFF2-40B4-BE49-F238E27FC236}">
                <a16:creationId xmlns:a16="http://schemas.microsoft.com/office/drawing/2014/main" id="{BFFA18F8-DBC8-06C2-421A-DF97D34D99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a:t>按一下以編輯母片文字樣式</a:t>
            </a:r>
          </a:p>
        </p:txBody>
      </p:sp>
      <p:sp>
        <p:nvSpPr>
          <p:cNvPr id="6" name="內容版面配置區 5">
            <a:extLst>
              <a:ext uri="{FF2B5EF4-FFF2-40B4-BE49-F238E27FC236}">
                <a16:creationId xmlns:a16="http://schemas.microsoft.com/office/drawing/2014/main" id="{61CC5667-C13E-333D-F2BA-6084E52AE91F}"/>
              </a:ext>
            </a:extLst>
          </p:cNvPr>
          <p:cNvSpPr>
            <a:spLocks noGrp="1"/>
          </p:cNvSpPr>
          <p:nvPr>
            <p:ph sz="quarter" idx="4"/>
          </p:nvPr>
        </p:nvSpPr>
        <p:spPr>
          <a:xfrm>
            <a:off x="6172200" y="2505075"/>
            <a:ext cx="5183188" cy="3684588"/>
          </a:xfrm>
        </p:spPr>
        <p:txBody>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7" name="日期版面配置區 6">
            <a:extLst>
              <a:ext uri="{FF2B5EF4-FFF2-40B4-BE49-F238E27FC236}">
                <a16:creationId xmlns:a16="http://schemas.microsoft.com/office/drawing/2014/main" id="{68C12293-66F4-9C64-81BD-559C80A6B9E0}"/>
              </a:ext>
            </a:extLst>
          </p:cNvPr>
          <p:cNvSpPr>
            <a:spLocks noGrp="1"/>
          </p:cNvSpPr>
          <p:nvPr>
            <p:ph type="dt" sz="half" idx="10"/>
          </p:nvPr>
        </p:nvSpPr>
        <p:spPr/>
        <p:txBody>
          <a:bodyPr/>
          <a:lstStyle/>
          <a:p>
            <a:fld id="{E057DEC5-34DC-4D43-B95A-75974E750223}" type="datetimeFigureOut">
              <a:rPr kumimoji="1" lang="zh-TW" altLang="en-US" smtClean="0"/>
              <a:t>2023/6/28</a:t>
            </a:fld>
            <a:endParaRPr kumimoji="1" lang="zh-TW" altLang="en-US"/>
          </a:p>
        </p:txBody>
      </p:sp>
      <p:sp>
        <p:nvSpPr>
          <p:cNvPr id="8" name="頁尾版面配置區 7">
            <a:extLst>
              <a:ext uri="{FF2B5EF4-FFF2-40B4-BE49-F238E27FC236}">
                <a16:creationId xmlns:a16="http://schemas.microsoft.com/office/drawing/2014/main" id="{4B089633-4CC3-2C99-2C47-C7B41D8CCBDC}"/>
              </a:ext>
            </a:extLst>
          </p:cNvPr>
          <p:cNvSpPr>
            <a:spLocks noGrp="1"/>
          </p:cNvSpPr>
          <p:nvPr>
            <p:ph type="ftr" sz="quarter" idx="11"/>
          </p:nvPr>
        </p:nvSpPr>
        <p:spPr/>
        <p:txBody>
          <a:bodyPr/>
          <a:lstStyle/>
          <a:p>
            <a:endParaRPr kumimoji="1" lang="zh-TW" altLang="en-US"/>
          </a:p>
        </p:txBody>
      </p:sp>
      <p:sp>
        <p:nvSpPr>
          <p:cNvPr id="9" name="投影片編號版面配置區 8">
            <a:extLst>
              <a:ext uri="{FF2B5EF4-FFF2-40B4-BE49-F238E27FC236}">
                <a16:creationId xmlns:a16="http://schemas.microsoft.com/office/drawing/2014/main" id="{BE0D9EA7-D6EB-A33F-E835-9D64E55F976D}"/>
              </a:ext>
            </a:extLst>
          </p:cNvPr>
          <p:cNvSpPr>
            <a:spLocks noGrp="1"/>
          </p:cNvSpPr>
          <p:nvPr>
            <p:ph type="sldNum" sz="quarter" idx="12"/>
          </p:nvPr>
        </p:nvSpPr>
        <p:spPr/>
        <p:txBody>
          <a:bodyPr/>
          <a:lstStyle/>
          <a:p>
            <a:fld id="{9B65F1F1-E740-0B4F-B91A-3C59D9F62412}" type="slidenum">
              <a:rPr kumimoji="1" lang="zh-TW" altLang="en-US" smtClean="0"/>
              <a:t>‹#›</a:t>
            </a:fld>
            <a:endParaRPr kumimoji="1" lang="zh-TW" altLang="en-US"/>
          </a:p>
        </p:txBody>
      </p:sp>
    </p:spTree>
    <p:extLst>
      <p:ext uri="{BB962C8B-B14F-4D97-AF65-F5344CB8AC3E}">
        <p14:creationId xmlns:p14="http://schemas.microsoft.com/office/powerpoint/2010/main" val="4220615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6138150-9804-FEF5-43B4-82B403221561}"/>
              </a:ext>
            </a:extLst>
          </p:cNvPr>
          <p:cNvSpPr>
            <a:spLocks noGrp="1"/>
          </p:cNvSpPr>
          <p:nvPr>
            <p:ph type="title"/>
          </p:nvPr>
        </p:nvSpPr>
        <p:spPr/>
        <p:txBody>
          <a:bodyPr/>
          <a:lstStyle/>
          <a:p>
            <a:r>
              <a:rPr kumimoji="1" lang="zh-TW" altLang="en-US"/>
              <a:t>按一下以編輯母片標題樣式</a:t>
            </a:r>
          </a:p>
        </p:txBody>
      </p:sp>
      <p:sp>
        <p:nvSpPr>
          <p:cNvPr id="3" name="日期版面配置區 2">
            <a:extLst>
              <a:ext uri="{FF2B5EF4-FFF2-40B4-BE49-F238E27FC236}">
                <a16:creationId xmlns:a16="http://schemas.microsoft.com/office/drawing/2014/main" id="{6FC4741C-3FC2-0FE9-C610-9D07BD24E542}"/>
              </a:ext>
            </a:extLst>
          </p:cNvPr>
          <p:cNvSpPr>
            <a:spLocks noGrp="1"/>
          </p:cNvSpPr>
          <p:nvPr>
            <p:ph type="dt" sz="half" idx="10"/>
          </p:nvPr>
        </p:nvSpPr>
        <p:spPr/>
        <p:txBody>
          <a:bodyPr/>
          <a:lstStyle/>
          <a:p>
            <a:fld id="{E057DEC5-34DC-4D43-B95A-75974E750223}" type="datetimeFigureOut">
              <a:rPr kumimoji="1" lang="zh-TW" altLang="en-US" smtClean="0"/>
              <a:t>2023/6/28</a:t>
            </a:fld>
            <a:endParaRPr kumimoji="1" lang="zh-TW" altLang="en-US"/>
          </a:p>
        </p:txBody>
      </p:sp>
      <p:sp>
        <p:nvSpPr>
          <p:cNvPr id="4" name="頁尾版面配置區 3">
            <a:extLst>
              <a:ext uri="{FF2B5EF4-FFF2-40B4-BE49-F238E27FC236}">
                <a16:creationId xmlns:a16="http://schemas.microsoft.com/office/drawing/2014/main" id="{35EDE0A2-C1B2-FD1C-790E-1C936293726D}"/>
              </a:ext>
            </a:extLst>
          </p:cNvPr>
          <p:cNvSpPr>
            <a:spLocks noGrp="1"/>
          </p:cNvSpPr>
          <p:nvPr>
            <p:ph type="ftr" sz="quarter" idx="11"/>
          </p:nvPr>
        </p:nvSpPr>
        <p:spPr/>
        <p:txBody>
          <a:bodyPr/>
          <a:lstStyle/>
          <a:p>
            <a:endParaRPr kumimoji="1" lang="zh-TW" altLang="en-US"/>
          </a:p>
        </p:txBody>
      </p:sp>
      <p:sp>
        <p:nvSpPr>
          <p:cNvPr id="5" name="投影片編號版面配置區 4">
            <a:extLst>
              <a:ext uri="{FF2B5EF4-FFF2-40B4-BE49-F238E27FC236}">
                <a16:creationId xmlns:a16="http://schemas.microsoft.com/office/drawing/2014/main" id="{EF37F5B3-1B45-B6C2-D772-D97D77F019A0}"/>
              </a:ext>
            </a:extLst>
          </p:cNvPr>
          <p:cNvSpPr>
            <a:spLocks noGrp="1"/>
          </p:cNvSpPr>
          <p:nvPr>
            <p:ph type="sldNum" sz="quarter" idx="12"/>
          </p:nvPr>
        </p:nvSpPr>
        <p:spPr/>
        <p:txBody>
          <a:bodyPr/>
          <a:lstStyle/>
          <a:p>
            <a:fld id="{9B65F1F1-E740-0B4F-B91A-3C59D9F62412}" type="slidenum">
              <a:rPr kumimoji="1" lang="zh-TW" altLang="en-US" smtClean="0"/>
              <a:t>‹#›</a:t>
            </a:fld>
            <a:endParaRPr kumimoji="1" lang="zh-TW" altLang="en-US"/>
          </a:p>
        </p:txBody>
      </p:sp>
    </p:spTree>
    <p:extLst>
      <p:ext uri="{BB962C8B-B14F-4D97-AF65-F5344CB8AC3E}">
        <p14:creationId xmlns:p14="http://schemas.microsoft.com/office/powerpoint/2010/main" val="1964503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48CAFA32-C3FE-3CEA-5B3C-6E6075456D00}"/>
              </a:ext>
            </a:extLst>
          </p:cNvPr>
          <p:cNvSpPr>
            <a:spLocks noGrp="1"/>
          </p:cNvSpPr>
          <p:nvPr>
            <p:ph type="dt" sz="half" idx="10"/>
          </p:nvPr>
        </p:nvSpPr>
        <p:spPr/>
        <p:txBody>
          <a:bodyPr/>
          <a:lstStyle/>
          <a:p>
            <a:fld id="{E057DEC5-34DC-4D43-B95A-75974E750223}" type="datetimeFigureOut">
              <a:rPr kumimoji="1" lang="zh-TW" altLang="en-US" smtClean="0"/>
              <a:t>2023/6/28</a:t>
            </a:fld>
            <a:endParaRPr kumimoji="1" lang="zh-TW" altLang="en-US"/>
          </a:p>
        </p:txBody>
      </p:sp>
      <p:sp>
        <p:nvSpPr>
          <p:cNvPr id="3" name="頁尾版面配置區 2">
            <a:extLst>
              <a:ext uri="{FF2B5EF4-FFF2-40B4-BE49-F238E27FC236}">
                <a16:creationId xmlns:a16="http://schemas.microsoft.com/office/drawing/2014/main" id="{2E259F58-AA0B-EFF1-FA18-EA6D29543170}"/>
              </a:ext>
            </a:extLst>
          </p:cNvPr>
          <p:cNvSpPr>
            <a:spLocks noGrp="1"/>
          </p:cNvSpPr>
          <p:nvPr>
            <p:ph type="ftr" sz="quarter" idx="11"/>
          </p:nvPr>
        </p:nvSpPr>
        <p:spPr/>
        <p:txBody>
          <a:bodyPr/>
          <a:lstStyle/>
          <a:p>
            <a:endParaRPr kumimoji="1" lang="zh-TW" altLang="en-US"/>
          </a:p>
        </p:txBody>
      </p:sp>
      <p:sp>
        <p:nvSpPr>
          <p:cNvPr id="4" name="投影片編號版面配置區 3">
            <a:extLst>
              <a:ext uri="{FF2B5EF4-FFF2-40B4-BE49-F238E27FC236}">
                <a16:creationId xmlns:a16="http://schemas.microsoft.com/office/drawing/2014/main" id="{7FA1E2A4-F0FA-E0AB-0840-281F78040848}"/>
              </a:ext>
            </a:extLst>
          </p:cNvPr>
          <p:cNvSpPr>
            <a:spLocks noGrp="1"/>
          </p:cNvSpPr>
          <p:nvPr>
            <p:ph type="sldNum" sz="quarter" idx="12"/>
          </p:nvPr>
        </p:nvSpPr>
        <p:spPr/>
        <p:txBody>
          <a:bodyPr/>
          <a:lstStyle/>
          <a:p>
            <a:fld id="{9B65F1F1-E740-0B4F-B91A-3C59D9F62412}" type="slidenum">
              <a:rPr kumimoji="1" lang="zh-TW" altLang="en-US" smtClean="0"/>
              <a:t>‹#›</a:t>
            </a:fld>
            <a:endParaRPr kumimoji="1" lang="zh-TW" altLang="en-US"/>
          </a:p>
        </p:txBody>
      </p:sp>
    </p:spTree>
    <p:extLst>
      <p:ext uri="{BB962C8B-B14F-4D97-AF65-F5344CB8AC3E}">
        <p14:creationId xmlns:p14="http://schemas.microsoft.com/office/powerpoint/2010/main" val="243755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EE8767-918C-5229-6D6E-0592A627771E}"/>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內容版面配置區 2">
            <a:extLst>
              <a:ext uri="{FF2B5EF4-FFF2-40B4-BE49-F238E27FC236}">
                <a16:creationId xmlns:a16="http://schemas.microsoft.com/office/drawing/2014/main" id="{51DE5077-05E0-EB46-EEFD-FF89A1F6A2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文字版面配置區 3">
            <a:extLst>
              <a:ext uri="{FF2B5EF4-FFF2-40B4-BE49-F238E27FC236}">
                <a16:creationId xmlns:a16="http://schemas.microsoft.com/office/drawing/2014/main" id="{770F36A8-D6D3-28E2-786A-5579143719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5C756CC3-1957-9C45-EA22-FEC71906A0FD}"/>
              </a:ext>
            </a:extLst>
          </p:cNvPr>
          <p:cNvSpPr>
            <a:spLocks noGrp="1"/>
          </p:cNvSpPr>
          <p:nvPr>
            <p:ph type="dt" sz="half" idx="10"/>
          </p:nvPr>
        </p:nvSpPr>
        <p:spPr/>
        <p:txBody>
          <a:bodyPr/>
          <a:lstStyle/>
          <a:p>
            <a:fld id="{E057DEC5-34DC-4D43-B95A-75974E750223}" type="datetimeFigureOut">
              <a:rPr kumimoji="1" lang="zh-TW" altLang="en-US" smtClean="0"/>
              <a:t>2023/6/28</a:t>
            </a:fld>
            <a:endParaRPr kumimoji="1" lang="zh-TW" altLang="en-US"/>
          </a:p>
        </p:txBody>
      </p:sp>
      <p:sp>
        <p:nvSpPr>
          <p:cNvPr id="6" name="頁尾版面配置區 5">
            <a:extLst>
              <a:ext uri="{FF2B5EF4-FFF2-40B4-BE49-F238E27FC236}">
                <a16:creationId xmlns:a16="http://schemas.microsoft.com/office/drawing/2014/main" id="{8004919B-2405-0142-E123-572D1A35C63F}"/>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9639FFE2-80DA-161A-387C-D049300ED98C}"/>
              </a:ext>
            </a:extLst>
          </p:cNvPr>
          <p:cNvSpPr>
            <a:spLocks noGrp="1"/>
          </p:cNvSpPr>
          <p:nvPr>
            <p:ph type="sldNum" sz="quarter" idx="12"/>
          </p:nvPr>
        </p:nvSpPr>
        <p:spPr/>
        <p:txBody>
          <a:bodyPr/>
          <a:lstStyle/>
          <a:p>
            <a:fld id="{9B65F1F1-E740-0B4F-B91A-3C59D9F62412}" type="slidenum">
              <a:rPr kumimoji="1" lang="zh-TW" altLang="en-US" smtClean="0"/>
              <a:t>‹#›</a:t>
            </a:fld>
            <a:endParaRPr kumimoji="1" lang="zh-TW" altLang="en-US"/>
          </a:p>
        </p:txBody>
      </p:sp>
    </p:spTree>
    <p:extLst>
      <p:ext uri="{BB962C8B-B14F-4D97-AF65-F5344CB8AC3E}">
        <p14:creationId xmlns:p14="http://schemas.microsoft.com/office/powerpoint/2010/main" val="1108294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9174B8-3357-25F3-9FCB-7EE76AAD0A07}"/>
              </a:ext>
            </a:extLst>
          </p:cNvPr>
          <p:cNvSpPr>
            <a:spLocks noGrp="1"/>
          </p:cNvSpPr>
          <p:nvPr>
            <p:ph type="title"/>
          </p:nvPr>
        </p:nvSpPr>
        <p:spPr>
          <a:xfrm>
            <a:off x="839788" y="457200"/>
            <a:ext cx="3932237" cy="1600200"/>
          </a:xfrm>
        </p:spPr>
        <p:txBody>
          <a:bodyPr anchor="b"/>
          <a:lstStyle>
            <a:lvl1pPr>
              <a:defRPr sz="3200"/>
            </a:lvl1pPr>
          </a:lstStyle>
          <a:p>
            <a:r>
              <a:rPr kumimoji="1" lang="zh-TW" altLang="en-US"/>
              <a:t>按一下以編輯母片標題樣式</a:t>
            </a:r>
          </a:p>
        </p:txBody>
      </p:sp>
      <p:sp>
        <p:nvSpPr>
          <p:cNvPr id="3" name="圖片版面配置區 2">
            <a:extLst>
              <a:ext uri="{FF2B5EF4-FFF2-40B4-BE49-F238E27FC236}">
                <a16:creationId xmlns:a16="http://schemas.microsoft.com/office/drawing/2014/main" id="{3E5FB90A-8409-1D10-1D35-64564B592F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TW" altLang="en-US"/>
          </a:p>
        </p:txBody>
      </p:sp>
      <p:sp>
        <p:nvSpPr>
          <p:cNvPr id="4" name="文字版面配置區 3">
            <a:extLst>
              <a:ext uri="{FF2B5EF4-FFF2-40B4-BE49-F238E27FC236}">
                <a16:creationId xmlns:a16="http://schemas.microsoft.com/office/drawing/2014/main" id="{3F6279AC-5CF4-091D-04B9-6D75C16B4E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TW" altLang="en-US"/>
              <a:t>按一下以編輯母片文字樣式</a:t>
            </a:r>
          </a:p>
        </p:txBody>
      </p:sp>
      <p:sp>
        <p:nvSpPr>
          <p:cNvPr id="5" name="日期版面配置區 4">
            <a:extLst>
              <a:ext uri="{FF2B5EF4-FFF2-40B4-BE49-F238E27FC236}">
                <a16:creationId xmlns:a16="http://schemas.microsoft.com/office/drawing/2014/main" id="{C64C32E1-2516-809C-76D1-8AB0079E2A19}"/>
              </a:ext>
            </a:extLst>
          </p:cNvPr>
          <p:cNvSpPr>
            <a:spLocks noGrp="1"/>
          </p:cNvSpPr>
          <p:nvPr>
            <p:ph type="dt" sz="half" idx="10"/>
          </p:nvPr>
        </p:nvSpPr>
        <p:spPr/>
        <p:txBody>
          <a:bodyPr/>
          <a:lstStyle/>
          <a:p>
            <a:fld id="{E057DEC5-34DC-4D43-B95A-75974E750223}" type="datetimeFigureOut">
              <a:rPr kumimoji="1" lang="zh-TW" altLang="en-US" smtClean="0"/>
              <a:t>2023/6/28</a:t>
            </a:fld>
            <a:endParaRPr kumimoji="1" lang="zh-TW" altLang="en-US"/>
          </a:p>
        </p:txBody>
      </p:sp>
      <p:sp>
        <p:nvSpPr>
          <p:cNvPr id="6" name="頁尾版面配置區 5">
            <a:extLst>
              <a:ext uri="{FF2B5EF4-FFF2-40B4-BE49-F238E27FC236}">
                <a16:creationId xmlns:a16="http://schemas.microsoft.com/office/drawing/2014/main" id="{0EDE69D2-FCEB-3361-1EA5-364E31343F8E}"/>
              </a:ext>
            </a:extLst>
          </p:cNvPr>
          <p:cNvSpPr>
            <a:spLocks noGrp="1"/>
          </p:cNvSpPr>
          <p:nvPr>
            <p:ph type="ftr" sz="quarter" idx="11"/>
          </p:nvPr>
        </p:nvSpPr>
        <p:spPr/>
        <p:txBody>
          <a:bodyPr/>
          <a:lstStyle/>
          <a:p>
            <a:endParaRPr kumimoji="1" lang="zh-TW" altLang="en-US"/>
          </a:p>
        </p:txBody>
      </p:sp>
      <p:sp>
        <p:nvSpPr>
          <p:cNvPr id="7" name="投影片編號版面配置區 6">
            <a:extLst>
              <a:ext uri="{FF2B5EF4-FFF2-40B4-BE49-F238E27FC236}">
                <a16:creationId xmlns:a16="http://schemas.microsoft.com/office/drawing/2014/main" id="{90981C96-CBED-1D76-20A7-B8626814D3BE}"/>
              </a:ext>
            </a:extLst>
          </p:cNvPr>
          <p:cNvSpPr>
            <a:spLocks noGrp="1"/>
          </p:cNvSpPr>
          <p:nvPr>
            <p:ph type="sldNum" sz="quarter" idx="12"/>
          </p:nvPr>
        </p:nvSpPr>
        <p:spPr/>
        <p:txBody>
          <a:bodyPr/>
          <a:lstStyle/>
          <a:p>
            <a:fld id="{9B65F1F1-E740-0B4F-B91A-3C59D9F62412}" type="slidenum">
              <a:rPr kumimoji="1" lang="zh-TW" altLang="en-US" smtClean="0"/>
              <a:t>‹#›</a:t>
            </a:fld>
            <a:endParaRPr kumimoji="1" lang="zh-TW" altLang="en-US"/>
          </a:p>
        </p:txBody>
      </p:sp>
    </p:spTree>
    <p:extLst>
      <p:ext uri="{BB962C8B-B14F-4D97-AF65-F5344CB8AC3E}">
        <p14:creationId xmlns:p14="http://schemas.microsoft.com/office/powerpoint/2010/main" val="678942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951A430E-D19E-5566-7F76-4D520AA7D3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TW" altLang="en-US"/>
              <a:t>按一下以編輯母片標題樣式</a:t>
            </a:r>
          </a:p>
        </p:txBody>
      </p:sp>
      <p:sp>
        <p:nvSpPr>
          <p:cNvPr id="3" name="文字版面配置區 2">
            <a:extLst>
              <a:ext uri="{FF2B5EF4-FFF2-40B4-BE49-F238E27FC236}">
                <a16:creationId xmlns:a16="http://schemas.microsoft.com/office/drawing/2014/main" id="{C27D63DF-280C-AEAF-97C7-4ACD31C7F5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4" name="日期版面配置區 3">
            <a:extLst>
              <a:ext uri="{FF2B5EF4-FFF2-40B4-BE49-F238E27FC236}">
                <a16:creationId xmlns:a16="http://schemas.microsoft.com/office/drawing/2014/main" id="{4E6208D3-F5F1-6785-8C9B-DD6CB152AC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57DEC5-34DC-4D43-B95A-75974E750223}" type="datetimeFigureOut">
              <a:rPr kumimoji="1" lang="zh-TW" altLang="en-US" smtClean="0"/>
              <a:t>2023/6/28</a:t>
            </a:fld>
            <a:endParaRPr kumimoji="1" lang="zh-TW" altLang="en-US"/>
          </a:p>
        </p:txBody>
      </p:sp>
      <p:sp>
        <p:nvSpPr>
          <p:cNvPr id="5" name="頁尾版面配置區 4">
            <a:extLst>
              <a:ext uri="{FF2B5EF4-FFF2-40B4-BE49-F238E27FC236}">
                <a16:creationId xmlns:a16="http://schemas.microsoft.com/office/drawing/2014/main" id="{86741979-C524-794F-10B2-F88F51DEBC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TW" altLang="en-US"/>
          </a:p>
        </p:txBody>
      </p:sp>
      <p:sp>
        <p:nvSpPr>
          <p:cNvPr id="6" name="投影片編號版面配置區 5">
            <a:extLst>
              <a:ext uri="{FF2B5EF4-FFF2-40B4-BE49-F238E27FC236}">
                <a16:creationId xmlns:a16="http://schemas.microsoft.com/office/drawing/2014/main" id="{001661B7-C24B-51A9-04F9-24F37FE2CC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5F1F1-E740-0B4F-B91A-3C59D9F62412}" type="slidenum">
              <a:rPr kumimoji="1" lang="zh-TW" altLang="en-US" smtClean="0"/>
              <a:t>‹#›</a:t>
            </a:fld>
            <a:endParaRPr kumimoji="1" lang="zh-TW" altLang="en-US"/>
          </a:p>
        </p:txBody>
      </p:sp>
    </p:spTree>
    <p:extLst>
      <p:ext uri="{BB962C8B-B14F-4D97-AF65-F5344CB8AC3E}">
        <p14:creationId xmlns:p14="http://schemas.microsoft.com/office/powerpoint/2010/main" val="20006796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CAF1E6A-6C5B-992C-B7A7-9EDCF4457D69}"/>
              </a:ext>
            </a:extLst>
          </p:cNvPr>
          <p:cNvSpPr>
            <a:spLocks noGrp="1"/>
          </p:cNvSpPr>
          <p:nvPr>
            <p:ph type="ctrTitle"/>
          </p:nvPr>
        </p:nvSpPr>
        <p:spPr>
          <a:xfrm>
            <a:off x="1524000" y="2895600"/>
            <a:ext cx="9144000" cy="1066800"/>
          </a:xfrm>
        </p:spPr>
        <p:txBody>
          <a:bodyPr/>
          <a:lstStyle/>
          <a:p>
            <a:r>
              <a:rPr kumimoji="1" lang="en-US" altLang="zh-TW" dirty="0"/>
              <a:t>Uva10812</a:t>
            </a:r>
            <a:endParaRPr kumimoji="1" lang="zh-TW" altLang="en-US" dirty="0"/>
          </a:p>
        </p:txBody>
      </p:sp>
    </p:spTree>
    <p:extLst>
      <p:ext uri="{BB962C8B-B14F-4D97-AF65-F5344CB8AC3E}">
        <p14:creationId xmlns:p14="http://schemas.microsoft.com/office/powerpoint/2010/main" val="417983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08CE72-1E16-E0AA-2FDE-26E337C8A1EE}"/>
              </a:ext>
            </a:extLst>
          </p:cNvPr>
          <p:cNvSpPr>
            <a:spLocks noGrp="1"/>
          </p:cNvSpPr>
          <p:nvPr>
            <p:ph type="title"/>
          </p:nvPr>
        </p:nvSpPr>
        <p:spPr/>
        <p:txBody>
          <a:bodyPr/>
          <a:lstStyle/>
          <a:p>
            <a:r>
              <a:rPr kumimoji="1" lang="zh-TW" altLang="en-US" dirty="0"/>
              <a:t>程式碼</a:t>
            </a:r>
          </a:p>
        </p:txBody>
      </p:sp>
      <p:sp>
        <p:nvSpPr>
          <p:cNvPr id="3" name="內容版面配置區 2">
            <a:extLst>
              <a:ext uri="{FF2B5EF4-FFF2-40B4-BE49-F238E27FC236}">
                <a16:creationId xmlns:a16="http://schemas.microsoft.com/office/drawing/2014/main" id="{375EB552-CF01-BDF4-A585-39F386D07699}"/>
              </a:ext>
            </a:extLst>
          </p:cNvPr>
          <p:cNvSpPr>
            <a:spLocks noGrp="1"/>
          </p:cNvSpPr>
          <p:nvPr>
            <p:ph idx="1"/>
          </p:nvPr>
        </p:nvSpPr>
        <p:spPr>
          <a:xfrm>
            <a:off x="838200" y="1825625"/>
            <a:ext cx="2945524" cy="528692"/>
          </a:xfrm>
        </p:spPr>
        <p:txBody>
          <a:bodyPr>
            <a:noAutofit/>
          </a:bodyPr>
          <a:lstStyle/>
          <a:p>
            <a:pPr marL="0" indent="0">
              <a:buNone/>
            </a:pPr>
            <a:r>
              <a:rPr kumimoji="1" lang="en-US" altLang="zh-TW" dirty="0"/>
              <a:t>Step 2:</a:t>
            </a:r>
            <a:r>
              <a:rPr kumimoji="1" lang="zh-TW" altLang="en-US" dirty="0"/>
              <a:t>狀況一（</a:t>
            </a:r>
            <a:r>
              <a:rPr kumimoji="1" lang="en-US" altLang="zh-TW" dirty="0"/>
              <a:t>impossible</a:t>
            </a:r>
            <a:r>
              <a:rPr kumimoji="1" lang="zh-TW" altLang="en-US" dirty="0"/>
              <a:t>）</a:t>
            </a:r>
            <a:endParaRPr kumimoji="1" lang="en-US" altLang="zh-TW" dirty="0"/>
          </a:p>
          <a:p>
            <a:pPr marL="0" indent="0">
              <a:buNone/>
            </a:pPr>
            <a:endParaRPr kumimoji="1" lang="en-US" altLang="zh-TW" dirty="0"/>
          </a:p>
          <a:p>
            <a:endParaRPr kumimoji="1" lang="en-US" altLang="zh-TW" dirty="0"/>
          </a:p>
          <a:p>
            <a:pPr marL="0" indent="0">
              <a:buNone/>
            </a:pPr>
            <a:endParaRPr kumimoji="1" lang="en-US" altLang="zh-TW" dirty="0"/>
          </a:p>
          <a:p>
            <a:endParaRPr kumimoji="1" lang="zh-TW" altLang="en-US" dirty="0"/>
          </a:p>
        </p:txBody>
      </p:sp>
      <p:graphicFrame>
        <p:nvGraphicFramePr>
          <p:cNvPr id="6" name="表格 6">
            <a:extLst>
              <a:ext uri="{FF2B5EF4-FFF2-40B4-BE49-F238E27FC236}">
                <a16:creationId xmlns:a16="http://schemas.microsoft.com/office/drawing/2014/main" id="{F61D0491-30FF-194C-2972-CE654F5AA79A}"/>
              </a:ext>
            </a:extLst>
          </p:cNvPr>
          <p:cNvGraphicFramePr>
            <a:graphicFrameLocks noGrp="1"/>
          </p:cNvGraphicFramePr>
          <p:nvPr>
            <p:extLst>
              <p:ext uri="{D42A27DB-BD31-4B8C-83A1-F6EECF244321}">
                <p14:modId xmlns:p14="http://schemas.microsoft.com/office/powerpoint/2010/main" val="4158175605"/>
              </p:ext>
            </p:extLst>
          </p:nvPr>
        </p:nvGraphicFramePr>
        <p:xfrm>
          <a:off x="665654" y="3200108"/>
          <a:ext cx="3033987" cy="2225040"/>
        </p:xfrm>
        <a:graphic>
          <a:graphicData uri="http://schemas.openxmlformats.org/drawingml/2006/table">
            <a:tbl>
              <a:tblPr firstRow="1" bandRow="1">
                <a:tableStyleId>{5C22544A-7EE6-4342-B048-85BDC9FD1C3A}</a:tableStyleId>
              </a:tblPr>
              <a:tblGrid>
                <a:gridCol w="1362843">
                  <a:extLst>
                    <a:ext uri="{9D8B030D-6E8A-4147-A177-3AD203B41FA5}">
                      <a16:colId xmlns:a16="http://schemas.microsoft.com/office/drawing/2014/main" val="2418069059"/>
                    </a:ext>
                  </a:extLst>
                </a:gridCol>
                <a:gridCol w="1671144">
                  <a:extLst>
                    <a:ext uri="{9D8B030D-6E8A-4147-A177-3AD203B41FA5}">
                      <a16:colId xmlns:a16="http://schemas.microsoft.com/office/drawing/2014/main" val="2448612621"/>
                    </a:ext>
                  </a:extLst>
                </a:gridCol>
              </a:tblGrid>
              <a:tr h="370840">
                <a:tc>
                  <a:txBody>
                    <a:bodyPr/>
                    <a:lstStyle/>
                    <a:p>
                      <a:r>
                        <a:rPr lang="zh-TW" altLang="en-US" dirty="0"/>
                        <a:t>已宣告變數</a:t>
                      </a:r>
                    </a:p>
                  </a:txBody>
                  <a:tcPr/>
                </a:tc>
                <a:tc>
                  <a:txBody>
                    <a:bodyPr/>
                    <a:lstStyle/>
                    <a:p>
                      <a:r>
                        <a:rPr lang="en-US" altLang="zh-TW" dirty="0"/>
                        <a:t>//</a:t>
                      </a:r>
                      <a:r>
                        <a:rPr lang="zh-TW" altLang="en-US" dirty="0"/>
                        <a:t>註解</a:t>
                      </a:r>
                    </a:p>
                  </a:txBody>
                  <a:tcPr/>
                </a:tc>
                <a:extLst>
                  <a:ext uri="{0D108BD9-81ED-4DB2-BD59-A6C34878D82A}">
                    <a16:rowId xmlns:a16="http://schemas.microsoft.com/office/drawing/2014/main" val="521329437"/>
                  </a:ext>
                </a:extLst>
              </a:tr>
              <a:tr h="370840">
                <a:tc>
                  <a:txBody>
                    <a:bodyPr/>
                    <a:lstStyle/>
                    <a:p>
                      <a:r>
                        <a:rPr lang="en-US" altLang="zh-TW" dirty="0"/>
                        <a:t>a</a:t>
                      </a:r>
                      <a:endParaRPr lang="zh-TW" altLang="en-US" dirty="0"/>
                    </a:p>
                  </a:txBody>
                  <a:tcPr/>
                </a:tc>
                <a:tc>
                  <a:txBody>
                    <a:bodyPr/>
                    <a:lstStyle/>
                    <a:p>
                      <a:r>
                        <a:rPr lang="zh-TW" altLang="en-US" dirty="0"/>
                        <a:t>兩隊相加</a:t>
                      </a:r>
                    </a:p>
                  </a:txBody>
                  <a:tcPr/>
                </a:tc>
                <a:extLst>
                  <a:ext uri="{0D108BD9-81ED-4DB2-BD59-A6C34878D82A}">
                    <a16:rowId xmlns:a16="http://schemas.microsoft.com/office/drawing/2014/main" val="129309989"/>
                  </a:ext>
                </a:extLst>
              </a:tr>
              <a:tr h="370840">
                <a:tc>
                  <a:txBody>
                    <a:bodyPr/>
                    <a:lstStyle/>
                    <a:p>
                      <a:r>
                        <a:rPr lang="en-US" altLang="zh-TW" dirty="0"/>
                        <a:t>b</a:t>
                      </a:r>
                      <a:endParaRPr lang="zh-TW"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兩隊相減</a:t>
                      </a:r>
                    </a:p>
                  </a:txBody>
                  <a:tcPr/>
                </a:tc>
                <a:extLst>
                  <a:ext uri="{0D108BD9-81ED-4DB2-BD59-A6C34878D82A}">
                    <a16:rowId xmlns:a16="http://schemas.microsoft.com/office/drawing/2014/main" val="3894845530"/>
                  </a:ext>
                </a:extLst>
              </a:tr>
              <a:tr h="370840">
                <a:tc>
                  <a:txBody>
                    <a:bodyPr/>
                    <a:lstStyle/>
                    <a:p>
                      <a:endParaRPr lang="zh-TW" altLang="en-US" dirty="0"/>
                    </a:p>
                  </a:txBody>
                  <a:tcPr/>
                </a:tc>
                <a:tc>
                  <a:txBody>
                    <a:bodyPr/>
                    <a:lstStyle/>
                    <a:p>
                      <a:endParaRPr lang="en-US" altLang="zh-TW" dirty="0"/>
                    </a:p>
                  </a:txBody>
                  <a:tcPr/>
                </a:tc>
                <a:extLst>
                  <a:ext uri="{0D108BD9-81ED-4DB2-BD59-A6C34878D82A}">
                    <a16:rowId xmlns:a16="http://schemas.microsoft.com/office/drawing/2014/main" val="1830035372"/>
                  </a:ext>
                </a:extLst>
              </a:tr>
              <a:tr h="370840">
                <a:tc>
                  <a:txBody>
                    <a:bodyPr/>
                    <a:lstStyle/>
                    <a:p>
                      <a:endParaRPr lang="zh-TW" altLang="en-US"/>
                    </a:p>
                  </a:txBody>
                  <a:tcPr/>
                </a:tc>
                <a:tc>
                  <a:txBody>
                    <a:bodyPr/>
                    <a:lstStyle/>
                    <a:p>
                      <a:endParaRPr lang="zh-TW" altLang="en-US"/>
                    </a:p>
                  </a:txBody>
                  <a:tcPr/>
                </a:tc>
                <a:extLst>
                  <a:ext uri="{0D108BD9-81ED-4DB2-BD59-A6C34878D82A}">
                    <a16:rowId xmlns:a16="http://schemas.microsoft.com/office/drawing/2014/main" val="165608653"/>
                  </a:ext>
                </a:extLst>
              </a:tr>
              <a:tr h="370840">
                <a:tc>
                  <a:txBody>
                    <a:bodyPr/>
                    <a:lstStyle/>
                    <a:p>
                      <a:endParaRPr lang="zh-TW" altLang="en-US"/>
                    </a:p>
                  </a:txBody>
                  <a:tcPr/>
                </a:tc>
                <a:tc>
                  <a:txBody>
                    <a:bodyPr/>
                    <a:lstStyle/>
                    <a:p>
                      <a:endParaRPr lang="zh-TW" altLang="en-US" dirty="0"/>
                    </a:p>
                  </a:txBody>
                  <a:tcPr/>
                </a:tc>
                <a:extLst>
                  <a:ext uri="{0D108BD9-81ED-4DB2-BD59-A6C34878D82A}">
                    <a16:rowId xmlns:a16="http://schemas.microsoft.com/office/drawing/2014/main" val="716877600"/>
                  </a:ext>
                </a:extLst>
              </a:tr>
            </a:tbl>
          </a:graphicData>
        </a:graphic>
      </p:graphicFrame>
      <p:pic>
        <p:nvPicPr>
          <p:cNvPr id="7" name="圖片 6" descr="一張含有 文字, 字型, 螢幕擷取畫面, 圖形 的圖片&#10;&#10;自動產生的描述">
            <a:extLst>
              <a:ext uri="{FF2B5EF4-FFF2-40B4-BE49-F238E27FC236}">
                <a16:creationId xmlns:a16="http://schemas.microsoft.com/office/drawing/2014/main" id="{1280AC5E-5CE5-9369-416A-A8A1D6EC57F9}"/>
              </a:ext>
            </a:extLst>
          </p:cNvPr>
          <p:cNvPicPr>
            <a:picLocks noChangeAspect="1"/>
          </p:cNvPicPr>
          <p:nvPr/>
        </p:nvPicPr>
        <p:blipFill>
          <a:blip r:embed="rId2"/>
          <a:stretch>
            <a:fillRect/>
          </a:stretch>
        </p:blipFill>
        <p:spPr>
          <a:xfrm>
            <a:off x="4741863" y="1825625"/>
            <a:ext cx="6794500" cy="838200"/>
          </a:xfrm>
          <a:prstGeom prst="rect">
            <a:avLst/>
          </a:prstGeom>
        </p:spPr>
      </p:pic>
    </p:spTree>
    <p:extLst>
      <p:ext uri="{BB962C8B-B14F-4D97-AF65-F5344CB8AC3E}">
        <p14:creationId xmlns:p14="http://schemas.microsoft.com/office/powerpoint/2010/main" val="2377842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08CE72-1E16-E0AA-2FDE-26E337C8A1EE}"/>
              </a:ext>
            </a:extLst>
          </p:cNvPr>
          <p:cNvSpPr>
            <a:spLocks noGrp="1"/>
          </p:cNvSpPr>
          <p:nvPr>
            <p:ph type="title"/>
          </p:nvPr>
        </p:nvSpPr>
        <p:spPr/>
        <p:txBody>
          <a:bodyPr/>
          <a:lstStyle/>
          <a:p>
            <a:r>
              <a:rPr kumimoji="1" lang="zh-TW" altLang="en-US" dirty="0"/>
              <a:t>程式碼</a:t>
            </a:r>
          </a:p>
        </p:txBody>
      </p:sp>
      <p:sp>
        <p:nvSpPr>
          <p:cNvPr id="3" name="內容版面配置區 2">
            <a:extLst>
              <a:ext uri="{FF2B5EF4-FFF2-40B4-BE49-F238E27FC236}">
                <a16:creationId xmlns:a16="http://schemas.microsoft.com/office/drawing/2014/main" id="{375EB552-CF01-BDF4-A585-39F386D07699}"/>
              </a:ext>
            </a:extLst>
          </p:cNvPr>
          <p:cNvSpPr>
            <a:spLocks noGrp="1"/>
          </p:cNvSpPr>
          <p:nvPr>
            <p:ph idx="1"/>
          </p:nvPr>
        </p:nvSpPr>
        <p:spPr>
          <a:xfrm>
            <a:off x="838200" y="1825625"/>
            <a:ext cx="2945524" cy="528692"/>
          </a:xfrm>
        </p:spPr>
        <p:txBody>
          <a:bodyPr>
            <a:normAutofit fontScale="25000" lnSpcReduction="20000"/>
          </a:bodyPr>
          <a:lstStyle/>
          <a:p>
            <a:pPr marL="0" indent="0">
              <a:buNone/>
            </a:pPr>
            <a:r>
              <a:rPr kumimoji="1" lang="en-US" altLang="zh-TW" sz="11200" dirty="0"/>
              <a:t>Step 3:</a:t>
            </a:r>
            <a:r>
              <a:rPr kumimoji="1" lang="zh-TW" altLang="en-US" sz="11200" dirty="0"/>
              <a:t>狀況二</a:t>
            </a:r>
            <a:endParaRPr kumimoji="1" lang="en-US" altLang="zh-TW" sz="11200" dirty="0"/>
          </a:p>
          <a:p>
            <a:pPr marL="0" indent="0">
              <a:buNone/>
            </a:pPr>
            <a:r>
              <a:rPr kumimoji="1" lang="zh-TW" altLang="en-US" sz="11200" dirty="0"/>
              <a:t>（可以輸出）</a:t>
            </a:r>
            <a:r>
              <a:rPr kumimoji="1" lang="en-US" altLang="zh-TW" dirty="0"/>
              <a:t>	</a:t>
            </a:r>
          </a:p>
          <a:p>
            <a:pPr marL="0" indent="0">
              <a:buNone/>
            </a:pPr>
            <a:endParaRPr kumimoji="1" lang="en-US" altLang="zh-TW" dirty="0"/>
          </a:p>
          <a:p>
            <a:endParaRPr kumimoji="1" lang="zh-TW" altLang="en-US" dirty="0"/>
          </a:p>
        </p:txBody>
      </p:sp>
      <p:graphicFrame>
        <p:nvGraphicFramePr>
          <p:cNvPr id="6" name="表格 6">
            <a:extLst>
              <a:ext uri="{FF2B5EF4-FFF2-40B4-BE49-F238E27FC236}">
                <a16:creationId xmlns:a16="http://schemas.microsoft.com/office/drawing/2014/main" id="{F61D0491-30FF-194C-2972-CE654F5AA79A}"/>
              </a:ext>
            </a:extLst>
          </p:cNvPr>
          <p:cNvGraphicFramePr>
            <a:graphicFrameLocks noGrp="1"/>
          </p:cNvGraphicFramePr>
          <p:nvPr>
            <p:extLst>
              <p:ext uri="{D42A27DB-BD31-4B8C-83A1-F6EECF244321}">
                <p14:modId xmlns:p14="http://schemas.microsoft.com/office/powerpoint/2010/main" val="1963281094"/>
              </p:ext>
            </p:extLst>
          </p:nvPr>
        </p:nvGraphicFramePr>
        <p:xfrm>
          <a:off x="665654" y="3200108"/>
          <a:ext cx="3033987" cy="2225040"/>
        </p:xfrm>
        <a:graphic>
          <a:graphicData uri="http://schemas.openxmlformats.org/drawingml/2006/table">
            <a:tbl>
              <a:tblPr firstRow="1" bandRow="1">
                <a:tableStyleId>{5C22544A-7EE6-4342-B048-85BDC9FD1C3A}</a:tableStyleId>
              </a:tblPr>
              <a:tblGrid>
                <a:gridCol w="1362843">
                  <a:extLst>
                    <a:ext uri="{9D8B030D-6E8A-4147-A177-3AD203B41FA5}">
                      <a16:colId xmlns:a16="http://schemas.microsoft.com/office/drawing/2014/main" val="2418069059"/>
                    </a:ext>
                  </a:extLst>
                </a:gridCol>
                <a:gridCol w="1671144">
                  <a:extLst>
                    <a:ext uri="{9D8B030D-6E8A-4147-A177-3AD203B41FA5}">
                      <a16:colId xmlns:a16="http://schemas.microsoft.com/office/drawing/2014/main" val="2448612621"/>
                    </a:ext>
                  </a:extLst>
                </a:gridCol>
              </a:tblGrid>
              <a:tr h="370840">
                <a:tc>
                  <a:txBody>
                    <a:bodyPr/>
                    <a:lstStyle/>
                    <a:p>
                      <a:r>
                        <a:rPr lang="zh-TW" altLang="en-US" dirty="0"/>
                        <a:t>已宣告變數</a:t>
                      </a:r>
                    </a:p>
                  </a:txBody>
                  <a:tcPr/>
                </a:tc>
                <a:tc>
                  <a:txBody>
                    <a:bodyPr/>
                    <a:lstStyle/>
                    <a:p>
                      <a:r>
                        <a:rPr lang="en-US" altLang="zh-TW" dirty="0"/>
                        <a:t>//</a:t>
                      </a:r>
                      <a:r>
                        <a:rPr lang="zh-TW" altLang="en-US" dirty="0"/>
                        <a:t>註解</a:t>
                      </a:r>
                    </a:p>
                  </a:txBody>
                  <a:tcPr/>
                </a:tc>
                <a:extLst>
                  <a:ext uri="{0D108BD9-81ED-4DB2-BD59-A6C34878D82A}">
                    <a16:rowId xmlns:a16="http://schemas.microsoft.com/office/drawing/2014/main" val="521329437"/>
                  </a:ext>
                </a:extLst>
              </a:tr>
              <a:tr h="370840">
                <a:tc>
                  <a:txBody>
                    <a:bodyPr/>
                    <a:lstStyle/>
                    <a:p>
                      <a:r>
                        <a:rPr lang="en-US" altLang="zh-TW" dirty="0"/>
                        <a:t>a</a:t>
                      </a:r>
                      <a:endParaRPr lang="zh-TW" altLang="en-US" dirty="0"/>
                    </a:p>
                  </a:txBody>
                  <a:tcPr/>
                </a:tc>
                <a:tc>
                  <a:txBody>
                    <a:bodyPr/>
                    <a:lstStyle/>
                    <a:p>
                      <a:r>
                        <a:rPr lang="zh-TW" altLang="en-US" dirty="0"/>
                        <a:t>兩隊相加</a:t>
                      </a:r>
                    </a:p>
                  </a:txBody>
                  <a:tcPr/>
                </a:tc>
                <a:extLst>
                  <a:ext uri="{0D108BD9-81ED-4DB2-BD59-A6C34878D82A}">
                    <a16:rowId xmlns:a16="http://schemas.microsoft.com/office/drawing/2014/main" val="129309989"/>
                  </a:ext>
                </a:extLst>
              </a:tr>
              <a:tr h="370840">
                <a:tc>
                  <a:txBody>
                    <a:bodyPr/>
                    <a:lstStyle/>
                    <a:p>
                      <a:r>
                        <a:rPr lang="en-US" altLang="zh-TW" dirty="0"/>
                        <a:t>b</a:t>
                      </a:r>
                      <a:endParaRPr lang="zh-TW"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兩隊相減</a:t>
                      </a:r>
                    </a:p>
                  </a:txBody>
                  <a:tcPr/>
                </a:tc>
                <a:extLst>
                  <a:ext uri="{0D108BD9-81ED-4DB2-BD59-A6C34878D82A}">
                    <a16:rowId xmlns:a16="http://schemas.microsoft.com/office/drawing/2014/main" val="3894845530"/>
                  </a:ext>
                </a:extLst>
              </a:tr>
              <a:tr h="370840">
                <a:tc>
                  <a:txBody>
                    <a:bodyPr/>
                    <a:lstStyle/>
                    <a:p>
                      <a:endParaRPr lang="zh-TW" altLang="en-US" dirty="0"/>
                    </a:p>
                  </a:txBody>
                  <a:tcPr/>
                </a:tc>
                <a:tc>
                  <a:txBody>
                    <a:bodyPr/>
                    <a:lstStyle/>
                    <a:p>
                      <a:endParaRPr lang="en-US" altLang="zh-TW" dirty="0"/>
                    </a:p>
                  </a:txBody>
                  <a:tcPr/>
                </a:tc>
                <a:extLst>
                  <a:ext uri="{0D108BD9-81ED-4DB2-BD59-A6C34878D82A}">
                    <a16:rowId xmlns:a16="http://schemas.microsoft.com/office/drawing/2014/main" val="1830035372"/>
                  </a:ext>
                </a:extLst>
              </a:tr>
              <a:tr h="370840">
                <a:tc>
                  <a:txBody>
                    <a:bodyPr/>
                    <a:lstStyle/>
                    <a:p>
                      <a:endParaRPr lang="zh-TW" altLang="en-US"/>
                    </a:p>
                  </a:txBody>
                  <a:tcPr/>
                </a:tc>
                <a:tc>
                  <a:txBody>
                    <a:bodyPr/>
                    <a:lstStyle/>
                    <a:p>
                      <a:endParaRPr lang="zh-TW" altLang="en-US"/>
                    </a:p>
                  </a:txBody>
                  <a:tcPr/>
                </a:tc>
                <a:extLst>
                  <a:ext uri="{0D108BD9-81ED-4DB2-BD59-A6C34878D82A}">
                    <a16:rowId xmlns:a16="http://schemas.microsoft.com/office/drawing/2014/main" val="165608653"/>
                  </a:ext>
                </a:extLst>
              </a:tr>
              <a:tr h="370840">
                <a:tc>
                  <a:txBody>
                    <a:bodyPr/>
                    <a:lstStyle/>
                    <a:p>
                      <a:endParaRPr lang="zh-TW" altLang="en-US"/>
                    </a:p>
                  </a:txBody>
                  <a:tcPr/>
                </a:tc>
                <a:tc>
                  <a:txBody>
                    <a:bodyPr/>
                    <a:lstStyle/>
                    <a:p>
                      <a:endParaRPr lang="zh-TW" altLang="en-US" dirty="0"/>
                    </a:p>
                  </a:txBody>
                  <a:tcPr/>
                </a:tc>
                <a:extLst>
                  <a:ext uri="{0D108BD9-81ED-4DB2-BD59-A6C34878D82A}">
                    <a16:rowId xmlns:a16="http://schemas.microsoft.com/office/drawing/2014/main" val="716877600"/>
                  </a:ext>
                </a:extLst>
              </a:tr>
            </a:tbl>
          </a:graphicData>
        </a:graphic>
      </p:graphicFrame>
      <p:pic>
        <p:nvPicPr>
          <p:cNvPr id="5" name="圖片 4">
            <a:extLst>
              <a:ext uri="{FF2B5EF4-FFF2-40B4-BE49-F238E27FC236}">
                <a16:creationId xmlns:a16="http://schemas.microsoft.com/office/drawing/2014/main" id="{A6E1141B-74A0-D37B-5B88-1F00632A2D2B}"/>
              </a:ext>
            </a:extLst>
          </p:cNvPr>
          <p:cNvPicPr>
            <a:picLocks noChangeAspect="1"/>
          </p:cNvPicPr>
          <p:nvPr/>
        </p:nvPicPr>
        <p:blipFill>
          <a:blip r:embed="rId2"/>
          <a:stretch>
            <a:fillRect/>
          </a:stretch>
        </p:blipFill>
        <p:spPr>
          <a:xfrm>
            <a:off x="3783724" y="1825625"/>
            <a:ext cx="7772400" cy="733874"/>
          </a:xfrm>
          <a:prstGeom prst="rect">
            <a:avLst/>
          </a:prstGeom>
        </p:spPr>
      </p:pic>
    </p:spTree>
    <p:extLst>
      <p:ext uri="{BB962C8B-B14F-4D97-AF65-F5344CB8AC3E}">
        <p14:creationId xmlns:p14="http://schemas.microsoft.com/office/powerpoint/2010/main" val="2375372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08CE72-1E16-E0AA-2FDE-26E337C8A1EE}"/>
              </a:ext>
            </a:extLst>
          </p:cNvPr>
          <p:cNvSpPr>
            <a:spLocks noGrp="1"/>
          </p:cNvSpPr>
          <p:nvPr>
            <p:ph type="title"/>
          </p:nvPr>
        </p:nvSpPr>
        <p:spPr>
          <a:xfrm>
            <a:off x="630936" y="639520"/>
            <a:ext cx="3429000" cy="1719072"/>
          </a:xfrm>
        </p:spPr>
        <p:txBody>
          <a:bodyPr anchor="b">
            <a:normAutofit/>
          </a:bodyPr>
          <a:lstStyle/>
          <a:p>
            <a:r>
              <a:rPr kumimoji="1" lang="zh-TW" altLang="en-US" sz="5400"/>
              <a:t>完整程式碼</a:t>
            </a:r>
          </a:p>
        </p:txBody>
      </p:sp>
      <p:sp>
        <p:nvSpPr>
          <p:cNvPr id="3" name="內容版面配置區 2">
            <a:extLst>
              <a:ext uri="{FF2B5EF4-FFF2-40B4-BE49-F238E27FC236}">
                <a16:creationId xmlns:a16="http://schemas.microsoft.com/office/drawing/2014/main" id="{375EB552-CF01-BDF4-A585-39F386D07699}"/>
              </a:ext>
            </a:extLst>
          </p:cNvPr>
          <p:cNvSpPr>
            <a:spLocks noGrp="1"/>
          </p:cNvSpPr>
          <p:nvPr>
            <p:ph idx="1"/>
          </p:nvPr>
        </p:nvSpPr>
        <p:spPr>
          <a:xfrm>
            <a:off x="630936" y="2807208"/>
            <a:ext cx="3429000" cy="3410712"/>
          </a:xfrm>
        </p:spPr>
        <p:txBody>
          <a:bodyPr anchor="t">
            <a:normAutofit/>
          </a:bodyPr>
          <a:lstStyle/>
          <a:p>
            <a:pPr marL="0" indent="0">
              <a:buNone/>
            </a:pPr>
            <a:endParaRPr kumimoji="1" lang="en-US" altLang="zh-TW" sz="2200"/>
          </a:p>
          <a:p>
            <a:endParaRPr kumimoji="1" lang="zh-TW" altLang="en-US" sz="2200"/>
          </a:p>
        </p:txBody>
      </p:sp>
      <p:pic>
        <p:nvPicPr>
          <p:cNvPr id="6" name="圖片 5" descr="一張含有 文字, 螢幕擷取畫面, 字型 的圖片&#10;&#10;自動產生的描述">
            <a:extLst>
              <a:ext uri="{FF2B5EF4-FFF2-40B4-BE49-F238E27FC236}">
                <a16:creationId xmlns:a16="http://schemas.microsoft.com/office/drawing/2014/main" id="{33D26F97-A24E-E5CF-F4BA-7BD6FCE5877B}"/>
              </a:ext>
            </a:extLst>
          </p:cNvPr>
          <p:cNvPicPr>
            <a:picLocks noChangeAspect="1"/>
          </p:cNvPicPr>
          <p:nvPr/>
        </p:nvPicPr>
        <p:blipFill>
          <a:blip r:embed="rId2"/>
          <a:stretch>
            <a:fillRect/>
          </a:stretch>
        </p:blipFill>
        <p:spPr>
          <a:xfrm>
            <a:off x="3788664" y="1499056"/>
            <a:ext cx="7772400" cy="4489988"/>
          </a:xfrm>
          <a:prstGeom prst="rect">
            <a:avLst/>
          </a:prstGeom>
        </p:spPr>
      </p:pic>
    </p:spTree>
    <p:extLst>
      <p:ext uri="{BB962C8B-B14F-4D97-AF65-F5344CB8AC3E}">
        <p14:creationId xmlns:p14="http://schemas.microsoft.com/office/powerpoint/2010/main" val="2888502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BFA3DC-FCF0-22C2-CC70-D8B3DFE9ECEA}"/>
              </a:ext>
            </a:extLst>
          </p:cNvPr>
          <p:cNvSpPr>
            <a:spLocks noGrp="1"/>
          </p:cNvSpPr>
          <p:nvPr>
            <p:ph type="title"/>
          </p:nvPr>
        </p:nvSpPr>
        <p:spPr/>
        <p:txBody>
          <a:bodyPr/>
          <a:lstStyle/>
          <a:p>
            <a:r>
              <a:rPr kumimoji="1" lang="zh-TW" altLang="en-US" dirty="0"/>
              <a:t>資料來源</a:t>
            </a:r>
          </a:p>
        </p:txBody>
      </p:sp>
      <p:sp>
        <p:nvSpPr>
          <p:cNvPr id="3" name="內容版面配置區 2">
            <a:extLst>
              <a:ext uri="{FF2B5EF4-FFF2-40B4-BE49-F238E27FC236}">
                <a16:creationId xmlns:a16="http://schemas.microsoft.com/office/drawing/2014/main" id="{E26D638B-CE1C-7515-5C45-77451670902F}"/>
              </a:ext>
            </a:extLst>
          </p:cNvPr>
          <p:cNvSpPr>
            <a:spLocks noGrp="1"/>
          </p:cNvSpPr>
          <p:nvPr>
            <p:ph idx="1"/>
          </p:nvPr>
        </p:nvSpPr>
        <p:spPr/>
        <p:txBody>
          <a:bodyPr/>
          <a:lstStyle/>
          <a:p>
            <a:r>
              <a:rPr kumimoji="1" lang="zh-TW" altLang="en-US" dirty="0"/>
              <a:t>英文題目：</a:t>
            </a:r>
            <a:r>
              <a:rPr kumimoji="1" lang="en-US" altLang="zh-TW" dirty="0"/>
              <a:t>https://</a:t>
            </a:r>
            <a:r>
              <a:rPr kumimoji="1" lang="en-US" altLang="zh-TW" dirty="0" err="1"/>
              <a:t>onlinejudge.org</a:t>
            </a:r>
            <a:r>
              <a:rPr kumimoji="1" lang="en-US" altLang="zh-TW" dirty="0"/>
              <a:t>/</a:t>
            </a:r>
            <a:r>
              <a:rPr kumimoji="1" lang="en-US" altLang="zh-TW" dirty="0" err="1"/>
              <a:t>index.php?option</a:t>
            </a:r>
            <a:r>
              <a:rPr kumimoji="1" lang="en-US" altLang="zh-TW" dirty="0"/>
              <a:t>=</a:t>
            </a:r>
            <a:r>
              <a:rPr kumimoji="1" lang="en-US" altLang="zh-TW" dirty="0" err="1"/>
              <a:t>com_onlinejudge&amp;Itemid</a:t>
            </a:r>
            <a:r>
              <a:rPr kumimoji="1" lang="en-US" altLang="zh-TW" dirty="0"/>
              <a:t>=8&amp;category=24&amp;page=</a:t>
            </a:r>
            <a:r>
              <a:rPr kumimoji="1" lang="en-US" altLang="zh-TW" dirty="0" err="1"/>
              <a:t>show_problem&amp;problem</a:t>
            </a:r>
            <a:r>
              <a:rPr kumimoji="1" lang="en-US" altLang="zh-TW"/>
              <a:t>=1753</a:t>
            </a:r>
            <a:endParaRPr kumimoji="1" lang="en-US" altLang="zh-TW" dirty="0"/>
          </a:p>
          <a:p>
            <a:r>
              <a:rPr kumimoji="1" lang="zh-TW" altLang="en-US" dirty="0"/>
              <a:t>中文翻譯：</a:t>
            </a:r>
            <a:endParaRPr kumimoji="1" lang="en-US" altLang="zh-TW" dirty="0"/>
          </a:p>
          <a:p>
            <a:pPr marL="0" indent="0">
              <a:buNone/>
            </a:pPr>
            <a:r>
              <a:rPr kumimoji="1" lang="zh-TW" altLang="en-US" dirty="0"/>
              <a:t>    </a:t>
            </a:r>
            <a:r>
              <a:rPr kumimoji="1" lang="en-US" altLang="zh-TW" dirty="0"/>
              <a:t>https://</a:t>
            </a:r>
            <a:r>
              <a:rPr kumimoji="1" lang="en-US" altLang="zh-TW" dirty="0" err="1"/>
              <a:t>zerojudge.tw</a:t>
            </a:r>
            <a:r>
              <a:rPr kumimoji="1" lang="en-US" altLang="zh-TW" dirty="0"/>
              <a:t>/</a:t>
            </a:r>
            <a:r>
              <a:rPr kumimoji="1" lang="en-US" altLang="zh-TW" dirty="0" err="1"/>
              <a:t>ShowProblem?problemid</a:t>
            </a:r>
            <a:r>
              <a:rPr kumimoji="1" lang="en-US" altLang="zh-TW" dirty="0"/>
              <a:t>=c004</a:t>
            </a:r>
            <a:endParaRPr kumimoji="1" lang="zh-TW" altLang="en-US" dirty="0"/>
          </a:p>
        </p:txBody>
      </p:sp>
    </p:spTree>
    <p:extLst>
      <p:ext uri="{BB962C8B-B14F-4D97-AF65-F5344CB8AC3E}">
        <p14:creationId xmlns:p14="http://schemas.microsoft.com/office/powerpoint/2010/main" val="3207416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877D65B-452A-FDEB-B50E-F3F09F913806}"/>
              </a:ext>
            </a:extLst>
          </p:cNvPr>
          <p:cNvSpPr>
            <a:spLocks noGrp="1"/>
          </p:cNvSpPr>
          <p:nvPr>
            <p:ph type="title"/>
          </p:nvPr>
        </p:nvSpPr>
        <p:spPr/>
        <p:txBody>
          <a:bodyPr/>
          <a:lstStyle/>
          <a:p>
            <a:pPr algn="ctr"/>
            <a:r>
              <a:rPr kumimoji="1" lang="zh-TW" altLang="en-US" dirty="0"/>
              <a:t>題目翻譯</a:t>
            </a:r>
          </a:p>
        </p:txBody>
      </p:sp>
      <p:sp>
        <p:nvSpPr>
          <p:cNvPr id="3" name="內容版面配置區 2">
            <a:extLst>
              <a:ext uri="{FF2B5EF4-FFF2-40B4-BE49-F238E27FC236}">
                <a16:creationId xmlns:a16="http://schemas.microsoft.com/office/drawing/2014/main" id="{6E615086-84B2-7B2F-EBAF-FC8D93021336}"/>
              </a:ext>
            </a:extLst>
          </p:cNvPr>
          <p:cNvSpPr>
            <a:spLocks noGrp="1"/>
          </p:cNvSpPr>
          <p:nvPr>
            <p:ph idx="1"/>
          </p:nvPr>
        </p:nvSpPr>
        <p:spPr>
          <a:xfrm>
            <a:off x="6096000" y="1825625"/>
            <a:ext cx="5257800" cy="4351338"/>
          </a:xfrm>
        </p:spPr>
        <p:txBody>
          <a:bodyPr>
            <a:normAutofit/>
          </a:bodyPr>
          <a:lstStyle/>
          <a:p>
            <a:pPr algn="l"/>
            <a:r>
              <a:rPr lang="zh-TW" altLang="en-US" sz="2400" b="0" i="0" dirty="0">
                <a:solidFill>
                  <a:srgbClr val="333333"/>
                </a:solidFill>
                <a:effectLst/>
                <a:latin typeface="Helvetica Neue" panose="02000503000000020004" pitchFamily="2" charset="0"/>
              </a:rPr>
              <a:t>超級盃又來了，為了打發中場休息時間，大家就來下注最後的結果會如何。大家下注的目標為兩隊最後的分數和，或者兩隊最後分數差的絕對值。給你這</a:t>
            </a:r>
            <a:r>
              <a:rPr lang="en-US" altLang="zh-TW" sz="2400" b="0" i="0" dirty="0">
                <a:solidFill>
                  <a:srgbClr val="333333"/>
                </a:solidFill>
                <a:effectLst/>
                <a:latin typeface="Helvetica Neue" panose="02000503000000020004" pitchFamily="2" charset="0"/>
              </a:rPr>
              <a:t>2</a:t>
            </a:r>
            <a:r>
              <a:rPr lang="zh-TW" altLang="en-US" sz="2400" b="0" i="0" dirty="0">
                <a:solidFill>
                  <a:srgbClr val="333333"/>
                </a:solidFill>
                <a:effectLst/>
                <a:latin typeface="Helvetica Neue" panose="02000503000000020004" pitchFamily="2" charset="0"/>
              </a:rPr>
              <a:t>個值，你能推出這</a:t>
            </a:r>
            <a:r>
              <a:rPr lang="en-US" altLang="zh-TW" sz="2400" b="0" i="0" dirty="0">
                <a:solidFill>
                  <a:srgbClr val="333333"/>
                </a:solidFill>
                <a:effectLst/>
                <a:latin typeface="Helvetica Neue" panose="02000503000000020004" pitchFamily="2" charset="0"/>
              </a:rPr>
              <a:t>2</a:t>
            </a:r>
            <a:r>
              <a:rPr lang="zh-TW" altLang="en-US" sz="2400" b="0" i="0" dirty="0">
                <a:solidFill>
                  <a:srgbClr val="333333"/>
                </a:solidFill>
                <a:effectLst/>
                <a:latin typeface="Helvetica Neue" panose="02000503000000020004" pitchFamily="2" charset="0"/>
              </a:rPr>
              <a:t>隊最後的得分是多少嗎？</a:t>
            </a:r>
          </a:p>
        </p:txBody>
      </p:sp>
      <p:sp>
        <p:nvSpPr>
          <p:cNvPr id="4" name="文字方塊 3">
            <a:extLst>
              <a:ext uri="{FF2B5EF4-FFF2-40B4-BE49-F238E27FC236}">
                <a16:creationId xmlns:a16="http://schemas.microsoft.com/office/drawing/2014/main" id="{E845AE90-0F9C-01BD-980B-EB0B91082C32}"/>
              </a:ext>
            </a:extLst>
          </p:cNvPr>
          <p:cNvSpPr txBox="1"/>
          <p:nvPr/>
        </p:nvSpPr>
        <p:spPr>
          <a:xfrm>
            <a:off x="441434" y="1825625"/>
            <a:ext cx="4582510" cy="4524315"/>
          </a:xfrm>
          <a:prstGeom prst="rect">
            <a:avLst/>
          </a:prstGeom>
          <a:noFill/>
        </p:spPr>
        <p:txBody>
          <a:bodyPr wrap="square" rtlCol="0">
            <a:spAutoFit/>
          </a:bodyPr>
          <a:lstStyle/>
          <a:p>
            <a:pPr algn="l"/>
            <a:r>
              <a:rPr lang="en-US" altLang="zh-TW" sz="2400" dirty="0"/>
              <a:t>Superbowl Sunday is nearly here. In order to pass the time waiting for the half-time commercials and wardrobe malfunctions, the local hackers have organized a betting pool on the game. Members place their bets on the sum of the two final scores, or on the absolute difference between the two scores. Given the winning numbers for each type of bet, can you deduce the final scores?</a:t>
            </a:r>
            <a:endParaRPr lang="zh-TW" altLang="en-US" sz="2400" b="0" i="0" dirty="0">
              <a:solidFill>
                <a:srgbClr val="333333"/>
              </a:solidFill>
              <a:effectLst/>
              <a:latin typeface="Helvetica Neue" panose="02000503000000020004" pitchFamily="2" charset="0"/>
            </a:endParaRPr>
          </a:p>
        </p:txBody>
      </p:sp>
    </p:spTree>
    <p:extLst>
      <p:ext uri="{BB962C8B-B14F-4D97-AF65-F5344CB8AC3E}">
        <p14:creationId xmlns:p14="http://schemas.microsoft.com/office/powerpoint/2010/main" val="3228922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815639-0DA2-7330-CD02-60C03A7A3243}"/>
              </a:ext>
            </a:extLst>
          </p:cNvPr>
          <p:cNvSpPr>
            <a:spLocks noGrp="1"/>
          </p:cNvSpPr>
          <p:nvPr>
            <p:ph type="title"/>
          </p:nvPr>
        </p:nvSpPr>
        <p:spPr/>
        <p:txBody>
          <a:bodyPr/>
          <a:lstStyle/>
          <a:p>
            <a:pPr algn="ctr"/>
            <a:r>
              <a:rPr kumimoji="1" lang="zh-TW" altLang="en-US" dirty="0"/>
              <a:t>輸入與輸出</a:t>
            </a:r>
          </a:p>
        </p:txBody>
      </p:sp>
      <p:sp>
        <p:nvSpPr>
          <p:cNvPr id="3" name="內容版面配置區 2">
            <a:extLst>
              <a:ext uri="{FF2B5EF4-FFF2-40B4-BE49-F238E27FC236}">
                <a16:creationId xmlns:a16="http://schemas.microsoft.com/office/drawing/2014/main" id="{9CDD7478-9BE6-052E-14E7-2A94721A58C1}"/>
              </a:ext>
            </a:extLst>
          </p:cNvPr>
          <p:cNvSpPr>
            <a:spLocks noGrp="1"/>
          </p:cNvSpPr>
          <p:nvPr>
            <p:ph idx="1"/>
          </p:nvPr>
        </p:nvSpPr>
        <p:spPr>
          <a:xfrm>
            <a:off x="396765" y="1825625"/>
            <a:ext cx="5184228" cy="4351338"/>
          </a:xfrm>
        </p:spPr>
        <p:txBody>
          <a:bodyPr>
            <a:noAutofit/>
          </a:bodyPr>
          <a:lstStyle/>
          <a:p>
            <a:r>
              <a:rPr lang="en-US" altLang="zh-TW" sz="2400" dirty="0"/>
              <a:t>Input </a:t>
            </a:r>
            <a:r>
              <a:rPr lang="zh-TW" altLang="en-US" sz="2400" dirty="0"/>
              <a:t>：</a:t>
            </a:r>
            <a:r>
              <a:rPr lang="en-US" altLang="zh-TW" sz="2400" dirty="0"/>
              <a:t>The first line of input contains n, the number of test cases. n lines follow, each representing a test case. Each test case gives s and d, non-negative integers representing the sum and (absolute) difference between the two final scores.</a:t>
            </a:r>
          </a:p>
          <a:p>
            <a:r>
              <a:rPr lang="en-US" altLang="zh-TW" sz="2400" dirty="0"/>
              <a:t>Output </a:t>
            </a:r>
            <a:r>
              <a:rPr lang="zh-TW" altLang="en-US" sz="2400" dirty="0"/>
              <a:t>：</a:t>
            </a:r>
            <a:r>
              <a:rPr lang="en-US" altLang="zh-TW" sz="2400" dirty="0"/>
              <a:t>For each test case, output a line giving the two final scores, largest first. If there are no such scores, output a line containing “impossible”. Recall that football scores are always non-negative integers.</a:t>
            </a:r>
            <a:endParaRPr kumimoji="1" lang="zh-TW" altLang="en-US" sz="2400" dirty="0"/>
          </a:p>
        </p:txBody>
      </p:sp>
      <p:sp>
        <p:nvSpPr>
          <p:cNvPr id="4" name="文字方塊 3">
            <a:extLst>
              <a:ext uri="{FF2B5EF4-FFF2-40B4-BE49-F238E27FC236}">
                <a16:creationId xmlns:a16="http://schemas.microsoft.com/office/drawing/2014/main" id="{7EE3BC9D-6A96-6ADE-2815-3906C6A06CE7}"/>
              </a:ext>
            </a:extLst>
          </p:cNvPr>
          <p:cNvSpPr txBox="1"/>
          <p:nvPr/>
        </p:nvSpPr>
        <p:spPr>
          <a:xfrm>
            <a:off x="5969876" y="1825625"/>
            <a:ext cx="5496909" cy="4893647"/>
          </a:xfrm>
          <a:prstGeom prst="rect">
            <a:avLst/>
          </a:prstGeom>
          <a:noFill/>
        </p:spPr>
        <p:txBody>
          <a:bodyPr wrap="square" rtlCol="0">
            <a:spAutoFit/>
          </a:bodyPr>
          <a:lstStyle/>
          <a:p>
            <a:r>
              <a:rPr lang="zh-TW" altLang="en-US" sz="2400" b="0" i="0" dirty="0">
                <a:solidFill>
                  <a:srgbClr val="333333"/>
                </a:solidFill>
                <a:effectLst/>
                <a:latin typeface="Helvetica Neue" panose="02000503000000020004" pitchFamily="2" charset="0"/>
              </a:rPr>
              <a:t>輸入：輸入的第一列有一個整數，代表以下有多少組測試資料。 每組測試資料一列，有</a:t>
            </a:r>
            <a:r>
              <a:rPr lang="en-US" altLang="zh-TW" sz="2400" b="0" i="0" dirty="0">
                <a:solidFill>
                  <a:srgbClr val="333333"/>
                </a:solidFill>
                <a:effectLst/>
                <a:latin typeface="Helvetica Neue" panose="02000503000000020004" pitchFamily="2" charset="0"/>
              </a:rPr>
              <a:t>2</a:t>
            </a:r>
            <a:r>
              <a:rPr lang="zh-TW" altLang="en-US" sz="2400" b="0" i="0" dirty="0">
                <a:solidFill>
                  <a:srgbClr val="333333"/>
                </a:solidFill>
                <a:effectLst/>
                <a:latin typeface="Helvetica Neue" panose="02000503000000020004" pitchFamily="2" charset="0"/>
              </a:rPr>
              <a:t>個大於等於 </a:t>
            </a:r>
            <a:r>
              <a:rPr lang="en-US" altLang="zh-TW" sz="2400" b="0" i="0" dirty="0">
                <a:solidFill>
                  <a:srgbClr val="333333"/>
                </a:solidFill>
                <a:effectLst/>
                <a:latin typeface="Helvetica Neue" panose="02000503000000020004" pitchFamily="2" charset="0"/>
              </a:rPr>
              <a:t>0 </a:t>
            </a:r>
            <a:r>
              <a:rPr lang="zh-TW" altLang="en-US" sz="2400" b="0" i="0" dirty="0">
                <a:solidFill>
                  <a:srgbClr val="333333"/>
                </a:solidFill>
                <a:effectLst/>
                <a:latin typeface="Helvetica Neue" panose="02000503000000020004" pitchFamily="2" charset="0"/>
              </a:rPr>
              <a:t>的整數 </a:t>
            </a:r>
            <a:r>
              <a:rPr lang="en-US" altLang="zh-TW" sz="2400" b="0" i="0" dirty="0">
                <a:solidFill>
                  <a:srgbClr val="333333"/>
                </a:solidFill>
                <a:effectLst/>
                <a:latin typeface="Helvetica Neue" panose="02000503000000020004" pitchFamily="2" charset="0"/>
              </a:rPr>
              <a:t>s, d</a:t>
            </a:r>
            <a:r>
              <a:rPr lang="zh-TW" altLang="en-US" sz="2400" b="0" i="0" dirty="0">
                <a:solidFill>
                  <a:srgbClr val="333333"/>
                </a:solidFill>
                <a:effectLst/>
                <a:latin typeface="Helvetica Neue" panose="02000503000000020004" pitchFamily="2" charset="0"/>
              </a:rPr>
              <a:t>，</a:t>
            </a:r>
            <a:r>
              <a:rPr lang="en-US" altLang="zh-TW" sz="2400" b="0" i="0" dirty="0">
                <a:solidFill>
                  <a:srgbClr val="333333"/>
                </a:solidFill>
                <a:effectLst/>
                <a:latin typeface="Helvetica Neue" panose="02000503000000020004" pitchFamily="2" charset="0"/>
              </a:rPr>
              <a:t>s </a:t>
            </a:r>
            <a:r>
              <a:rPr lang="zh-TW" altLang="en-US" sz="2400" b="0" i="0" dirty="0">
                <a:solidFill>
                  <a:srgbClr val="333333"/>
                </a:solidFill>
                <a:effectLst/>
                <a:latin typeface="Helvetica Neue" panose="02000503000000020004" pitchFamily="2" charset="0"/>
              </a:rPr>
              <a:t>代表比賽結束時</a:t>
            </a:r>
            <a:r>
              <a:rPr lang="en-US" altLang="zh-TW" sz="2400" b="0" i="0" dirty="0">
                <a:solidFill>
                  <a:srgbClr val="333333"/>
                </a:solidFill>
                <a:effectLst/>
                <a:latin typeface="Helvetica Neue" panose="02000503000000020004" pitchFamily="2" charset="0"/>
              </a:rPr>
              <a:t>2</a:t>
            </a:r>
            <a:r>
              <a:rPr lang="zh-TW" altLang="en-US" sz="2400" b="0" i="0" dirty="0">
                <a:solidFill>
                  <a:srgbClr val="333333"/>
                </a:solidFill>
                <a:effectLst/>
                <a:latin typeface="Helvetica Neue" panose="02000503000000020004" pitchFamily="2" charset="0"/>
              </a:rPr>
              <a:t>隊分數的總和， </a:t>
            </a:r>
            <a:r>
              <a:rPr lang="en-US" altLang="zh-TW" sz="2400" b="0" i="0" dirty="0">
                <a:solidFill>
                  <a:srgbClr val="333333"/>
                </a:solidFill>
                <a:effectLst/>
                <a:latin typeface="Helvetica Neue" panose="02000503000000020004" pitchFamily="2" charset="0"/>
              </a:rPr>
              <a:t>d </a:t>
            </a:r>
            <a:r>
              <a:rPr lang="zh-TW" altLang="en-US" sz="2400" b="0" i="0" dirty="0">
                <a:solidFill>
                  <a:srgbClr val="333333"/>
                </a:solidFill>
                <a:effectLst/>
                <a:latin typeface="Helvetica Neue" panose="02000503000000020004" pitchFamily="2" charset="0"/>
              </a:rPr>
              <a:t>代表比賽結束時</a:t>
            </a:r>
            <a:r>
              <a:rPr lang="en-US" altLang="zh-TW" sz="2400" b="0" i="0" dirty="0">
                <a:solidFill>
                  <a:srgbClr val="333333"/>
                </a:solidFill>
                <a:effectLst/>
                <a:latin typeface="Helvetica Neue" panose="02000503000000020004" pitchFamily="2" charset="0"/>
              </a:rPr>
              <a:t>2</a:t>
            </a:r>
            <a:r>
              <a:rPr lang="zh-TW" altLang="en-US" sz="2400" b="0" i="0" dirty="0">
                <a:solidFill>
                  <a:srgbClr val="333333"/>
                </a:solidFill>
                <a:effectLst/>
                <a:latin typeface="Helvetica Neue" panose="02000503000000020004" pitchFamily="2" charset="0"/>
              </a:rPr>
              <a:t>隊分數差的絕對值。</a:t>
            </a:r>
            <a:endParaRPr lang="en-US" altLang="zh-TW" sz="2400" b="0" i="0" dirty="0">
              <a:solidFill>
                <a:srgbClr val="333333"/>
              </a:solidFill>
              <a:effectLst/>
              <a:latin typeface="Helvetica Neue" panose="02000503000000020004" pitchFamily="2" charset="0"/>
            </a:endParaRPr>
          </a:p>
          <a:p>
            <a:br>
              <a:rPr lang="en-US" altLang="zh-TW" sz="2400" b="0" i="0" dirty="0">
                <a:solidFill>
                  <a:srgbClr val="333333"/>
                </a:solidFill>
                <a:effectLst/>
                <a:latin typeface="Helvetica Neue" panose="02000503000000020004" pitchFamily="2" charset="0"/>
              </a:rPr>
            </a:br>
            <a:r>
              <a:rPr lang="zh-TW" altLang="en-US" sz="2400" b="0" i="0" dirty="0">
                <a:solidFill>
                  <a:srgbClr val="333333"/>
                </a:solidFill>
                <a:effectLst/>
                <a:latin typeface="Helvetica Neue" panose="02000503000000020004" pitchFamily="2" charset="0"/>
              </a:rPr>
              <a:t>輸出：對每組測試資料輸出一列，包含</a:t>
            </a:r>
            <a:r>
              <a:rPr lang="en-US" altLang="zh-TW" sz="2400" b="0" i="0" dirty="0">
                <a:solidFill>
                  <a:srgbClr val="333333"/>
                </a:solidFill>
                <a:effectLst/>
                <a:latin typeface="Helvetica Neue" panose="02000503000000020004" pitchFamily="2" charset="0"/>
              </a:rPr>
              <a:t>2</a:t>
            </a:r>
            <a:r>
              <a:rPr lang="zh-TW" altLang="en-US" sz="2400" b="0" i="0" dirty="0">
                <a:solidFill>
                  <a:srgbClr val="333333"/>
                </a:solidFill>
                <a:effectLst/>
                <a:latin typeface="Helvetica Neue" panose="02000503000000020004" pitchFamily="2" charset="0"/>
              </a:rPr>
              <a:t>個整數代表比賽結束時這</a:t>
            </a:r>
            <a:r>
              <a:rPr lang="en-US" altLang="zh-TW" sz="2400" b="0" i="0" dirty="0">
                <a:solidFill>
                  <a:srgbClr val="333333"/>
                </a:solidFill>
                <a:effectLst/>
                <a:latin typeface="Helvetica Neue" panose="02000503000000020004" pitchFamily="2" charset="0"/>
              </a:rPr>
              <a:t>2</a:t>
            </a:r>
            <a:r>
              <a:rPr lang="zh-TW" altLang="en-US" sz="2400" b="0" i="0" dirty="0">
                <a:solidFill>
                  <a:srgbClr val="333333"/>
                </a:solidFill>
                <a:effectLst/>
                <a:latin typeface="Helvetica Neue" panose="02000503000000020004" pitchFamily="2" charset="0"/>
              </a:rPr>
              <a:t>隊的分數，分數大的在前。如果沒有這樣的分數，請輸出「 </a:t>
            </a:r>
            <a:r>
              <a:rPr lang="en-US" altLang="zh-TW" sz="2400" b="0" i="0" dirty="0">
                <a:solidFill>
                  <a:srgbClr val="333333"/>
                </a:solidFill>
                <a:effectLst/>
                <a:latin typeface="Helvetica Neue" panose="02000503000000020004" pitchFamily="2" charset="0"/>
              </a:rPr>
              <a:t>impossible</a:t>
            </a:r>
            <a:r>
              <a:rPr lang="zh-TW" altLang="en-US" sz="2400" b="0" i="0" dirty="0">
                <a:solidFill>
                  <a:srgbClr val="333333"/>
                </a:solidFill>
                <a:effectLst/>
                <a:latin typeface="Helvetica Neue" panose="02000503000000020004" pitchFamily="2" charset="0"/>
              </a:rPr>
              <a:t>」。 請記得：美式足球的分數一定是大於等於 </a:t>
            </a:r>
            <a:r>
              <a:rPr lang="en-US" altLang="zh-TW" sz="2400" b="0" i="0" dirty="0">
                <a:solidFill>
                  <a:srgbClr val="333333"/>
                </a:solidFill>
                <a:effectLst/>
                <a:latin typeface="Helvetica Neue" panose="02000503000000020004" pitchFamily="2" charset="0"/>
              </a:rPr>
              <a:t>0 </a:t>
            </a:r>
            <a:r>
              <a:rPr lang="zh-TW" altLang="en-US" sz="2400" b="0" i="0" dirty="0">
                <a:solidFill>
                  <a:srgbClr val="333333"/>
                </a:solidFill>
                <a:effectLst/>
                <a:latin typeface="Helvetica Neue" panose="02000503000000020004" pitchFamily="2" charset="0"/>
              </a:rPr>
              <a:t>的整數。</a:t>
            </a:r>
            <a:br>
              <a:rPr lang="zh-TW" altLang="en-US" sz="2400" b="0" i="0" dirty="0">
                <a:solidFill>
                  <a:srgbClr val="333333"/>
                </a:solidFill>
                <a:effectLst/>
                <a:latin typeface="Helvetica Neue" panose="02000503000000020004" pitchFamily="2" charset="0"/>
              </a:rPr>
            </a:br>
            <a:endParaRPr lang="zh-TW" altLang="en-US" sz="2400" b="0" i="0" dirty="0">
              <a:solidFill>
                <a:srgbClr val="333333"/>
              </a:solidFill>
              <a:effectLst/>
              <a:latin typeface="Helvetica Neue" panose="02000503000000020004" pitchFamily="2" charset="0"/>
            </a:endParaRPr>
          </a:p>
          <a:p>
            <a:endParaRPr kumimoji="1" lang="zh-TW" altLang="en-US" sz="2400" dirty="0"/>
          </a:p>
        </p:txBody>
      </p:sp>
    </p:spTree>
    <p:extLst>
      <p:ext uri="{BB962C8B-B14F-4D97-AF65-F5344CB8AC3E}">
        <p14:creationId xmlns:p14="http://schemas.microsoft.com/office/powerpoint/2010/main" val="1942681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E3CEB1-233E-2FF6-9775-32708B71C789}"/>
              </a:ext>
            </a:extLst>
          </p:cNvPr>
          <p:cNvSpPr>
            <a:spLocks noGrp="1"/>
          </p:cNvSpPr>
          <p:nvPr>
            <p:ph type="title"/>
          </p:nvPr>
        </p:nvSpPr>
        <p:spPr/>
        <p:txBody>
          <a:bodyPr/>
          <a:lstStyle/>
          <a:p>
            <a:pPr algn="ctr"/>
            <a:r>
              <a:rPr kumimoji="1" lang="zh-TW" altLang="en-US" dirty="0">
                <a:latin typeface="+mn-ea"/>
                <a:ea typeface="+mn-ea"/>
              </a:rPr>
              <a:t>範例測資</a:t>
            </a:r>
          </a:p>
        </p:txBody>
      </p:sp>
      <p:sp>
        <p:nvSpPr>
          <p:cNvPr id="3" name="內容版面配置區 2">
            <a:extLst>
              <a:ext uri="{FF2B5EF4-FFF2-40B4-BE49-F238E27FC236}">
                <a16:creationId xmlns:a16="http://schemas.microsoft.com/office/drawing/2014/main" id="{6D0ECA2A-22EB-59D8-D0A7-914B97441EFE}"/>
              </a:ext>
            </a:extLst>
          </p:cNvPr>
          <p:cNvSpPr>
            <a:spLocks noGrp="1"/>
          </p:cNvSpPr>
          <p:nvPr>
            <p:ph idx="1"/>
          </p:nvPr>
        </p:nvSpPr>
        <p:spPr>
          <a:xfrm>
            <a:off x="3360683" y="2506662"/>
            <a:ext cx="1547648" cy="4351338"/>
          </a:xfrm>
        </p:spPr>
        <p:txBody>
          <a:bodyPr/>
          <a:lstStyle/>
          <a:p>
            <a:pPr marL="0" indent="0">
              <a:buNone/>
            </a:pPr>
            <a:r>
              <a:rPr kumimoji="1" lang="zh-TW" altLang="en-US" dirty="0">
                <a:latin typeface="+mn-ea"/>
              </a:rPr>
              <a:t>輸入：</a:t>
            </a:r>
            <a:endParaRPr kumimoji="1" lang="en-US" altLang="zh-TW" dirty="0">
              <a:latin typeface="+mn-ea"/>
            </a:endParaRPr>
          </a:p>
          <a:p>
            <a:pPr marL="0" indent="0">
              <a:buNone/>
            </a:pPr>
            <a:r>
              <a:rPr lang="en-US" altLang="zh-TW" dirty="0"/>
              <a:t>4 </a:t>
            </a:r>
          </a:p>
          <a:p>
            <a:pPr marL="0" indent="0">
              <a:buNone/>
            </a:pPr>
            <a:r>
              <a:rPr lang="en-US" altLang="zh-TW" dirty="0"/>
              <a:t>40 20 </a:t>
            </a:r>
          </a:p>
          <a:p>
            <a:pPr marL="0" indent="0">
              <a:buNone/>
            </a:pPr>
            <a:r>
              <a:rPr lang="en-US" altLang="zh-TW" dirty="0"/>
              <a:t>20 40 </a:t>
            </a:r>
          </a:p>
          <a:p>
            <a:pPr marL="0" indent="0">
              <a:buNone/>
            </a:pPr>
            <a:r>
              <a:rPr lang="en-US" altLang="zh-TW" dirty="0"/>
              <a:t>5 1 </a:t>
            </a:r>
          </a:p>
          <a:p>
            <a:pPr marL="0" indent="0">
              <a:buNone/>
            </a:pPr>
            <a:r>
              <a:rPr lang="en-US" altLang="zh-TW" dirty="0"/>
              <a:t>100 1</a:t>
            </a:r>
            <a:endParaRPr kumimoji="1" lang="en-US" altLang="zh-TW" dirty="0"/>
          </a:p>
        </p:txBody>
      </p:sp>
      <p:sp>
        <p:nvSpPr>
          <p:cNvPr id="4" name="文字方塊 3">
            <a:extLst>
              <a:ext uri="{FF2B5EF4-FFF2-40B4-BE49-F238E27FC236}">
                <a16:creationId xmlns:a16="http://schemas.microsoft.com/office/drawing/2014/main" id="{DAC88B11-6B23-C9E3-F942-343B316337AC}"/>
              </a:ext>
            </a:extLst>
          </p:cNvPr>
          <p:cNvSpPr txBox="1"/>
          <p:nvPr/>
        </p:nvSpPr>
        <p:spPr>
          <a:xfrm>
            <a:off x="7283671" y="2506662"/>
            <a:ext cx="3457903" cy="2246769"/>
          </a:xfrm>
          <a:prstGeom prst="rect">
            <a:avLst/>
          </a:prstGeom>
          <a:noFill/>
        </p:spPr>
        <p:txBody>
          <a:bodyPr wrap="square" rtlCol="0">
            <a:spAutoFit/>
          </a:bodyPr>
          <a:lstStyle/>
          <a:p>
            <a:r>
              <a:rPr kumimoji="1" lang="zh-TW" altLang="en-US" sz="2800" dirty="0">
                <a:latin typeface="+mn-ea"/>
              </a:rPr>
              <a:t>輸出：</a:t>
            </a:r>
            <a:endParaRPr kumimoji="1" lang="en-US" altLang="zh-TW" sz="2800" dirty="0">
              <a:latin typeface="+mn-ea"/>
            </a:endParaRPr>
          </a:p>
          <a:p>
            <a:r>
              <a:rPr lang="en-US" altLang="zh-TW" sz="2800" dirty="0"/>
              <a:t>30 10 </a:t>
            </a:r>
          </a:p>
          <a:p>
            <a:r>
              <a:rPr lang="en-US" altLang="zh-TW" sz="2800" dirty="0"/>
              <a:t>impossible </a:t>
            </a:r>
          </a:p>
          <a:p>
            <a:r>
              <a:rPr lang="en-US" altLang="zh-TW" sz="2800" dirty="0"/>
              <a:t>3 2 </a:t>
            </a:r>
          </a:p>
          <a:p>
            <a:r>
              <a:rPr lang="en-US" altLang="zh-TW" sz="2800" dirty="0"/>
              <a:t>impossible</a:t>
            </a:r>
            <a:endParaRPr kumimoji="1" lang="zh-TW" altLang="en-US" sz="2800" dirty="0">
              <a:latin typeface="+mn-ea"/>
            </a:endParaRPr>
          </a:p>
        </p:txBody>
      </p:sp>
    </p:spTree>
    <p:extLst>
      <p:ext uri="{BB962C8B-B14F-4D97-AF65-F5344CB8AC3E}">
        <p14:creationId xmlns:p14="http://schemas.microsoft.com/office/powerpoint/2010/main" val="4199891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EE65E5A-5CD6-C66E-3604-DDB0B52212A8}"/>
              </a:ext>
            </a:extLst>
          </p:cNvPr>
          <p:cNvSpPr>
            <a:spLocks noGrp="1"/>
          </p:cNvSpPr>
          <p:nvPr>
            <p:ph type="title"/>
          </p:nvPr>
        </p:nvSpPr>
        <p:spPr/>
        <p:txBody>
          <a:bodyPr/>
          <a:lstStyle/>
          <a:p>
            <a:pPr algn="ctr"/>
            <a:r>
              <a:rPr kumimoji="1" lang="zh-TW" altLang="en-US" dirty="0"/>
              <a:t>第一筆測資</a:t>
            </a:r>
          </a:p>
        </p:txBody>
      </p:sp>
      <p:sp>
        <p:nvSpPr>
          <p:cNvPr id="4" name="內容版面配置區 2">
            <a:extLst>
              <a:ext uri="{FF2B5EF4-FFF2-40B4-BE49-F238E27FC236}">
                <a16:creationId xmlns:a16="http://schemas.microsoft.com/office/drawing/2014/main" id="{082A3B8F-B40A-5A6B-5A16-A35B8BFE1D9D}"/>
              </a:ext>
            </a:extLst>
          </p:cNvPr>
          <p:cNvSpPr txBox="1">
            <a:spLocks/>
          </p:cNvSpPr>
          <p:nvPr/>
        </p:nvSpPr>
        <p:spPr>
          <a:xfrm>
            <a:off x="838200" y="2124649"/>
            <a:ext cx="154764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kumimoji="1" lang="zh-TW" altLang="en-US" sz="3200" dirty="0">
                <a:latin typeface="+mn-ea"/>
              </a:rPr>
              <a:t>輸入：</a:t>
            </a:r>
            <a:endParaRPr kumimoji="1" lang="en-US" altLang="zh-TW" sz="3200" dirty="0">
              <a:latin typeface="+mn-ea"/>
            </a:endParaRPr>
          </a:p>
          <a:p>
            <a:pPr marL="0" indent="0">
              <a:buFont typeface="Arial" panose="020B0604020202020204" pitchFamily="34" charset="0"/>
              <a:buNone/>
            </a:pPr>
            <a:endParaRPr lang="en-US" altLang="zh-TW" sz="3200" dirty="0"/>
          </a:p>
        </p:txBody>
      </p:sp>
      <p:sp>
        <p:nvSpPr>
          <p:cNvPr id="5" name="文字方塊 4">
            <a:extLst>
              <a:ext uri="{FF2B5EF4-FFF2-40B4-BE49-F238E27FC236}">
                <a16:creationId xmlns:a16="http://schemas.microsoft.com/office/drawing/2014/main" id="{734934E8-E88B-06DB-DF6E-81CD3B8C3517}"/>
              </a:ext>
            </a:extLst>
          </p:cNvPr>
          <p:cNvSpPr txBox="1"/>
          <p:nvPr/>
        </p:nvSpPr>
        <p:spPr>
          <a:xfrm>
            <a:off x="2385847" y="2058384"/>
            <a:ext cx="3457903" cy="1877437"/>
          </a:xfrm>
          <a:prstGeom prst="rect">
            <a:avLst/>
          </a:prstGeom>
          <a:noFill/>
        </p:spPr>
        <p:txBody>
          <a:bodyPr wrap="square" rtlCol="0">
            <a:spAutoFit/>
          </a:bodyPr>
          <a:lstStyle/>
          <a:p>
            <a:r>
              <a:rPr kumimoji="1" lang="zh-TW" altLang="en-US" sz="3200" dirty="0">
                <a:latin typeface="+mn-ea"/>
              </a:rPr>
              <a:t>輸出：</a:t>
            </a:r>
            <a:endParaRPr kumimoji="1" lang="en-US" altLang="zh-TW" sz="2800" dirty="0">
              <a:latin typeface="+mn-ea"/>
            </a:endParaRPr>
          </a:p>
          <a:p>
            <a:r>
              <a:rPr lang="en-US" altLang="zh-TW" sz="2800" dirty="0"/>
              <a:t> 30 10 </a:t>
            </a:r>
          </a:p>
          <a:p>
            <a:endParaRPr lang="en-US" altLang="zh-TW" sz="2800" dirty="0"/>
          </a:p>
          <a:p>
            <a:endParaRPr lang="en-US" altLang="zh-TW" sz="2800" dirty="0"/>
          </a:p>
        </p:txBody>
      </p:sp>
      <p:sp>
        <p:nvSpPr>
          <p:cNvPr id="7" name="文字方塊 6">
            <a:extLst>
              <a:ext uri="{FF2B5EF4-FFF2-40B4-BE49-F238E27FC236}">
                <a16:creationId xmlns:a16="http://schemas.microsoft.com/office/drawing/2014/main" id="{75257FEC-7946-B5EF-C01A-56D1142E4276}"/>
              </a:ext>
            </a:extLst>
          </p:cNvPr>
          <p:cNvSpPr txBox="1"/>
          <p:nvPr/>
        </p:nvSpPr>
        <p:spPr>
          <a:xfrm>
            <a:off x="838199" y="2596506"/>
            <a:ext cx="1358462" cy="954107"/>
          </a:xfrm>
          <a:prstGeom prst="rect">
            <a:avLst/>
          </a:prstGeom>
          <a:noFill/>
        </p:spPr>
        <p:txBody>
          <a:bodyPr wrap="square">
            <a:spAutoFit/>
          </a:bodyPr>
          <a:lstStyle/>
          <a:p>
            <a:r>
              <a:rPr lang="en-US" altLang="zh-TW" sz="2800" dirty="0"/>
              <a:t>40 20 </a:t>
            </a:r>
          </a:p>
          <a:p>
            <a:pPr marL="0" indent="0">
              <a:buNone/>
            </a:pPr>
            <a:endParaRPr lang="en-US" altLang="zh-TW" sz="2800" dirty="0"/>
          </a:p>
        </p:txBody>
      </p:sp>
    </p:spTree>
    <p:extLst>
      <p:ext uri="{BB962C8B-B14F-4D97-AF65-F5344CB8AC3E}">
        <p14:creationId xmlns:p14="http://schemas.microsoft.com/office/powerpoint/2010/main" val="774898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EE65E5A-5CD6-C66E-3604-DDB0B52212A8}"/>
              </a:ext>
            </a:extLst>
          </p:cNvPr>
          <p:cNvSpPr>
            <a:spLocks noGrp="1"/>
          </p:cNvSpPr>
          <p:nvPr>
            <p:ph type="title"/>
          </p:nvPr>
        </p:nvSpPr>
        <p:spPr/>
        <p:txBody>
          <a:bodyPr/>
          <a:lstStyle/>
          <a:p>
            <a:pPr algn="ctr"/>
            <a:r>
              <a:rPr kumimoji="1" lang="zh-TW" altLang="en-US" dirty="0"/>
              <a:t>第二筆測資</a:t>
            </a:r>
          </a:p>
        </p:txBody>
      </p:sp>
      <p:sp>
        <p:nvSpPr>
          <p:cNvPr id="4" name="內容版面配置區 2">
            <a:extLst>
              <a:ext uri="{FF2B5EF4-FFF2-40B4-BE49-F238E27FC236}">
                <a16:creationId xmlns:a16="http://schemas.microsoft.com/office/drawing/2014/main" id="{082A3B8F-B40A-5A6B-5A16-A35B8BFE1D9D}"/>
              </a:ext>
            </a:extLst>
          </p:cNvPr>
          <p:cNvSpPr txBox="1">
            <a:spLocks/>
          </p:cNvSpPr>
          <p:nvPr/>
        </p:nvSpPr>
        <p:spPr>
          <a:xfrm>
            <a:off x="838200" y="2124649"/>
            <a:ext cx="154764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kumimoji="1" lang="zh-TW" altLang="en-US" sz="3200" dirty="0">
                <a:latin typeface="+mn-ea"/>
              </a:rPr>
              <a:t>輸入：</a:t>
            </a:r>
            <a:endParaRPr kumimoji="1" lang="en-US" altLang="zh-TW" sz="3200" dirty="0">
              <a:latin typeface="+mn-ea"/>
            </a:endParaRPr>
          </a:p>
          <a:p>
            <a:pPr marL="0" indent="0">
              <a:buFont typeface="Arial" panose="020B0604020202020204" pitchFamily="34" charset="0"/>
              <a:buNone/>
            </a:pPr>
            <a:endParaRPr lang="en-US" altLang="zh-TW" sz="3200" dirty="0"/>
          </a:p>
        </p:txBody>
      </p:sp>
      <p:sp>
        <p:nvSpPr>
          <p:cNvPr id="5" name="文字方塊 4">
            <a:extLst>
              <a:ext uri="{FF2B5EF4-FFF2-40B4-BE49-F238E27FC236}">
                <a16:creationId xmlns:a16="http://schemas.microsoft.com/office/drawing/2014/main" id="{734934E8-E88B-06DB-DF6E-81CD3B8C3517}"/>
              </a:ext>
            </a:extLst>
          </p:cNvPr>
          <p:cNvSpPr txBox="1"/>
          <p:nvPr/>
        </p:nvSpPr>
        <p:spPr>
          <a:xfrm>
            <a:off x="2385847" y="2058384"/>
            <a:ext cx="3457903" cy="1877437"/>
          </a:xfrm>
          <a:prstGeom prst="rect">
            <a:avLst/>
          </a:prstGeom>
          <a:noFill/>
        </p:spPr>
        <p:txBody>
          <a:bodyPr wrap="square" rtlCol="0">
            <a:spAutoFit/>
          </a:bodyPr>
          <a:lstStyle/>
          <a:p>
            <a:r>
              <a:rPr kumimoji="1" lang="zh-TW" altLang="en-US" sz="3200" dirty="0">
                <a:latin typeface="+mn-ea"/>
              </a:rPr>
              <a:t>輸出：</a:t>
            </a:r>
            <a:endParaRPr kumimoji="1" lang="en-US" altLang="zh-TW" sz="2800" dirty="0">
              <a:latin typeface="+mn-ea"/>
            </a:endParaRPr>
          </a:p>
          <a:p>
            <a:r>
              <a:rPr lang="en-US" altLang="zh-TW" sz="2800" dirty="0"/>
              <a:t>impossible</a:t>
            </a:r>
          </a:p>
          <a:p>
            <a:endParaRPr lang="en-US" altLang="zh-TW" sz="2800" dirty="0"/>
          </a:p>
          <a:p>
            <a:endParaRPr lang="en-US" altLang="zh-TW" sz="2800" dirty="0"/>
          </a:p>
        </p:txBody>
      </p:sp>
      <p:sp>
        <p:nvSpPr>
          <p:cNvPr id="7" name="文字方塊 6">
            <a:extLst>
              <a:ext uri="{FF2B5EF4-FFF2-40B4-BE49-F238E27FC236}">
                <a16:creationId xmlns:a16="http://schemas.microsoft.com/office/drawing/2014/main" id="{75257FEC-7946-B5EF-C01A-56D1142E4276}"/>
              </a:ext>
            </a:extLst>
          </p:cNvPr>
          <p:cNvSpPr txBox="1"/>
          <p:nvPr/>
        </p:nvSpPr>
        <p:spPr>
          <a:xfrm>
            <a:off x="838199" y="2596506"/>
            <a:ext cx="1358462" cy="523220"/>
          </a:xfrm>
          <a:prstGeom prst="rect">
            <a:avLst/>
          </a:prstGeom>
          <a:noFill/>
        </p:spPr>
        <p:txBody>
          <a:bodyPr wrap="square">
            <a:spAutoFit/>
          </a:bodyPr>
          <a:lstStyle/>
          <a:p>
            <a:pPr marL="0" indent="0">
              <a:buNone/>
            </a:pPr>
            <a:r>
              <a:rPr lang="en-US" altLang="zh-TW" sz="2800" dirty="0"/>
              <a:t>20 40 </a:t>
            </a:r>
          </a:p>
        </p:txBody>
      </p:sp>
    </p:spTree>
    <p:extLst>
      <p:ext uri="{BB962C8B-B14F-4D97-AF65-F5344CB8AC3E}">
        <p14:creationId xmlns:p14="http://schemas.microsoft.com/office/powerpoint/2010/main" val="4258620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EE65E5A-5CD6-C66E-3604-DDB0B52212A8}"/>
              </a:ext>
            </a:extLst>
          </p:cNvPr>
          <p:cNvSpPr>
            <a:spLocks noGrp="1"/>
          </p:cNvSpPr>
          <p:nvPr>
            <p:ph type="title"/>
          </p:nvPr>
        </p:nvSpPr>
        <p:spPr/>
        <p:txBody>
          <a:bodyPr/>
          <a:lstStyle/>
          <a:p>
            <a:pPr algn="ctr"/>
            <a:r>
              <a:rPr kumimoji="1" lang="zh-TW" altLang="en-US" dirty="0"/>
              <a:t>第三筆測資</a:t>
            </a:r>
          </a:p>
        </p:txBody>
      </p:sp>
      <p:sp>
        <p:nvSpPr>
          <p:cNvPr id="4" name="內容版面配置區 2">
            <a:extLst>
              <a:ext uri="{FF2B5EF4-FFF2-40B4-BE49-F238E27FC236}">
                <a16:creationId xmlns:a16="http://schemas.microsoft.com/office/drawing/2014/main" id="{082A3B8F-B40A-5A6B-5A16-A35B8BFE1D9D}"/>
              </a:ext>
            </a:extLst>
          </p:cNvPr>
          <p:cNvSpPr txBox="1">
            <a:spLocks/>
          </p:cNvSpPr>
          <p:nvPr/>
        </p:nvSpPr>
        <p:spPr>
          <a:xfrm>
            <a:off x="838200" y="2124649"/>
            <a:ext cx="154764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kumimoji="1" lang="zh-TW" altLang="en-US" sz="3200" dirty="0">
                <a:latin typeface="+mn-ea"/>
              </a:rPr>
              <a:t>輸入：</a:t>
            </a:r>
            <a:endParaRPr kumimoji="1" lang="en-US" altLang="zh-TW" sz="3200" dirty="0">
              <a:latin typeface="+mn-ea"/>
            </a:endParaRPr>
          </a:p>
          <a:p>
            <a:pPr marL="0" indent="0">
              <a:buFont typeface="Arial" panose="020B0604020202020204" pitchFamily="34" charset="0"/>
              <a:buNone/>
            </a:pPr>
            <a:endParaRPr lang="en-US" altLang="zh-TW" sz="3200" dirty="0"/>
          </a:p>
        </p:txBody>
      </p:sp>
      <p:sp>
        <p:nvSpPr>
          <p:cNvPr id="5" name="文字方塊 4">
            <a:extLst>
              <a:ext uri="{FF2B5EF4-FFF2-40B4-BE49-F238E27FC236}">
                <a16:creationId xmlns:a16="http://schemas.microsoft.com/office/drawing/2014/main" id="{734934E8-E88B-06DB-DF6E-81CD3B8C3517}"/>
              </a:ext>
            </a:extLst>
          </p:cNvPr>
          <p:cNvSpPr txBox="1"/>
          <p:nvPr/>
        </p:nvSpPr>
        <p:spPr>
          <a:xfrm>
            <a:off x="2385847" y="2058384"/>
            <a:ext cx="3457903" cy="1877437"/>
          </a:xfrm>
          <a:prstGeom prst="rect">
            <a:avLst/>
          </a:prstGeom>
          <a:noFill/>
        </p:spPr>
        <p:txBody>
          <a:bodyPr wrap="square" rtlCol="0">
            <a:spAutoFit/>
          </a:bodyPr>
          <a:lstStyle/>
          <a:p>
            <a:r>
              <a:rPr kumimoji="1" lang="zh-TW" altLang="en-US" sz="3200" dirty="0">
                <a:latin typeface="+mn-ea"/>
              </a:rPr>
              <a:t>輸出：</a:t>
            </a:r>
            <a:endParaRPr kumimoji="1" lang="en-US" altLang="zh-TW" sz="2800" dirty="0">
              <a:latin typeface="+mn-ea"/>
            </a:endParaRPr>
          </a:p>
          <a:p>
            <a:r>
              <a:rPr lang="en-US" altLang="zh-TW" sz="2800" dirty="0"/>
              <a:t>3 2 </a:t>
            </a:r>
          </a:p>
          <a:p>
            <a:endParaRPr lang="en-US" altLang="zh-TW" sz="2800" dirty="0"/>
          </a:p>
          <a:p>
            <a:endParaRPr lang="en-US" altLang="zh-TW" sz="2800" dirty="0"/>
          </a:p>
        </p:txBody>
      </p:sp>
      <p:sp>
        <p:nvSpPr>
          <p:cNvPr id="7" name="文字方塊 6">
            <a:extLst>
              <a:ext uri="{FF2B5EF4-FFF2-40B4-BE49-F238E27FC236}">
                <a16:creationId xmlns:a16="http://schemas.microsoft.com/office/drawing/2014/main" id="{75257FEC-7946-B5EF-C01A-56D1142E4276}"/>
              </a:ext>
            </a:extLst>
          </p:cNvPr>
          <p:cNvSpPr txBox="1"/>
          <p:nvPr/>
        </p:nvSpPr>
        <p:spPr>
          <a:xfrm>
            <a:off x="838199" y="2596506"/>
            <a:ext cx="1358462" cy="523220"/>
          </a:xfrm>
          <a:prstGeom prst="rect">
            <a:avLst/>
          </a:prstGeom>
          <a:noFill/>
        </p:spPr>
        <p:txBody>
          <a:bodyPr wrap="square">
            <a:spAutoFit/>
          </a:bodyPr>
          <a:lstStyle/>
          <a:p>
            <a:r>
              <a:rPr lang="en-US" altLang="zh-TW" sz="2800" dirty="0"/>
              <a:t>5 1</a:t>
            </a:r>
          </a:p>
        </p:txBody>
      </p:sp>
    </p:spTree>
    <p:extLst>
      <p:ext uri="{BB962C8B-B14F-4D97-AF65-F5344CB8AC3E}">
        <p14:creationId xmlns:p14="http://schemas.microsoft.com/office/powerpoint/2010/main" val="3391579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EE65E5A-5CD6-C66E-3604-DDB0B52212A8}"/>
              </a:ext>
            </a:extLst>
          </p:cNvPr>
          <p:cNvSpPr>
            <a:spLocks noGrp="1"/>
          </p:cNvSpPr>
          <p:nvPr>
            <p:ph type="title"/>
          </p:nvPr>
        </p:nvSpPr>
        <p:spPr/>
        <p:txBody>
          <a:bodyPr/>
          <a:lstStyle/>
          <a:p>
            <a:pPr algn="ctr"/>
            <a:r>
              <a:rPr kumimoji="1" lang="zh-TW" altLang="en-US" dirty="0"/>
              <a:t>第四筆測資</a:t>
            </a:r>
          </a:p>
        </p:txBody>
      </p:sp>
      <p:sp>
        <p:nvSpPr>
          <p:cNvPr id="4" name="內容版面配置區 2">
            <a:extLst>
              <a:ext uri="{FF2B5EF4-FFF2-40B4-BE49-F238E27FC236}">
                <a16:creationId xmlns:a16="http://schemas.microsoft.com/office/drawing/2014/main" id="{082A3B8F-B40A-5A6B-5A16-A35B8BFE1D9D}"/>
              </a:ext>
            </a:extLst>
          </p:cNvPr>
          <p:cNvSpPr txBox="1">
            <a:spLocks/>
          </p:cNvSpPr>
          <p:nvPr/>
        </p:nvSpPr>
        <p:spPr>
          <a:xfrm>
            <a:off x="838200" y="2124649"/>
            <a:ext cx="154764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kumimoji="1" lang="zh-TW" altLang="en-US" sz="3200" dirty="0">
                <a:latin typeface="+mn-ea"/>
              </a:rPr>
              <a:t>輸入：</a:t>
            </a:r>
            <a:endParaRPr kumimoji="1" lang="en-US" altLang="zh-TW" sz="3200" dirty="0">
              <a:latin typeface="+mn-ea"/>
            </a:endParaRPr>
          </a:p>
          <a:p>
            <a:pPr marL="0" indent="0">
              <a:buFont typeface="Arial" panose="020B0604020202020204" pitchFamily="34" charset="0"/>
              <a:buNone/>
            </a:pPr>
            <a:endParaRPr lang="en-US" altLang="zh-TW" sz="3200" dirty="0"/>
          </a:p>
        </p:txBody>
      </p:sp>
      <p:sp>
        <p:nvSpPr>
          <p:cNvPr id="5" name="文字方塊 4">
            <a:extLst>
              <a:ext uri="{FF2B5EF4-FFF2-40B4-BE49-F238E27FC236}">
                <a16:creationId xmlns:a16="http://schemas.microsoft.com/office/drawing/2014/main" id="{734934E8-E88B-06DB-DF6E-81CD3B8C3517}"/>
              </a:ext>
            </a:extLst>
          </p:cNvPr>
          <p:cNvSpPr txBox="1"/>
          <p:nvPr/>
        </p:nvSpPr>
        <p:spPr>
          <a:xfrm>
            <a:off x="2385847" y="2058384"/>
            <a:ext cx="3457903" cy="1877437"/>
          </a:xfrm>
          <a:prstGeom prst="rect">
            <a:avLst/>
          </a:prstGeom>
          <a:noFill/>
        </p:spPr>
        <p:txBody>
          <a:bodyPr wrap="square" rtlCol="0">
            <a:spAutoFit/>
          </a:bodyPr>
          <a:lstStyle/>
          <a:p>
            <a:r>
              <a:rPr kumimoji="1" lang="zh-TW" altLang="en-US" sz="3200" dirty="0">
                <a:latin typeface="+mn-ea"/>
              </a:rPr>
              <a:t>輸出：</a:t>
            </a:r>
            <a:endParaRPr kumimoji="1" lang="en-US" altLang="zh-TW" sz="2800" dirty="0">
              <a:latin typeface="+mn-ea"/>
            </a:endParaRPr>
          </a:p>
          <a:p>
            <a:r>
              <a:rPr lang="en-US" altLang="zh-TW" sz="2800" dirty="0"/>
              <a:t>impossible</a:t>
            </a:r>
            <a:endParaRPr kumimoji="1" lang="zh-TW" altLang="en-US" sz="2800" dirty="0">
              <a:latin typeface="+mn-ea"/>
            </a:endParaRPr>
          </a:p>
          <a:p>
            <a:endParaRPr lang="en-US" altLang="zh-TW" sz="2800" dirty="0"/>
          </a:p>
          <a:p>
            <a:endParaRPr lang="en-US" altLang="zh-TW" sz="2800" dirty="0"/>
          </a:p>
        </p:txBody>
      </p:sp>
      <p:sp>
        <p:nvSpPr>
          <p:cNvPr id="7" name="文字方塊 6">
            <a:extLst>
              <a:ext uri="{FF2B5EF4-FFF2-40B4-BE49-F238E27FC236}">
                <a16:creationId xmlns:a16="http://schemas.microsoft.com/office/drawing/2014/main" id="{75257FEC-7946-B5EF-C01A-56D1142E4276}"/>
              </a:ext>
            </a:extLst>
          </p:cNvPr>
          <p:cNvSpPr txBox="1"/>
          <p:nvPr/>
        </p:nvSpPr>
        <p:spPr>
          <a:xfrm>
            <a:off x="838199" y="2596506"/>
            <a:ext cx="1358462" cy="954107"/>
          </a:xfrm>
          <a:prstGeom prst="rect">
            <a:avLst/>
          </a:prstGeom>
          <a:noFill/>
        </p:spPr>
        <p:txBody>
          <a:bodyPr wrap="square">
            <a:spAutoFit/>
          </a:bodyPr>
          <a:lstStyle/>
          <a:p>
            <a:pPr marL="0" indent="0">
              <a:buNone/>
            </a:pPr>
            <a:r>
              <a:rPr lang="en-US" altLang="zh-TW" sz="2800" dirty="0"/>
              <a:t>100 1</a:t>
            </a:r>
            <a:endParaRPr kumimoji="1" lang="en-US" altLang="zh-TW" sz="2800" dirty="0"/>
          </a:p>
          <a:p>
            <a:pPr marL="0" indent="0">
              <a:buNone/>
            </a:pPr>
            <a:endParaRPr lang="en-US" altLang="zh-TW" sz="2800" dirty="0"/>
          </a:p>
        </p:txBody>
      </p:sp>
    </p:spTree>
    <p:extLst>
      <p:ext uri="{BB962C8B-B14F-4D97-AF65-F5344CB8AC3E}">
        <p14:creationId xmlns:p14="http://schemas.microsoft.com/office/powerpoint/2010/main" val="3991378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08CE72-1E16-E0AA-2FDE-26E337C8A1EE}"/>
              </a:ext>
            </a:extLst>
          </p:cNvPr>
          <p:cNvSpPr>
            <a:spLocks noGrp="1"/>
          </p:cNvSpPr>
          <p:nvPr>
            <p:ph type="title"/>
          </p:nvPr>
        </p:nvSpPr>
        <p:spPr/>
        <p:txBody>
          <a:bodyPr/>
          <a:lstStyle/>
          <a:p>
            <a:r>
              <a:rPr kumimoji="1" lang="zh-TW" altLang="en-US" dirty="0"/>
              <a:t>程式碼</a:t>
            </a:r>
          </a:p>
        </p:txBody>
      </p:sp>
      <p:sp>
        <p:nvSpPr>
          <p:cNvPr id="3" name="內容版面配置區 2">
            <a:extLst>
              <a:ext uri="{FF2B5EF4-FFF2-40B4-BE49-F238E27FC236}">
                <a16:creationId xmlns:a16="http://schemas.microsoft.com/office/drawing/2014/main" id="{375EB552-CF01-BDF4-A585-39F386D07699}"/>
              </a:ext>
            </a:extLst>
          </p:cNvPr>
          <p:cNvSpPr>
            <a:spLocks noGrp="1"/>
          </p:cNvSpPr>
          <p:nvPr>
            <p:ph idx="1"/>
          </p:nvPr>
        </p:nvSpPr>
        <p:spPr>
          <a:xfrm>
            <a:off x="838200" y="1825625"/>
            <a:ext cx="2945524" cy="528692"/>
          </a:xfrm>
        </p:spPr>
        <p:txBody>
          <a:bodyPr/>
          <a:lstStyle/>
          <a:p>
            <a:pPr marL="0" indent="0">
              <a:buNone/>
            </a:pPr>
            <a:r>
              <a:rPr kumimoji="1" lang="en-US" altLang="zh-TW" dirty="0"/>
              <a:t>Step 1:</a:t>
            </a:r>
            <a:r>
              <a:rPr kumimoji="1" lang="zh-TW" altLang="en-US" dirty="0"/>
              <a:t>輸入測資</a:t>
            </a:r>
            <a:endParaRPr kumimoji="1" lang="en-US" altLang="zh-TW" dirty="0"/>
          </a:p>
          <a:p>
            <a:endParaRPr kumimoji="1" lang="zh-TW" altLang="en-US" dirty="0"/>
          </a:p>
        </p:txBody>
      </p:sp>
      <p:graphicFrame>
        <p:nvGraphicFramePr>
          <p:cNvPr id="6" name="表格 6">
            <a:extLst>
              <a:ext uri="{FF2B5EF4-FFF2-40B4-BE49-F238E27FC236}">
                <a16:creationId xmlns:a16="http://schemas.microsoft.com/office/drawing/2014/main" id="{F61D0491-30FF-194C-2972-CE654F5AA79A}"/>
              </a:ext>
            </a:extLst>
          </p:cNvPr>
          <p:cNvGraphicFramePr>
            <a:graphicFrameLocks noGrp="1"/>
          </p:cNvGraphicFramePr>
          <p:nvPr>
            <p:extLst>
              <p:ext uri="{D42A27DB-BD31-4B8C-83A1-F6EECF244321}">
                <p14:modId xmlns:p14="http://schemas.microsoft.com/office/powerpoint/2010/main" val="942417124"/>
              </p:ext>
            </p:extLst>
          </p:nvPr>
        </p:nvGraphicFramePr>
        <p:xfrm>
          <a:off x="665654" y="3200108"/>
          <a:ext cx="3033987" cy="2225040"/>
        </p:xfrm>
        <a:graphic>
          <a:graphicData uri="http://schemas.openxmlformats.org/drawingml/2006/table">
            <a:tbl>
              <a:tblPr firstRow="1" bandRow="1">
                <a:tableStyleId>{5C22544A-7EE6-4342-B048-85BDC9FD1C3A}</a:tableStyleId>
              </a:tblPr>
              <a:tblGrid>
                <a:gridCol w="1362843">
                  <a:extLst>
                    <a:ext uri="{9D8B030D-6E8A-4147-A177-3AD203B41FA5}">
                      <a16:colId xmlns:a16="http://schemas.microsoft.com/office/drawing/2014/main" val="2418069059"/>
                    </a:ext>
                  </a:extLst>
                </a:gridCol>
                <a:gridCol w="1671144">
                  <a:extLst>
                    <a:ext uri="{9D8B030D-6E8A-4147-A177-3AD203B41FA5}">
                      <a16:colId xmlns:a16="http://schemas.microsoft.com/office/drawing/2014/main" val="2448612621"/>
                    </a:ext>
                  </a:extLst>
                </a:gridCol>
              </a:tblGrid>
              <a:tr h="370840">
                <a:tc>
                  <a:txBody>
                    <a:bodyPr/>
                    <a:lstStyle/>
                    <a:p>
                      <a:r>
                        <a:rPr lang="zh-TW" altLang="en-US" dirty="0"/>
                        <a:t>已宣告變數</a:t>
                      </a:r>
                    </a:p>
                  </a:txBody>
                  <a:tcPr/>
                </a:tc>
                <a:tc>
                  <a:txBody>
                    <a:bodyPr/>
                    <a:lstStyle/>
                    <a:p>
                      <a:r>
                        <a:rPr lang="en-US" altLang="zh-TW" dirty="0"/>
                        <a:t>//</a:t>
                      </a:r>
                      <a:r>
                        <a:rPr lang="zh-TW" altLang="en-US" dirty="0"/>
                        <a:t>註解</a:t>
                      </a:r>
                    </a:p>
                  </a:txBody>
                  <a:tcPr/>
                </a:tc>
                <a:extLst>
                  <a:ext uri="{0D108BD9-81ED-4DB2-BD59-A6C34878D82A}">
                    <a16:rowId xmlns:a16="http://schemas.microsoft.com/office/drawing/2014/main" val="521329437"/>
                  </a:ext>
                </a:extLst>
              </a:tr>
              <a:tr h="370840">
                <a:tc>
                  <a:txBody>
                    <a:bodyPr/>
                    <a:lstStyle/>
                    <a:p>
                      <a:r>
                        <a:rPr lang="en-US" altLang="zh-TW" dirty="0"/>
                        <a:t>a</a:t>
                      </a:r>
                      <a:endParaRPr lang="zh-TW" altLang="en-US" dirty="0"/>
                    </a:p>
                  </a:txBody>
                  <a:tcPr/>
                </a:tc>
                <a:tc>
                  <a:txBody>
                    <a:bodyPr/>
                    <a:lstStyle/>
                    <a:p>
                      <a:r>
                        <a:rPr lang="zh-TW" altLang="en-US" dirty="0"/>
                        <a:t>兩隊相加</a:t>
                      </a:r>
                    </a:p>
                  </a:txBody>
                  <a:tcPr/>
                </a:tc>
                <a:extLst>
                  <a:ext uri="{0D108BD9-81ED-4DB2-BD59-A6C34878D82A}">
                    <a16:rowId xmlns:a16="http://schemas.microsoft.com/office/drawing/2014/main" val="129309989"/>
                  </a:ext>
                </a:extLst>
              </a:tr>
              <a:tr h="370840">
                <a:tc>
                  <a:txBody>
                    <a:bodyPr/>
                    <a:lstStyle/>
                    <a:p>
                      <a:r>
                        <a:rPr lang="en-US" altLang="zh-TW" dirty="0"/>
                        <a:t>b</a:t>
                      </a:r>
                      <a:endParaRPr lang="zh-TW"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兩隊相減</a:t>
                      </a:r>
                    </a:p>
                  </a:txBody>
                  <a:tcPr/>
                </a:tc>
                <a:extLst>
                  <a:ext uri="{0D108BD9-81ED-4DB2-BD59-A6C34878D82A}">
                    <a16:rowId xmlns:a16="http://schemas.microsoft.com/office/drawing/2014/main" val="3894845530"/>
                  </a:ext>
                </a:extLst>
              </a:tr>
              <a:tr h="370840">
                <a:tc>
                  <a:txBody>
                    <a:bodyPr/>
                    <a:lstStyle/>
                    <a:p>
                      <a:endParaRPr lang="zh-TW" altLang="en-US" dirty="0"/>
                    </a:p>
                  </a:txBody>
                  <a:tcPr/>
                </a:tc>
                <a:tc>
                  <a:txBody>
                    <a:bodyPr/>
                    <a:lstStyle/>
                    <a:p>
                      <a:endParaRPr lang="en-US" altLang="zh-TW" dirty="0"/>
                    </a:p>
                  </a:txBody>
                  <a:tcPr/>
                </a:tc>
                <a:extLst>
                  <a:ext uri="{0D108BD9-81ED-4DB2-BD59-A6C34878D82A}">
                    <a16:rowId xmlns:a16="http://schemas.microsoft.com/office/drawing/2014/main" val="1830035372"/>
                  </a:ext>
                </a:extLst>
              </a:tr>
              <a:tr h="370840">
                <a:tc>
                  <a:txBody>
                    <a:bodyPr/>
                    <a:lstStyle/>
                    <a:p>
                      <a:endParaRPr lang="zh-TW" altLang="en-US"/>
                    </a:p>
                  </a:txBody>
                  <a:tcPr/>
                </a:tc>
                <a:tc>
                  <a:txBody>
                    <a:bodyPr/>
                    <a:lstStyle/>
                    <a:p>
                      <a:endParaRPr lang="zh-TW" altLang="en-US"/>
                    </a:p>
                  </a:txBody>
                  <a:tcPr/>
                </a:tc>
                <a:extLst>
                  <a:ext uri="{0D108BD9-81ED-4DB2-BD59-A6C34878D82A}">
                    <a16:rowId xmlns:a16="http://schemas.microsoft.com/office/drawing/2014/main" val="165608653"/>
                  </a:ext>
                </a:extLst>
              </a:tr>
              <a:tr h="370840">
                <a:tc>
                  <a:txBody>
                    <a:bodyPr/>
                    <a:lstStyle/>
                    <a:p>
                      <a:endParaRPr lang="zh-TW" altLang="en-US"/>
                    </a:p>
                  </a:txBody>
                  <a:tcPr/>
                </a:tc>
                <a:tc>
                  <a:txBody>
                    <a:bodyPr/>
                    <a:lstStyle/>
                    <a:p>
                      <a:endParaRPr lang="zh-TW" altLang="en-US" dirty="0"/>
                    </a:p>
                  </a:txBody>
                  <a:tcPr/>
                </a:tc>
                <a:extLst>
                  <a:ext uri="{0D108BD9-81ED-4DB2-BD59-A6C34878D82A}">
                    <a16:rowId xmlns:a16="http://schemas.microsoft.com/office/drawing/2014/main" val="716877600"/>
                  </a:ext>
                </a:extLst>
              </a:tr>
            </a:tbl>
          </a:graphicData>
        </a:graphic>
      </p:graphicFrame>
      <p:pic>
        <p:nvPicPr>
          <p:cNvPr id="4" name="圖片 3">
            <a:extLst>
              <a:ext uri="{FF2B5EF4-FFF2-40B4-BE49-F238E27FC236}">
                <a16:creationId xmlns:a16="http://schemas.microsoft.com/office/drawing/2014/main" id="{9B9AC7AB-82A7-D4F2-356D-507AED20F0F0}"/>
              </a:ext>
            </a:extLst>
          </p:cNvPr>
          <p:cNvPicPr>
            <a:picLocks noChangeAspect="1"/>
          </p:cNvPicPr>
          <p:nvPr/>
        </p:nvPicPr>
        <p:blipFill>
          <a:blip r:embed="rId2"/>
          <a:stretch>
            <a:fillRect/>
          </a:stretch>
        </p:blipFill>
        <p:spPr>
          <a:xfrm>
            <a:off x="6128628" y="1825625"/>
            <a:ext cx="4559300" cy="762000"/>
          </a:xfrm>
          <a:prstGeom prst="rect">
            <a:avLst/>
          </a:prstGeom>
        </p:spPr>
      </p:pic>
    </p:spTree>
    <p:extLst>
      <p:ext uri="{BB962C8B-B14F-4D97-AF65-F5344CB8AC3E}">
        <p14:creationId xmlns:p14="http://schemas.microsoft.com/office/powerpoint/2010/main" val="209997726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954</TotalTime>
  <Words>548</Words>
  <Application>Microsoft Macintosh PowerPoint</Application>
  <PresentationFormat>寬螢幕</PresentationFormat>
  <Paragraphs>73</Paragraphs>
  <Slides>13</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13</vt:i4>
      </vt:variant>
    </vt:vector>
  </HeadingPairs>
  <TitlesOfParts>
    <vt:vector size="19" baseType="lpstr">
      <vt:lpstr>新細明體</vt:lpstr>
      <vt:lpstr>Arial</vt:lpstr>
      <vt:lpstr>Calibri</vt:lpstr>
      <vt:lpstr>Calibri Light</vt:lpstr>
      <vt:lpstr>Helvetica Neue</vt:lpstr>
      <vt:lpstr>Office 佈景主題</vt:lpstr>
      <vt:lpstr>Uva10812</vt:lpstr>
      <vt:lpstr>題目翻譯</vt:lpstr>
      <vt:lpstr>輸入與輸出</vt:lpstr>
      <vt:lpstr>範例測資</vt:lpstr>
      <vt:lpstr>第一筆測資</vt:lpstr>
      <vt:lpstr>第二筆測資</vt:lpstr>
      <vt:lpstr>第三筆測資</vt:lpstr>
      <vt:lpstr>第四筆測資</vt:lpstr>
      <vt:lpstr>程式碼</vt:lpstr>
      <vt:lpstr>程式碼</vt:lpstr>
      <vt:lpstr>程式碼</vt:lpstr>
      <vt:lpstr>完整程式碼</vt:lpstr>
      <vt:lpstr>資料來源</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咏帟 田</dc:creator>
  <cp:lastModifiedBy>咏帟 田</cp:lastModifiedBy>
  <cp:revision>3</cp:revision>
  <dcterms:created xsi:type="dcterms:W3CDTF">2023-06-27T08:31:45Z</dcterms:created>
  <dcterms:modified xsi:type="dcterms:W3CDTF">2023-06-28T17:00:16Z</dcterms:modified>
</cp:coreProperties>
</file>