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7" r:id="rId8"/>
    <p:sldId id="268" r:id="rId9"/>
    <p:sldId id="269" r:id="rId10"/>
    <p:sldId id="259" r:id="rId11"/>
    <p:sldId id="260" r:id="rId12"/>
    <p:sldId id="266" r:id="rId13"/>
    <p:sldId id="262" r:id="rId14"/>
    <p:sldId id="263" r:id="rId15"/>
    <p:sldId id="264" r:id="rId16"/>
    <p:sldId id="265" r:id="rId17"/>
    <p:sldId id="271" r:id="rId18"/>
    <p:sldId id="270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69D48CF-4E3D-4D96-8BC0-7DE1DE27508D}">
          <p14:sldIdLst>
            <p14:sldId id="256"/>
            <p14:sldId id="257"/>
            <p14:sldId id="258"/>
            <p14:sldId id="267"/>
            <p14:sldId id="268"/>
            <p14:sldId id="269"/>
            <p14:sldId id="259"/>
            <p14:sldId id="260"/>
          </p14:sldIdLst>
        </p14:section>
        <p14:section name="摘要節" id="{A7AA61DB-2D66-4213-B3CF-F36FFCA6647C}">
          <p14:sldIdLst>
            <p14:sldId id="266"/>
          </p14:sldIdLst>
        </p14:section>
        <p14:section name="第 1 節" id="{29450430-D6F4-4F59-B65A-BEFC3AC4037B}">
          <p14:sldIdLst>
            <p14:sldId id="262"/>
          </p14:sldIdLst>
        </p14:section>
        <p14:section name="第 2 節" id="{8C7D60B7-6BB8-4439-B5DE-101C577AB48D}">
          <p14:sldIdLst>
            <p14:sldId id="263"/>
          </p14:sldIdLst>
        </p14:section>
        <p14:section name="第 3 節" id="{7BAD9501-59D2-4BB5-8CBD-7CE0E954CA86}">
          <p14:sldIdLst>
            <p14:sldId id="264"/>
          </p14:sldIdLst>
        </p14:section>
        <p14:section name="第 4 節" id="{D9A11BB2-DB69-4464-8AF1-505303876FAE}">
          <p14:sldIdLst>
            <p14:sldId id="265"/>
            <p14:sldId id="271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4AFF80-DBF7-4994-B3C1-192474A77BE4}" v="34" dt="2022-12-23T08:07:48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4" autoAdjust="0"/>
    <p:restoredTop sz="94660"/>
  </p:normalViewPr>
  <p:slideViewPr>
    <p:cSldViewPr snapToGrid="0">
      <p:cViewPr varScale="1">
        <p:scale>
          <a:sx n="51" d="100"/>
          <a:sy n="51" d="100"/>
        </p:scale>
        <p:origin x="91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ms1mcuedu-my.sharepoint.com/personal/11360465_ms1_mcu_edu_tw/Documents/&#20154;&#24037;&#26234;&#24935;&#36039;&#2600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https://ms1mcuedu-my.sharepoint.com/personal/11360465_ms1_mcu_edu_tw/Documents/&#20154;&#24037;&#26234;&#24935;&#36039;&#26009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ms1mcuedu-my.sharepoint.com/personal/11360465_ms1_mcu_edu_tw/Documents/&#20154;&#24037;&#26234;&#24935;&#36039;&#2600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ms1mcuedu-my.sharepoint.com/personal/11360465_ms1_mcu_edu_tw/Documents/&#20154;&#24037;&#26234;&#24935;&#36039;&#2600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ms1mcuedu-my.sharepoint.com/personal/11360465_ms1_mcu_edu_tw/Documents/&#20154;&#24037;&#26234;&#24935;&#36039;&#26009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ms1mcuedu-my.sharepoint.com/personal/11360465_ms1_mcu_edu_tw/Documents/&#20154;&#24037;&#26234;&#24935;&#36039;&#26009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https://ms1mcuedu-my.sharepoint.com/personal/11360465_ms1_mcu_edu_tw/Documents/&#20154;&#24037;&#26234;&#24935;&#36039;&#26009;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ms1mcuedu-my.sharepoint.com/personal/11360465_ms1_mcu_edu_tw/Documents/&#20154;&#24037;&#26234;&#24935;&#36039;&#26009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test.acc!$A$3</c:f>
              <c:strCache>
                <c:ptCount val="1"/>
                <c:pt idx="0">
                  <c:v>8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test.acc!$B$2:$J$2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test.acc!$B$3:$J$3</c:f>
              <c:numCache>
                <c:formatCode>General</c:formatCode>
                <c:ptCount val="9"/>
                <c:pt idx="0">
                  <c:v>88</c:v>
                </c:pt>
                <c:pt idx="1">
                  <c:v>91</c:v>
                </c:pt>
                <c:pt idx="2">
                  <c:v>92.2</c:v>
                </c:pt>
                <c:pt idx="3">
                  <c:v>92.7</c:v>
                </c:pt>
                <c:pt idx="4">
                  <c:v>92.7</c:v>
                </c:pt>
                <c:pt idx="5">
                  <c:v>92.4</c:v>
                </c:pt>
                <c:pt idx="6">
                  <c:v>93</c:v>
                </c:pt>
                <c:pt idx="7">
                  <c:v>93.3</c:v>
                </c:pt>
                <c:pt idx="8">
                  <c:v>93.1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CA-4167-86CE-8E7DA081AE2F}"/>
            </c:ext>
          </c:extLst>
        </c:ser>
        <c:ser>
          <c:idx val="1"/>
          <c:order val="1"/>
          <c:tx>
            <c:strRef>
              <c:f>test.acc!$A$4</c:f>
              <c:strCache>
                <c:ptCount val="1"/>
                <c:pt idx="0">
                  <c:v>32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test.acc!$B$2:$J$2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test.acc!$B$4:$J$4</c:f>
              <c:numCache>
                <c:formatCode>General</c:formatCode>
                <c:ptCount val="9"/>
                <c:pt idx="0">
                  <c:v>92</c:v>
                </c:pt>
                <c:pt idx="1">
                  <c:v>96</c:v>
                </c:pt>
                <c:pt idx="2">
                  <c:v>96.5</c:v>
                </c:pt>
                <c:pt idx="3">
                  <c:v>96.7</c:v>
                </c:pt>
                <c:pt idx="4">
                  <c:v>96.5</c:v>
                </c:pt>
                <c:pt idx="5">
                  <c:v>96.9</c:v>
                </c:pt>
                <c:pt idx="6">
                  <c:v>96.9</c:v>
                </c:pt>
                <c:pt idx="7">
                  <c:v>97</c:v>
                </c:pt>
                <c:pt idx="8">
                  <c:v>96.8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CA-4167-86CE-8E7DA081AE2F}"/>
            </c:ext>
          </c:extLst>
        </c:ser>
        <c:ser>
          <c:idx val="2"/>
          <c:order val="2"/>
          <c:tx>
            <c:strRef>
              <c:f>test.acc!$A$5</c:f>
              <c:strCache>
                <c:ptCount val="1"/>
                <c:pt idx="0">
                  <c:v>64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test.acc!$B$2:$J$2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test.acc!$B$5:$J$5</c:f>
              <c:numCache>
                <c:formatCode>General</c:formatCode>
                <c:ptCount val="9"/>
                <c:pt idx="0">
                  <c:v>93</c:v>
                </c:pt>
                <c:pt idx="1">
                  <c:v>96.7</c:v>
                </c:pt>
                <c:pt idx="2">
                  <c:v>97.2</c:v>
                </c:pt>
                <c:pt idx="3">
                  <c:v>97.6</c:v>
                </c:pt>
                <c:pt idx="4">
                  <c:v>97.7</c:v>
                </c:pt>
                <c:pt idx="5">
                  <c:v>97.6</c:v>
                </c:pt>
                <c:pt idx="6">
                  <c:v>97.6</c:v>
                </c:pt>
                <c:pt idx="7">
                  <c:v>97.8</c:v>
                </c:pt>
                <c:pt idx="8">
                  <c:v>97.4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9CA-4167-86CE-8E7DA081AE2F}"/>
            </c:ext>
          </c:extLst>
        </c:ser>
        <c:ser>
          <c:idx val="3"/>
          <c:order val="3"/>
          <c:tx>
            <c:strRef>
              <c:f>test.acc!$A$6</c:f>
              <c:strCache>
                <c:ptCount val="1"/>
                <c:pt idx="0">
                  <c:v>125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test.acc!$B$2:$J$2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test.acc!$B$6:$J$6</c:f>
              <c:numCache>
                <c:formatCode>General</c:formatCode>
                <c:ptCount val="9"/>
                <c:pt idx="0">
                  <c:v>94</c:v>
                </c:pt>
                <c:pt idx="1">
                  <c:v>97.2</c:v>
                </c:pt>
                <c:pt idx="2">
                  <c:v>97.6</c:v>
                </c:pt>
                <c:pt idx="3">
                  <c:v>97.9</c:v>
                </c:pt>
                <c:pt idx="4">
                  <c:v>97.9</c:v>
                </c:pt>
                <c:pt idx="5">
                  <c:v>98</c:v>
                </c:pt>
                <c:pt idx="6">
                  <c:v>98</c:v>
                </c:pt>
                <c:pt idx="7">
                  <c:v>98.1</c:v>
                </c:pt>
                <c:pt idx="8">
                  <c:v>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9CA-4167-86CE-8E7DA081AE2F}"/>
            </c:ext>
          </c:extLst>
        </c:ser>
        <c:ser>
          <c:idx val="4"/>
          <c:order val="4"/>
          <c:tx>
            <c:strRef>
              <c:f>test.acc!$A$7</c:f>
              <c:strCache>
                <c:ptCount val="1"/>
                <c:pt idx="0">
                  <c:v>256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test.acc!$B$2:$J$2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test.acc!$B$7:$J$7</c:f>
              <c:numCache>
                <c:formatCode>General</c:formatCode>
                <c:ptCount val="9"/>
                <c:pt idx="0">
                  <c:v>95</c:v>
                </c:pt>
                <c:pt idx="1">
                  <c:v>97.7</c:v>
                </c:pt>
                <c:pt idx="2">
                  <c:v>98</c:v>
                </c:pt>
                <c:pt idx="3">
                  <c:v>97.9</c:v>
                </c:pt>
                <c:pt idx="4">
                  <c:v>98.1</c:v>
                </c:pt>
                <c:pt idx="5">
                  <c:v>98.2</c:v>
                </c:pt>
                <c:pt idx="6">
                  <c:v>98.4</c:v>
                </c:pt>
                <c:pt idx="7">
                  <c:v>98.3</c:v>
                </c:pt>
                <c:pt idx="8">
                  <c:v>98.2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9CA-4167-86CE-8E7DA081AE2F}"/>
            </c:ext>
          </c:extLst>
        </c:ser>
        <c:ser>
          <c:idx val="5"/>
          <c:order val="5"/>
          <c:tx>
            <c:strRef>
              <c:f>test.acc!$A$8</c:f>
              <c:strCache>
                <c:ptCount val="1"/>
                <c:pt idx="0">
                  <c:v>512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test.acc!$B$2:$J$2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test.acc!$B$8:$J$8</c:f>
              <c:numCache>
                <c:formatCode>General</c:formatCode>
                <c:ptCount val="9"/>
                <c:pt idx="0">
                  <c:v>96</c:v>
                </c:pt>
                <c:pt idx="1">
                  <c:v>98</c:v>
                </c:pt>
                <c:pt idx="2">
                  <c:v>97.8</c:v>
                </c:pt>
                <c:pt idx="3">
                  <c:v>98.2</c:v>
                </c:pt>
                <c:pt idx="4">
                  <c:v>98.3</c:v>
                </c:pt>
                <c:pt idx="5">
                  <c:v>98.2</c:v>
                </c:pt>
                <c:pt idx="6">
                  <c:v>98.3</c:v>
                </c:pt>
                <c:pt idx="7">
                  <c:v>98.3</c:v>
                </c:pt>
                <c:pt idx="8">
                  <c:v>98.3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9CA-4167-86CE-8E7DA081AE2F}"/>
            </c:ext>
          </c:extLst>
        </c:ser>
        <c:ser>
          <c:idx val="6"/>
          <c:order val="6"/>
          <c:tx>
            <c:strRef>
              <c:f>test.acc!$A$9</c:f>
              <c:strCache>
                <c:ptCount val="1"/>
                <c:pt idx="0">
                  <c:v>1024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test.acc!$B$2:$J$2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test.acc!$B$9:$J$9</c:f>
              <c:numCache>
                <c:formatCode>General</c:formatCode>
                <c:ptCount val="9"/>
                <c:pt idx="0">
                  <c:v>96.5</c:v>
                </c:pt>
                <c:pt idx="1">
                  <c:v>98.2</c:v>
                </c:pt>
                <c:pt idx="2">
                  <c:v>98.4</c:v>
                </c:pt>
                <c:pt idx="3">
                  <c:v>98.4</c:v>
                </c:pt>
                <c:pt idx="4">
                  <c:v>98.3</c:v>
                </c:pt>
                <c:pt idx="5">
                  <c:v>98.4</c:v>
                </c:pt>
                <c:pt idx="6">
                  <c:v>98.4</c:v>
                </c:pt>
                <c:pt idx="7">
                  <c:v>98.4</c:v>
                </c:pt>
                <c:pt idx="8">
                  <c:v>98.5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9CA-4167-86CE-8E7DA081AE2F}"/>
            </c:ext>
          </c:extLst>
        </c:ser>
        <c:ser>
          <c:idx val="7"/>
          <c:order val="7"/>
          <c:tx>
            <c:strRef>
              <c:f>test.acc!$A$10</c:f>
              <c:strCache>
                <c:ptCount val="1"/>
                <c:pt idx="0">
                  <c:v>2048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test.acc!$B$2:$J$2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test.acc!$B$10:$J$10</c:f>
              <c:numCache>
                <c:formatCode>General</c:formatCode>
                <c:ptCount val="9"/>
                <c:pt idx="0">
                  <c:v>96.6</c:v>
                </c:pt>
                <c:pt idx="1">
                  <c:v>98</c:v>
                </c:pt>
                <c:pt idx="2">
                  <c:v>98.4</c:v>
                </c:pt>
                <c:pt idx="3">
                  <c:v>98.5</c:v>
                </c:pt>
                <c:pt idx="4">
                  <c:v>98.4</c:v>
                </c:pt>
                <c:pt idx="5">
                  <c:v>98.4</c:v>
                </c:pt>
                <c:pt idx="6">
                  <c:v>98.4</c:v>
                </c:pt>
                <c:pt idx="7">
                  <c:v>98.5</c:v>
                </c:pt>
                <c:pt idx="8">
                  <c:v>98.6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9CA-4167-86CE-8E7DA081AE2F}"/>
            </c:ext>
          </c:extLst>
        </c:ser>
        <c:ser>
          <c:idx val="8"/>
          <c:order val="8"/>
          <c:tx>
            <c:strRef>
              <c:f>test.acc!$A$11</c:f>
              <c:strCache>
                <c:ptCount val="1"/>
                <c:pt idx="0">
                  <c:v>4092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test.acc!$B$2:$J$2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test.acc!$B$11:$J$11</c:f>
              <c:numCache>
                <c:formatCode>General</c:formatCode>
                <c:ptCount val="9"/>
                <c:pt idx="0">
                  <c:v>97</c:v>
                </c:pt>
                <c:pt idx="1">
                  <c:v>98.1</c:v>
                </c:pt>
                <c:pt idx="2">
                  <c:v>98.5</c:v>
                </c:pt>
                <c:pt idx="3">
                  <c:v>98.6</c:v>
                </c:pt>
                <c:pt idx="4">
                  <c:v>98.6</c:v>
                </c:pt>
                <c:pt idx="5">
                  <c:v>98.6</c:v>
                </c:pt>
                <c:pt idx="6">
                  <c:v>98.5</c:v>
                </c:pt>
                <c:pt idx="7">
                  <c:v>98.6</c:v>
                </c:pt>
                <c:pt idx="8">
                  <c:v>98.5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9CA-4167-86CE-8E7DA081AE2F}"/>
            </c:ext>
          </c:extLst>
        </c:ser>
        <c:ser>
          <c:idx val="9"/>
          <c:order val="9"/>
          <c:tx>
            <c:strRef>
              <c:f>test.acc!$A$12</c:f>
              <c:strCache>
                <c:ptCount val="1"/>
                <c:pt idx="0">
                  <c:v>16384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test.acc!$B$2:$J$2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test.acc!$B$12:$J$12</c:f>
              <c:numCache>
                <c:formatCode>General</c:formatCode>
                <c:ptCount val="9"/>
                <c:pt idx="0">
                  <c:v>96.5</c:v>
                </c:pt>
                <c:pt idx="1">
                  <c:v>98.2</c:v>
                </c:pt>
                <c:pt idx="2">
                  <c:v>98.4</c:v>
                </c:pt>
                <c:pt idx="3">
                  <c:v>98.6</c:v>
                </c:pt>
                <c:pt idx="4">
                  <c:v>98.6</c:v>
                </c:pt>
                <c:pt idx="5">
                  <c:v>98.6</c:v>
                </c:pt>
                <c:pt idx="6">
                  <c:v>98.6</c:v>
                </c:pt>
                <c:pt idx="7">
                  <c:v>98.6</c:v>
                </c:pt>
                <c:pt idx="8">
                  <c:v>98.5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49CA-4167-86CE-8E7DA081AE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2881679"/>
        <c:axId val="292878767"/>
      </c:lineChart>
      <c:catAx>
        <c:axId val="292881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92878767"/>
        <c:crosses val="autoZero"/>
        <c:auto val="1"/>
        <c:lblAlgn val="ctr"/>
        <c:lblOffset val="100"/>
        <c:noMultiLvlLbl val="0"/>
      </c:catAx>
      <c:valAx>
        <c:axId val="292878767"/>
        <c:scaling>
          <c:orientation val="minMax"/>
          <c:min val="8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92881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9"/>
          <c:order val="0"/>
          <c:tx>
            <c:strRef>
              <c:f>test.acc!$B$2</c:f>
              <c:strCache>
                <c:ptCount val="1"/>
                <c:pt idx="0">
                  <c:v>1</c:v>
                </c:pt>
              </c:strCache>
            </c:strRef>
          </c:tx>
          <c:marker>
            <c:symbol val="none"/>
          </c:marker>
          <c:cat>
            <c:numRef>
              <c:f>test.acc!$A$3:$A$12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125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test.acc!$B$3:$B$12</c:f>
              <c:numCache>
                <c:formatCode>General</c:formatCode>
                <c:ptCount val="10"/>
                <c:pt idx="0">
                  <c:v>88</c:v>
                </c:pt>
                <c:pt idx="1">
                  <c:v>92</c:v>
                </c:pt>
                <c:pt idx="2">
                  <c:v>93</c:v>
                </c:pt>
                <c:pt idx="3">
                  <c:v>94</c:v>
                </c:pt>
                <c:pt idx="4">
                  <c:v>95</c:v>
                </c:pt>
                <c:pt idx="5">
                  <c:v>96</c:v>
                </c:pt>
                <c:pt idx="6">
                  <c:v>96.5</c:v>
                </c:pt>
                <c:pt idx="7">
                  <c:v>96.6</c:v>
                </c:pt>
                <c:pt idx="8">
                  <c:v>97</c:v>
                </c:pt>
                <c:pt idx="9">
                  <c:v>96.5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E4-443B-B585-B8B3F01AEB7F}"/>
            </c:ext>
          </c:extLst>
        </c:ser>
        <c:ser>
          <c:idx val="10"/>
          <c:order val="1"/>
          <c:tx>
            <c:strRef>
              <c:f>test.acc!$C$2</c:f>
              <c:strCache>
                <c:ptCount val="1"/>
                <c:pt idx="0">
                  <c:v>5</c:v>
                </c:pt>
              </c:strCache>
            </c:strRef>
          </c:tx>
          <c:marker>
            <c:symbol val="none"/>
          </c:marker>
          <c:cat>
            <c:numRef>
              <c:f>test.acc!$A$3:$A$12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125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test.acc!$C$3:$C$12</c:f>
              <c:numCache>
                <c:formatCode>General</c:formatCode>
                <c:ptCount val="10"/>
                <c:pt idx="0">
                  <c:v>91</c:v>
                </c:pt>
                <c:pt idx="1">
                  <c:v>96</c:v>
                </c:pt>
                <c:pt idx="2">
                  <c:v>96.7</c:v>
                </c:pt>
                <c:pt idx="3">
                  <c:v>97.2</c:v>
                </c:pt>
                <c:pt idx="4">
                  <c:v>97.7</c:v>
                </c:pt>
                <c:pt idx="5">
                  <c:v>98</c:v>
                </c:pt>
                <c:pt idx="6">
                  <c:v>98.2</c:v>
                </c:pt>
                <c:pt idx="7">
                  <c:v>98</c:v>
                </c:pt>
                <c:pt idx="8">
                  <c:v>98.1</c:v>
                </c:pt>
                <c:pt idx="9">
                  <c:v>98.2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5E4-443B-B585-B8B3F01AEB7F}"/>
            </c:ext>
          </c:extLst>
        </c:ser>
        <c:ser>
          <c:idx val="11"/>
          <c:order val="2"/>
          <c:tx>
            <c:strRef>
              <c:f>test.acc!$D$2</c:f>
              <c:strCache>
                <c:ptCount val="1"/>
                <c:pt idx="0">
                  <c:v>10</c:v>
                </c:pt>
              </c:strCache>
            </c:strRef>
          </c:tx>
          <c:marker>
            <c:symbol val="none"/>
          </c:marker>
          <c:cat>
            <c:numRef>
              <c:f>test.acc!$A$3:$A$12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125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test.acc!$D$3:$D$12</c:f>
              <c:numCache>
                <c:formatCode>General</c:formatCode>
                <c:ptCount val="10"/>
                <c:pt idx="0">
                  <c:v>92.2</c:v>
                </c:pt>
                <c:pt idx="1">
                  <c:v>96.5</c:v>
                </c:pt>
                <c:pt idx="2">
                  <c:v>97.2</c:v>
                </c:pt>
                <c:pt idx="3">
                  <c:v>97.6</c:v>
                </c:pt>
                <c:pt idx="4">
                  <c:v>98</c:v>
                </c:pt>
                <c:pt idx="5">
                  <c:v>97.8</c:v>
                </c:pt>
                <c:pt idx="6">
                  <c:v>98.4</c:v>
                </c:pt>
                <c:pt idx="7">
                  <c:v>98.4</c:v>
                </c:pt>
                <c:pt idx="8">
                  <c:v>98.5</c:v>
                </c:pt>
                <c:pt idx="9">
                  <c:v>98.4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5E4-443B-B585-B8B3F01AEB7F}"/>
            </c:ext>
          </c:extLst>
        </c:ser>
        <c:ser>
          <c:idx val="12"/>
          <c:order val="3"/>
          <c:tx>
            <c:strRef>
              <c:f>test.acc!$E$2</c:f>
              <c:strCache>
                <c:ptCount val="1"/>
                <c:pt idx="0">
                  <c:v>15</c:v>
                </c:pt>
              </c:strCache>
            </c:strRef>
          </c:tx>
          <c:marker>
            <c:symbol val="none"/>
          </c:marker>
          <c:cat>
            <c:numRef>
              <c:f>test.acc!$A$3:$A$12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125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test.acc!$E$3:$E$12</c:f>
              <c:numCache>
                <c:formatCode>General</c:formatCode>
                <c:ptCount val="10"/>
                <c:pt idx="0">
                  <c:v>92.7</c:v>
                </c:pt>
                <c:pt idx="1">
                  <c:v>96.7</c:v>
                </c:pt>
                <c:pt idx="2">
                  <c:v>97.6</c:v>
                </c:pt>
                <c:pt idx="3">
                  <c:v>97.9</c:v>
                </c:pt>
                <c:pt idx="4">
                  <c:v>97.9</c:v>
                </c:pt>
                <c:pt idx="5">
                  <c:v>98.2</c:v>
                </c:pt>
                <c:pt idx="6">
                  <c:v>98.4</c:v>
                </c:pt>
                <c:pt idx="7">
                  <c:v>98.5</c:v>
                </c:pt>
                <c:pt idx="8">
                  <c:v>98.6</c:v>
                </c:pt>
                <c:pt idx="9">
                  <c:v>98.6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5E4-443B-B585-B8B3F01AEB7F}"/>
            </c:ext>
          </c:extLst>
        </c:ser>
        <c:ser>
          <c:idx val="13"/>
          <c:order val="4"/>
          <c:tx>
            <c:strRef>
              <c:f>test.acc!$F$2</c:f>
              <c:strCache>
                <c:ptCount val="1"/>
                <c:pt idx="0">
                  <c:v>20</c:v>
                </c:pt>
              </c:strCache>
            </c:strRef>
          </c:tx>
          <c:marker>
            <c:symbol val="none"/>
          </c:marker>
          <c:cat>
            <c:numRef>
              <c:f>test.acc!$A$3:$A$12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125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test.acc!$F$3:$F$12</c:f>
              <c:numCache>
                <c:formatCode>General</c:formatCode>
                <c:ptCount val="10"/>
                <c:pt idx="0">
                  <c:v>92.7</c:v>
                </c:pt>
                <c:pt idx="1">
                  <c:v>96.5</c:v>
                </c:pt>
                <c:pt idx="2">
                  <c:v>97.7</c:v>
                </c:pt>
                <c:pt idx="3">
                  <c:v>97.9</c:v>
                </c:pt>
                <c:pt idx="4">
                  <c:v>98.1</c:v>
                </c:pt>
                <c:pt idx="5">
                  <c:v>98.3</c:v>
                </c:pt>
                <c:pt idx="6">
                  <c:v>98.3</c:v>
                </c:pt>
                <c:pt idx="7">
                  <c:v>98.4</c:v>
                </c:pt>
                <c:pt idx="8">
                  <c:v>98.6</c:v>
                </c:pt>
                <c:pt idx="9">
                  <c:v>98.6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5E4-443B-B585-B8B3F01AEB7F}"/>
            </c:ext>
          </c:extLst>
        </c:ser>
        <c:ser>
          <c:idx val="14"/>
          <c:order val="5"/>
          <c:tx>
            <c:strRef>
              <c:f>test.acc!$G$2</c:f>
              <c:strCache>
                <c:ptCount val="1"/>
                <c:pt idx="0">
                  <c:v>25</c:v>
                </c:pt>
              </c:strCache>
            </c:strRef>
          </c:tx>
          <c:marker>
            <c:symbol val="none"/>
          </c:marker>
          <c:cat>
            <c:numRef>
              <c:f>test.acc!$A$3:$A$12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125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test.acc!$G$3:$G$12</c:f>
              <c:numCache>
                <c:formatCode>General</c:formatCode>
                <c:ptCount val="10"/>
                <c:pt idx="0">
                  <c:v>92.4</c:v>
                </c:pt>
                <c:pt idx="1">
                  <c:v>96.9</c:v>
                </c:pt>
                <c:pt idx="2">
                  <c:v>97.6</c:v>
                </c:pt>
                <c:pt idx="3">
                  <c:v>98</c:v>
                </c:pt>
                <c:pt idx="4">
                  <c:v>98.2</c:v>
                </c:pt>
                <c:pt idx="5">
                  <c:v>98.2</c:v>
                </c:pt>
                <c:pt idx="6">
                  <c:v>98.4</c:v>
                </c:pt>
                <c:pt idx="7">
                  <c:v>98.4</c:v>
                </c:pt>
                <c:pt idx="8">
                  <c:v>98.6</c:v>
                </c:pt>
                <c:pt idx="9">
                  <c:v>98.6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5E4-443B-B585-B8B3F01AEB7F}"/>
            </c:ext>
          </c:extLst>
        </c:ser>
        <c:ser>
          <c:idx val="15"/>
          <c:order val="6"/>
          <c:tx>
            <c:strRef>
              <c:f>test.acc!$H$2</c:f>
              <c:strCache>
                <c:ptCount val="1"/>
                <c:pt idx="0">
                  <c:v>30</c:v>
                </c:pt>
              </c:strCache>
            </c:strRef>
          </c:tx>
          <c:marker>
            <c:symbol val="none"/>
          </c:marker>
          <c:cat>
            <c:numRef>
              <c:f>test.acc!$A$3:$A$12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125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test.acc!$H$3:$H$12</c:f>
              <c:numCache>
                <c:formatCode>General</c:formatCode>
                <c:ptCount val="10"/>
                <c:pt idx="0">
                  <c:v>93</c:v>
                </c:pt>
                <c:pt idx="1">
                  <c:v>96.9</c:v>
                </c:pt>
                <c:pt idx="2">
                  <c:v>97.6</c:v>
                </c:pt>
                <c:pt idx="3">
                  <c:v>98</c:v>
                </c:pt>
                <c:pt idx="4">
                  <c:v>98.4</c:v>
                </c:pt>
                <c:pt idx="5">
                  <c:v>98.3</c:v>
                </c:pt>
                <c:pt idx="6">
                  <c:v>98.4</c:v>
                </c:pt>
                <c:pt idx="7">
                  <c:v>98.4</c:v>
                </c:pt>
                <c:pt idx="8">
                  <c:v>98.5</c:v>
                </c:pt>
                <c:pt idx="9">
                  <c:v>98.6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5E4-443B-B585-B8B3F01AEB7F}"/>
            </c:ext>
          </c:extLst>
        </c:ser>
        <c:ser>
          <c:idx val="16"/>
          <c:order val="7"/>
          <c:tx>
            <c:strRef>
              <c:f>test.acc!$I$2</c:f>
              <c:strCache>
                <c:ptCount val="1"/>
                <c:pt idx="0">
                  <c:v>35</c:v>
                </c:pt>
              </c:strCache>
            </c:strRef>
          </c:tx>
          <c:marker>
            <c:symbol val="none"/>
          </c:marker>
          <c:cat>
            <c:numRef>
              <c:f>test.acc!$A$3:$A$12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125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test.acc!$I$3:$I$12</c:f>
              <c:numCache>
                <c:formatCode>General</c:formatCode>
                <c:ptCount val="10"/>
                <c:pt idx="0">
                  <c:v>93.3</c:v>
                </c:pt>
                <c:pt idx="1">
                  <c:v>97</c:v>
                </c:pt>
                <c:pt idx="2">
                  <c:v>97.8</c:v>
                </c:pt>
                <c:pt idx="3">
                  <c:v>98.1</c:v>
                </c:pt>
                <c:pt idx="4">
                  <c:v>98.3</c:v>
                </c:pt>
                <c:pt idx="5">
                  <c:v>98.3</c:v>
                </c:pt>
                <c:pt idx="6">
                  <c:v>98.4</c:v>
                </c:pt>
                <c:pt idx="7">
                  <c:v>98.5</c:v>
                </c:pt>
                <c:pt idx="8">
                  <c:v>98.6</c:v>
                </c:pt>
                <c:pt idx="9">
                  <c:v>98.6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5E4-443B-B585-B8B3F01AEB7F}"/>
            </c:ext>
          </c:extLst>
        </c:ser>
        <c:ser>
          <c:idx val="17"/>
          <c:order val="8"/>
          <c:tx>
            <c:strRef>
              <c:f>test.acc!$J$2</c:f>
              <c:strCache>
                <c:ptCount val="1"/>
                <c:pt idx="0">
                  <c:v>50</c:v>
                </c:pt>
              </c:strCache>
            </c:strRef>
          </c:tx>
          <c:marker>
            <c:symbol val="none"/>
          </c:marker>
          <c:cat>
            <c:numRef>
              <c:f>test.acc!$A$3:$A$12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125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test.acc!$J$3:$J$12</c:f>
              <c:numCache>
                <c:formatCode>General</c:formatCode>
                <c:ptCount val="10"/>
                <c:pt idx="0">
                  <c:v>93.1</c:v>
                </c:pt>
                <c:pt idx="1">
                  <c:v>96.8</c:v>
                </c:pt>
                <c:pt idx="2">
                  <c:v>97.4</c:v>
                </c:pt>
                <c:pt idx="3">
                  <c:v>98</c:v>
                </c:pt>
                <c:pt idx="4">
                  <c:v>98.2</c:v>
                </c:pt>
                <c:pt idx="5">
                  <c:v>98.3</c:v>
                </c:pt>
                <c:pt idx="6">
                  <c:v>98.5</c:v>
                </c:pt>
                <c:pt idx="7">
                  <c:v>98.6</c:v>
                </c:pt>
                <c:pt idx="8">
                  <c:v>98.5</c:v>
                </c:pt>
                <c:pt idx="9">
                  <c:v>98.5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5E4-443B-B585-B8B3F01AEB7F}"/>
            </c:ext>
          </c:extLst>
        </c:ser>
        <c:ser>
          <c:idx val="0"/>
          <c:order val="9"/>
          <c:tx>
            <c:strRef>
              <c:f>test.acc!$B$2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test.acc!$A$3:$A$12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125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test.acc!$B$3:$B$12</c:f>
              <c:numCache>
                <c:formatCode>General</c:formatCode>
                <c:ptCount val="10"/>
                <c:pt idx="0">
                  <c:v>88</c:v>
                </c:pt>
                <c:pt idx="1">
                  <c:v>92</c:v>
                </c:pt>
                <c:pt idx="2">
                  <c:v>93</c:v>
                </c:pt>
                <c:pt idx="3">
                  <c:v>94</c:v>
                </c:pt>
                <c:pt idx="4">
                  <c:v>95</c:v>
                </c:pt>
                <c:pt idx="5">
                  <c:v>96</c:v>
                </c:pt>
                <c:pt idx="6">
                  <c:v>96.5</c:v>
                </c:pt>
                <c:pt idx="7">
                  <c:v>96.6</c:v>
                </c:pt>
                <c:pt idx="8">
                  <c:v>97</c:v>
                </c:pt>
                <c:pt idx="9">
                  <c:v>96.5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5E4-443B-B585-B8B3F01AEB7F}"/>
            </c:ext>
          </c:extLst>
        </c:ser>
        <c:ser>
          <c:idx val="1"/>
          <c:order val="10"/>
          <c:tx>
            <c:strRef>
              <c:f>test.acc!$C$2</c:f>
              <c:strCache>
                <c:ptCount val="1"/>
                <c:pt idx="0">
                  <c:v>5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test.acc!$A$3:$A$12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125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test.acc!$C$3:$C$12</c:f>
              <c:numCache>
                <c:formatCode>General</c:formatCode>
                <c:ptCount val="10"/>
                <c:pt idx="0">
                  <c:v>91</c:v>
                </c:pt>
                <c:pt idx="1">
                  <c:v>96</c:v>
                </c:pt>
                <c:pt idx="2">
                  <c:v>96.7</c:v>
                </c:pt>
                <c:pt idx="3">
                  <c:v>97.2</c:v>
                </c:pt>
                <c:pt idx="4">
                  <c:v>97.7</c:v>
                </c:pt>
                <c:pt idx="5">
                  <c:v>98</c:v>
                </c:pt>
                <c:pt idx="6">
                  <c:v>98.2</c:v>
                </c:pt>
                <c:pt idx="7">
                  <c:v>98</c:v>
                </c:pt>
                <c:pt idx="8">
                  <c:v>98.1</c:v>
                </c:pt>
                <c:pt idx="9">
                  <c:v>98.2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65E4-443B-B585-B8B3F01AEB7F}"/>
            </c:ext>
          </c:extLst>
        </c:ser>
        <c:ser>
          <c:idx val="2"/>
          <c:order val="11"/>
          <c:tx>
            <c:strRef>
              <c:f>test.acc!$D$2</c:f>
              <c:strCache>
                <c:ptCount val="1"/>
                <c:pt idx="0">
                  <c:v>10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test.acc!$A$3:$A$12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125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test.acc!$D$3:$D$12</c:f>
              <c:numCache>
                <c:formatCode>General</c:formatCode>
                <c:ptCount val="10"/>
                <c:pt idx="0">
                  <c:v>92.2</c:v>
                </c:pt>
                <c:pt idx="1">
                  <c:v>96.5</c:v>
                </c:pt>
                <c:pt idx="2">
                  <c:v>97.2</c:v>
                </c:pt>
                <c:pt idx="3">
                  <c:v>97.6</c:v>
                </c:pt>
                <c:pt idx="4">
                  <c:v>98</c:v>
                </c:pt>
                <c:pt idx="5">
                  <c:v>97.8</c:v>
                </c:pt>
                <c:pt idx="6">
                  <c:v>98.4</c:v>
                </c:pt>
                <c:pt idx="7">
                  <c:v>98.4</c:v>
                </c:pt>
                <c:pt idx="8">
                  <c:v>98.5</c:v>
                </c:pt>
                <c:pt idx="9">
                  <c:v>98.4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65E4-443B-B585-B8B3F01AEB7F}"/>
            </c:ext>
          </c:extLst>
        </c:ser>
        <c:ser>
          <c:idx val="3"/>
          <c:order val="12"/>
          <c:tx>
            <c:strRef>
              <c:f>test.acc!$E$2</c:f>
              <c:strCache>
                <c:ptCount val="1"/>
                <c:pt idx="0">
                  <c:v>15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test.acc!$A$3:$A$12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125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test.acc!$E$3:$E$12</c:f>
              <c:numCache>
                <c:formatCode>General</c:formatCode>
                <c:ptCount val="10"/>
                <c:pt idx="0">
                  <c:v>92.7</c:v>
                </c:pt>
                <c:pt idx="1">
                  <c:v>96.7</c:v>
                </c:pt>
                <c:pt idx="2">
                  <c:v>97.6</c:v>
                </c:pt>
                <c:pt idx="3">
                  <c:v>97.9</c:v>
                </c:pt>
                <c:pt idx="4">
                  <c:v>97.9</c:v>
                </c:pt>
                <c:pt idx="5">
                  <c:v>98.2</c:v>
                </c:pt>
                <c:pt idx="6">
                  <c:v>98.4</c:v>
                </c:pt>
                <c:pt idx="7">
                  <c:v>98.5</c:v>
                </c:pt>
                <c:pt idx="8">
                  <c:v>98.6</c:v>
                </c:pt>
                <c:pt idx="9">
                  <c:v>98.6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65E4-443B-B585-B8B3F01AEB7F}"/>
            </c:ext>
          </c:extLst>
        </c:ser>
        <c:ser>
          <c:idx val="4"/>
          <c:order val="13"/>
          <c:tx>
            <c:strRef>
              <c:f>test.acc!$F$2</c:f>
              <c:strCache>
                <c:ptCount val="1"/>
                <c:pt idx="0">
                  <c:v>20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test.acc!$A$3:$A$12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125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test.acc!$F$3:$F$12</c:f>
              <c:numCache>
                <c:formatCode>General</c:formatCode>
                <c:ptCount val="10"/>
                <c:pt idx="0">
                  <c:v>92.7</c:v>
                </c:pt>
                <c:pt idx="1">
                  <c:v>96.5</c:v>
                </c:pt>
                <c:pt idx="2">
                  <c:v>97.7</c:v>
                </c:pt>
                <c:pt idx="3">
                  <c:v>97.9</c:v>
                </c:pt>
                <c:pt idx="4">
                  <c:v>98.1</c:v>
                </c:pt>
                <c:pt idx="5">
                  <c:v>98.3</c:v>
                </c:pt>
                <c:pt idx="6">
                  <c:v>98.3</c:v>
                </c:pt>
                <c:pt idx="7">
                  <c:v>98.4</c:v>
                </c:pt>
                <c:pt idx="8">
                  <c:v>98.6</c:v>
                </c:pt>
                <c:pt idx="9">
                  <c:v>98.6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65E4-443B-B585-B8B3F01AEB7F}"/>
            </c:ext>
          </c:extLst>
        </c:ser>
        <c:ser>
          <c:idx val="5"/>
          <c:order val="14"/>
          <c:tx>
            <c:strRef>
              <c:f>test.acc!$G$2</c:f>
              <c:strCache>
                <c:ptCount val="1"/>
                <c:pt idx="0">
                  <c:v>25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test.acc!$A$3:$A$12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125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test.acc!$G$3:$G$12</c:f>
              <c:numCache>
                <c:formatCode>General</c:formatCode>
                <c:ptCount val="10"/>
                <c:pt idx="0">
                  <c:v>92.4</c:v>
                </c:pt>
                <c:pt idx="1">
                  <c:v>96.9</c:v>
                </c:pt>
                <c:pt idx="2">
                  <c:v>97.6</c:v>
                </c:pt>
                <c:pt idx="3">
                  <c:v>98</c:v>
                </c:pt>
                <c:pt idx="4">
                  <c:v>98.2</c:v>
                </c:pt>
                <c:pt idx="5">
                  <c:v>98.2</c:v>
                </c:pt>
                <c:pt idx="6">
                  <c:v>98.4</c:v>
                </c:pt>
                <c:pt idx="7">
                  <c:v>98.4</c:v>
                </c:pt>
                <c:pt idx="8">
                  <c:v>98.6</c:v>
                </c:pt>
                <c:pt idx="9">
                  <c:v>98.6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65E4-443B-B585-B8B3F01AEB7F}"/>
            </c:ext>
          </c:extLst>
        </c:ser>
        <c:ser>
          <c:idx val="6"/>
          <c:order val="15"/>
          <c:tx>
            <c:strRef>
              <c:f>test.acc!$H$2</c:f>
              <c:strCache>
                <c:ptCount val="1"/>
                <c:pt idx="0">
                  <c:v>30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test.acc!$A$3:$A$12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125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test.acc!$H$3:$H$12</c:f>
              <c:numCache>
                <c:formatCode>General</c:formatCode>
                <c:ptCount val="10"/>
                <c:pt idx="0">
                  <c:v>93</c:v>
                </c:pt>
                <c:pt idx="1">
                  <c:v>96.9</c:v>
                </c:pt>
                <c:pt idx="2">
                  <c:v>97.6</c:v>
                </c:pt>
                <c:pt idx="3">
                  <c:v>98</c:v>
                </c:pt>
                <c:pt idx="4">
                  <c:v>98.4</c:v>
                </c:pt>
                <c:pt idx="5">
                  <c:v>98.3</c:v>
                </c:pt>
                <c:pt idx="6">
                  <c:v>98.4</c:v>
                </c:pt>
                <c:pt idx="7">
                  <c:v>98.4</c:v>
                </c:pt>
                <c:pt idx="8">
                  <c:v>98.5</c:v>
                </c:pt>
                <c:pt idx="9">
                  <c:v>98.6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65E4-443B-B585-B8B3F01AEB7F}"/>
            </c:ext>
          </c:extLst>
        </c:ser>
        <c:ser>
          <c:idx val="7"/>
          <c:order val="16"/>
          <c:tx>
            <c:strRef>
              <c:f>test.acc!$I$2</c:f>
              <c:strCache>
                <c:ptCount val="1"/>
                <c:pt idx="0">
                  <c:v>35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test.acc!$A$3:$A$12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125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test.acc!$I$3:$I$12</c:f>
              <c:numCache>
                <c:formatCode>General</c:formatCode>
                <c:ptCount val="10"/>
                <c:pt idx="0">
                  <c:v>93.3</c:v>
                </c:pt>
                <c:pt idx="1">
                  <c:v>97</c:v>
                </c:pt>
                <c:pt idx="2">
                  <c:v>97.8</c:v>
                </c:pt>
                <c:pt idx="3">
                  <c:v>98.1</c:v>
                </c:pt>
                <c:pt idx="4">
                  <c:v>98.3</c:v>
                </c:pt>
                <c:pt idx="5">
                  <c:v>98.3</c:v>
                </c:pt>
                <c:pt idx="6">
                  <c:v>98.4</c:v>
                </c:pt>
                <c:pt idx="7">
                  <c:v>98.5</c:v>
                </c:pt>
                <c:pt idx="8">
                  <c:v>98.6</c:v>
                </c:pt>
                <c:pt idx="9">
                  <c:v>98.6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65E4-443B-B585-B8B3F01AEB7F}"/>
            </c:ext>
          </c:extLst>
        </c:ser>
        <c:ser>
          <c:idx val="8"/>
          <c:order val="17"/>
          <c:tx>
            <c:strRef>
              <c:f>test.acc!$J$2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test.acc!$A$3:$A$12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125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test.acc!$J$3:$J$12</c:f>
              <c:numCache>
                <c:formatCode>General</c:formatCode>
                <c:ptCount val="10"/>
                <c:pt idx="0">
                  <c:v>93.1</c:v>
                </c:pt>
                <c:pt idx="1">
                  <c:v>96.8</c:v>
                </c:pt>
                <c:pt idx="2">
                  <c:v>97.4</c:v>
                </c:pt>
                <c:pt idx="3">
                  <c:v>98</c:v>
                </c:pt>
                <c:pt idx="4">
                  <c:v>98.2</c:v>
                </c:pt>
                <c:pt idx="5">
                  <c:v>98.3</c:v>
                </c:pt>
                <c:pt idx="6">
                  <c:v>98.5</c:v>
                </c:pt>
                <c:pt idx="7">
                  <c:v>98.6</c:v>
                </c:pt>
                <c:pt idx="8">
                  <c:v>98.5</c:v>
                </c:pt>
                <c:pt idx="9">
                  <c:v>98.5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65E4-443B-B585-B8B3F01AEB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9346495"/>
        <c:axId val="289350655"/>
      </c:lineChart>
      <c:catAx>
        <c:axId val="289346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89350655"/>
        <c:crosses val="autoZero"/>
        <c:auto val="1"/>
        <c:lblAlgn val="ctr"/>
        <c:lblOffset val="100"/>
        <c:noMultiLvlLbl val="0"/>
      </c:catAx>
      <c:valAx>
        <c:axId val="289350655"/>
        <c:scaling>
          <c:orientation val="minMax"/>
          <c:max val="99"/>
          <c:min val="8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89346495"/>
        <c:crosses val="autoZero"/>
        <c:crossBetween val="between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9.1580927384076985E-2"/>
          <c:y val="0.18620370370370368"/>
          <c:w val="0.90286351706036749"/>
          <c:h val="0.53857174103237093"/>
        </c:manualLayout>
      </c:layout>
      <c:lineChart>
        <c:grouping val="standard"/>
        <c:varyColors val="0"/>
        <c:ser>
          <c:idx val="0"/>
          <c:order val="0"/>
          <c:tx>
            <c:strRef>
              <c:f>'inport test data'!$A$3</c:f>
              <c:strCache>
                <c:ptCount val="1"/>
                <c:pt idx="0">
                  <c:v>8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'inport test data'!$B$2:$J$2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'inport test data'!$B$3:$J$3</c:f>
              <c:numCache>
                <c:formatCode>General</c:formatCode>
                <c:ptCount val="9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40</c:v>
                </c:pt>
                <c:pt idx="5">
                  <c:v>20</c:v>
                </c:pt>
                <c:pt idx="6">
                  <c:v>10</c:v>
                </c:pt>
                <c:pt idx="7">
                  <c:v>10</c:v>
                </c:pt>
                <c:pt idx="8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A4-4D60-9CAF-97AF0BB7496F}"/>
            </c:ext>
          </c:extLst>
        </c:ser>
        <c:ser>
          <c:idx val="1"/>
          <c:order val="1"/>
          <c:tx>
            <c:strRef>
              <c:f>'inport test data'!$A$4</c:f>
              <c:strCache>
                <c:ptCount val="1"/>
                <c:pt idx="0">
                  <c:v>32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'inport test data'!$B$2:$J$2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'inport test data'!$B$4:$J$4</c:f>
              <c:numCache>
                <c:formatCode>General</c:formatCode>
                <c:ptCount val="9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40</c:v>
                </c:pt>
                <c:pt idx="4">
                  <c:v>20</c:v>
                </c:pt>
                <c:pt idx="5">
                  <c:v>30</c:v>
                </c:pt>
                <c:pt idx="6">
                  <c:v>30</c:v>
                </c:pt>
                <c:pt idx="7">
                  <c:v>20</c:v>
                </c:pt>
                <c:pt idx="8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A4-4D60-9CAF-97AF0BB7496F}"/>
            </c:ext>
          </c:extLst>
        </c:ser>
        <c:ser>
          <c:idx val="2"/>
          <c:order val="2"/>
          <c:tx>
            <c:strRef>
              <c:f>'inport test data'!$A$5</c:f>
              <c:strCache>
                <c:ptCount val="1"/>
                <c:pt idx="0">
                  <c:v>64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'inport test data'!$B$2:$J$2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'inport test data'!$B$5:$J$5</c:f>
              <c:numCache>
                <c:formatCode>General</c:formatCode>
                <c:ptCount val="9"/>
                <c:pt idx="0">
                  <c:v>20</c:v>
                </c:pt>
                <c:pt idx="1">
                  <c:v>40</c:v>
                </c:pt>
                <c:pt idx="2">
                  <c:v>40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50</c:v>
                </c:pt>
                <c:pt idx="7">
                  <c:v>30</c:v>
                </c:pt>
                <c:pt idx="8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3A4-4D60-9CAF-97AF0BB7496F}"/>
            </c:ext>
          </c:extLst>
        </c:ser>
        <c:ser>
          <c:idx val="3"/>
          <c:order val="3"/>
          <c:tx>
            <c:strRef>
              <c:f>'inport test data'!$A$6</c:f>
              <c:strCache>
                <c:ptCount val="1"/>
                <c:pt idx="0">
                  <c:v>128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'inport test data'!$B$2:$J$2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'inport test data'!$B$6:$J$6</c:f>
              <c:numCache>
                <c:formatCode>General</c:formatCode>
                <c:ptCount val="9"/>
                <c:pt idx="0">
                  <c:v>30</c:v>
                </c:pt>
                <c:pt idx="1">
                  <c:v>40</c:v>
                </c:pt>
                <c:pt idx="2">
                  <c:v>40</c:v>
                </c:pt>
                <c:pt idx="3">
                  <c:v>40</c:v>
                </c:pt>
                <c:pt idx="4">
                  <c:v>60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3A4-4D60-9CAF-97AF0BB7496F}"/>
            </c:ext>
          </c:extLst>
        </c:ser>
        <c:ser>
          <c:idx val="4"/>
          <c:order val="4"/>
          <c:tx>
            <c:strRef>
              <c:f>'inport test data'!$A$7</c:f>
              <c:strCache>
                <c:ptCount val="1"/>
                <c:pt idx="0">
                  <c:v>256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'inport test data'!$B$2:$J$2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'inport test data'!$B$7:$J$7</c:f>
              <c:numCache>
                <c:formatCode>General</c:formatCode>
                <c:ptCount val="9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40</c:v>
                </c:pt>
                <c:pt idx="8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3A4-4D60-9CAF-97AF0BB7496F}"/>
            </c:ext>
          </c:extLst>
        </c:ser>
        <c:ser>
          <c:idx val="5"/>
          <c:order val="5"/>
          <c:tx>
            <c:strRef>
              <c:f>'inport test data'!$A$8</c:f>
              <c:strCache>
                <c:ptCount val="1"/>
                <c:pt idx="0">
                  <c:v>512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'inport test data'!$B$2:$J$2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'inport test data'!$B$8:$J$8</c:f>
              <c:numCache>
                <c:formatCode>General</c:formatCode>
                <c:ptCount val="9"/>
                <c:pt idx="0">
                  <c:v>40</c:v>
                </c:pt>
                <c:pt idx="1">
                  <c:v>60</c:v>
                </c:pt>
                <c:pt idx="2">
                  <c:v>60</c:v>
                </c:pt>
                <c:pt idx="3">
                  <c:v>50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3A4-4D60-9CAF-97AF0BB7496F}"/>
            </c:ext>
          </c:extLst>
        </c:ser>
        <c:ser>
          <c:idx val="6"/>
          <c:order val="6"/>
          <c:tx>
            <c:strRef>
              <c:f>'inport test data'!$A$9</c:f>
              <c:strCache>
                <c:ptCount val="1"/>
                <c:pt idx="0">
                  <c:v>1024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'inport test data'!$B$2:$J$2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'inport test data'!$B$9:$J$9</c:f>
              <c:numCache>
                <c:formatCode>General</c:formatCode>
                <c:ptCount val="9"/>
                <c:pt idx="0">
                  <c:v>50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3A4-4D60-9CAF-97AF0BB7496F}"/>
            </c:ext>
          </c:extLst>
        </c:ser>
        <c:ser>
          <c:idx val="7"/>
          <c:order val="7"/>
          <c:tx>
            <c:strRef>
              <c:f>'inport test data'!$A$10</c:f>
              <c:strCache>
                <c:ptCount val="1"/>
                <c:pt idx="0">
                  <c:v>2048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'inport test data'!$B$2:$J$2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'inport test data'!$B$10:$J$10</c:f>
              <c:numCache>
                <c:formatCode>General</c:formatCode>
                <c:ptCount val="9"/>
                <c:pt idx="0">
                  <c:v>50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3A4-4D60-9CAF-97AF0BB7496F}"/>
            </c:ext>
          </c:extLst>
        </c:ser>
        <c:ser>
          <c:idx val="8"/>
          <c:order val="8"/>
          <c:tx>
            <c:strRef>
              <c:f>'inport test data'!$A$11</c:f>
              <c:strCache>
                <c:ptCount val="1"/>
                <c:pt idx="0">
                  <c:v>4092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'inport test data'!$B$2:$J$2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'inport test data'!$B$11:$J$11</c:f>
              <c:numCache>
                <c:formatCode>General</c:formatCode>
                <c:ptCount val="9"/>
                <c:pt idx="0">
                  <c:v>50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3A4-4D60-9CAF-97AF0BB7496F}"/>
            </c:ext>
          </c:extLst>
        </c:ser>
        <c:ser>
          <c:idx val="9"/>
          <c:order val="9"/>
          <c:tx>
            <c:strRef>
              <c:f>'inport test data'!$A$12</c:f>
              <c:strCache>
                <c:ptCount val="1"/>
                <c:pt idx="0">
                  <c:v>16384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'inport test data'!$B$2:$J$2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'inport test data'!$B$12:$J$12</c:f>
              <c:numCache>
                <c:formatCode>General</c:formatCode>
                <c:ptCount val="9"/>
                <c:pt idx="0">
                  <c:v>50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B3A4-4D60-9CAF-97AF0BB749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0486223"/>
        <c:axId val="1910486639"/>
      </c:lineChart>
      <c:catAx>
        <c:axId val="1910486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10486639"/>
        <c:crosses val="autoZero"/>
        <c:auto val="1"/>
        <c:lblAlgn val="ctr"/>
        <c:lblOffset val="100"/>
        <c:noMultiLvlLbl val="0"/>
      </c:catAx>
      <c:valAx>
        <c:axId val="1910486639"/>
        <c:scaling>
          <c:orientation val="minMax"/>
          <c:max val="60"/>
          <c:min val="1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10486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6.6580927384076991E-2"/>
          <c:y val="0.17231481481481481"/>
          <c:w val="0.90286351706036749"/>
          <c:h val="0.60975284339457569"/>
        </c:manualLayout>
      </c:layout>
      <c:lineChart>
        <c:grouping val="standard"/>
        <c:varyColors val="0"/>
        <c:ser>
          <c:idx val="0"/>
          <c:order val="0"/>
          <c:tx>
            <c:strRef>
              <c:f>'inport test data'!$B$2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'inport test data'!$A$3:$A$12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'inport test data'!$B$3:$B$12</c:f>
              <c:numCache>
                <c:formatCode>General</c:formatCode>
                <c:ptCount val="10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30</c:v>
                </c:pt>
                <c:pt idx="4">
                  <c:v>50</c:v>
                </c:pt>
                <c:pt idx="5">
                  <c:v>40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91-4B2D-89F6-BB790B985BD3}"/>
            </c:ext>
          </c:extLst>
        </c:ser>
        <c:ser>
          <c:idx val="1"/>
          <c:order val="1"/>
          <c:tx>
            <c:strRef>
              <c:f>'inport test data'!$C$2</c:f>
              <c:strCache>
                <c:ptCount val="1"/>
                <c:pt idx="0">
                  <c:v>5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'inport test data'!$A$3:$A$12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'inport test data'!$C$3:$C$12</c:f>
              <c:numCache>
                <c:formatCode>General</c:formatCode>
                <c:ptCount val="10"/>
                <c:pt idx="0">
                  <c:v>20</c:v>
                </c:pt>
                <c:pt idx="1">
                  <c:v>20</c:v>
                </c:pt>
                <c:pt idx="2">
                  <c:v>40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91-4B2D-89F6-BB790B985BD3}"/>
            </c:ext>
          </c:extLst>
        </c:ser>
        <c:ser>
          <c:idx val="2"/>
          <c:order val="2"/>
          <c:tx>
            <c:strRef>
              <c:f>'inport test data'!$D$2</c:f>
              <c:strCache>
                <c:ptCount val="1"/>
                <c:pt idx="0">
                  <c:v>10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'inport test data'!$A$3:$A$12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'inport test data'!$D$3:$D$12</c:f>
              <c:numCache>
                <c:formatCode>General</c:formatCode>
                <c:ptCount val="10"/>
                <c:pt idx="0">
                  <c:v>20</c:v>
                </c:pt>
                <c:pt idx="1">
                  <c:v>20</c:v>
                </c:pt>
                <c:pt idx="2">
                  <c:v>40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91-4B2D-89F6-BB790B985BD3}"/>
            </c:ext>
          </c:extLst>
        </c:ser>
        <c:ser>
          <c:idx val="3"/>
          <c:order val="3"/>
          <c:tx>
            <c:strRef>
              <c:f>'inport test data'!$E$2</c:f>
              <c:strCache>
                <c:ptCount val="1"/>
                <c:pt idx="0">
                  <c:v>15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'inport test data'!$A$3:$A$12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'inport test data'!$E$3:$E$12</c:f>
              <c:numCache>
                <c:formatCode>General</c:formatCode>
                <c:ptCount val="10"/>
                <c:pt idx="0">
                  <c:v>20</c:v>
                </c:pt>
                <c:pt idx="1">
                  <c:v>40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50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91-4B2D-89F6-BB790B985BD3}"/>
            </c:ext>
          </c:extLst>
        </c:ser>
        <c:ser>
          <c:idx val="4"/>
          <c:order val="4"/>
          <c:tx>
            <c:strRef>
              <c:f>'inport test data'!$F$2</c:f>
              <c:strCache>
                <c:ptCount val="1"/>
                <c:pt idx="0">
                  <c:v>20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'inport test data'!$A$3:$A$12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'inport test data'!$F$3:$F$12</c:f>
              <c:numCache>
                <c:formatCode>General</c:formatCode>
                <c:ptCount val="10"/>
                <c:pt idx="0">
                  <c:v>40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40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691-4B2D-89F6-BB790B985BD3}"/>
            </c:ext>
          </c:extLst>
        </c:ser>
        <c:ser>
          <c:idx val="5"/>
          <c:order val="5"/>
          <c:tx>
            <c:strRef>
              <c:f>'inport test data'!$G$2</c:f>
              <c:strCache>
                <c:ptCount val="1"/>
                <c:pt idx="0">
                  <c:v>25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'inport test data'!$A$3:$A$12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'inport test data'!$G$3:$G$12</c:f>
              <c:numCache>
                <c:formatCode>General</c:formatCode>
                <c:ptCount val="10"/>
                <c:pt idx="0">
                  <c:v>20</c:v>
                </c:pt>
                <c:pt idx="1">
                  <c:v>30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691-4B2D-89F6-BB790B985BD3}"/>
            </c:ext>
          </c:extLst>
        </c:ser>
        <c:ser>
          <c:idx val="6"/>
          <c:order val="6"/>
          <c:tx>
            <c:strRef>
              <c:f>'inport test data'!$H$2</c:f>
              <c:strCache>
                <c:ptCount val="1"/>
                <c:pt idx="0">
                  <c:v>30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'inport test data'!$A$3:$A$12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'inport test data'!$H$3:$H$12</c:f>
              <c:numCache>
                <c:formatCode>General</c:formatCode>
                <c:ptCount val="10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50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691-4B2D-89F6-BB790B985BD3}"/>
            </c:ext>
          </c:extLst>
        </c:ser>
        <c:ser>
          <c:idx val="7"/>
          <c:order val="7"/>
          <c:tx>
            <c:strRef>
              <c:f>'inport test data'!$I$2</c:f>
              <c:strCache>
                <c:ptCount val="1"/>
                <c:pt idx="0">
                  <c:v>35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'inport test data'!$A$3:$A$12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'inport test data'!$I$3:$I$12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50</c:v>
                </c:pt>
                <c:pt idx="4">
                  <c:v>40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691-4B2D-89F6-BB790B985BD3}"/>
            </c:ext>
          </c:extLst>
        </c:ser>
        <c:ser>
          <c:idx val="8"/>
          <c:order val="8"/>
          <c:tx>
            <c:strRef>
              <c:f>'inport test data'!$J$2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'inport test data'!$A$3:$A$12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'inport test data'!$J$3:$J$12</c:f>
              <c:numCache>
                <c:formatCode>General</c:formatCode>
                <c:ptCount val="10"/>
                <c:pt idx="0">
                  <c:v>20</c:v>
                </c:pt>
                <c:pt idx="1">
                  <c:v>40</c:v>
                </c:pt>
                <c:pt idx="2">
                  <c:v>30</c:v>
                </c:pt>
                <c:pt idx="3">
                  <c:v>50</c:v>
                </c:pt>
                <c:pt idx="4">
                  <c:v>40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7691-4B2D-89F6-BB790B985B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0486223"/>
        <c:axId val="1910486639"/>
      </c:lineChart>
      <c:catAx>
        <c:axId val="1910486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10486639"/>
        <c:crosses val="autoZero"/>
        <c:auto val="1"/>
        <c:lblAlgn val="ctr"/>
        <c:lblOffset val="100"/>
        <c:noMultiLvlLbl val="0"/>
      </c:catAx>
      <c:valAx>
        <c:axId val="19104866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10486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田!$A$3</c:f>
              <c:strCache>
                <c:ptCount val="1"/>
                <c:pt idx="0">
                  <c:v>8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田!$B$2:$J$2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田!$B$3:$J$3</c:f>
              <c:numCache>
                <c:formatCode>General</c:formatCode>
                <c:ptCount val="9"/>
                <c:pt idx="0">
                  <c:v>10</c:v>
                </c:pt>
                <c:pt idx="1">
                  <c:v>20</c:v>
                </c:pt>
                <c:pt idx="2">
                  <c:v>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0</c:v>
                </c:pt>
                <c:pt idx="7">
                  <c:v>10</c:v>
                </c:pt>
                <c:pt idx="8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08-44FB-9667-74423A2C137B}"/>
            </c:ext>
          </c:extLst>
        </c:ser>
        <c:ser>
          <c:idx val="1"/>
          <c:order val="1"/>
          <c:tx>
            <c:strRef>
              <c:f>田!$A$4</c:f>
              <c:strCache>
                <c:ptCount val="1"/>
                <c:pt idx="0">
                  <c:v>32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田!$B$2:$J$2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田!$B$4:$J$4</c:f>
              <c:numCache>
                <c:formatCode>General</c:formatCode>
                <c:ptCount val="9"/>
                <c:pt idx="0">
                  <c:v>30</c:v>
                </c:pt>
                <c:pt idx="1">
                  <c:v>10</c:v>
                </c:pt>
                <c:pt idx="2">
                  <c:v>40</c:v>
                </c:pt>
                <c:pt idx="3">
                  <c:v>20</c:v>
                </c:pt>
                <c:pt idx="4">
                  <c:v>40</c:v>
                </c:pt>
                <c:pt idx="5">
                  <c:v>20</c:v>
                </c:pt>
                <c:pt idx="6">
                  <c:v>20</c:v>
                </c:pt>
                <c:pt idx="7">
                  <c:v>10</c:v>
                </c:pt>
                <c:pt idx="8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408-44FB-9667-74423A2C137B}"/>
            </c:ext>
          </c:extLst>
        </c:ser>
        <c:ser>
          <c:idx val="2"/>
          <c:order val="2"/>
          <c:tx>
            <c:strRef>
              <c:f>田!$A$5</c:f>
              <c:strCache>
                <c:ptCount val="1"/>
                <c:pt idx="0">
                  <c:v>64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田!$B$2:$J$2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田!$B$5:$J$5</c:f>
              <c:numCache>
                <c:formatCode>General</c:formatCode>
                <c:ptCount val="9"/>
                <c:pt idx="0">
                  <c:v>10</c:v>
                </c:pt>
                <c:pt idx="1">
                  <c:v>10</c:v>
                </c:pt>
                <c:pt idx="2">
                  <c:v>40</c:v>
                </c:pt>
                <c:pt idx="3">
                  <c:v>40</c:v>
                </c:pt>
                <c:pt idx="4">
                  <c:v>40</c:v>
                </c:pt>
                <c:pt idx="5">
                  <c:v>30</c:v>
                </c:pt>
                <c:pt idx="6">
                  <c:v>50</c:v>
                </c:pt>
                <c:pt idx="7">
                  <c:v>30</c:v>
                </c:pt>
                <c:pt idx="8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408-44FB-9667-74423A2C137B}"/>
            </c:ext>
          </c:extLst>
        </c:ser>
        <c:ser>
          <c:idx val="3"/>
          <c:order val="3"/>
          <c:tx>
            <c:strRef>
              <c:f>田!$A$6</c:f>
              <c:strCache>
                <c:ptCount val="1"/>
                <c:pt idx="0">
                  <c:v>128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田!$B$2:$J$2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田!$B$6:$J$6</c:f>
              <c:numCache>
                <c:formatCode>General</c:formatCod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40</c:v>
                </c:pt>
                <c:pt idx="5">
                  <c:v>30</c:v>
                </c:pt>
                <c:pt idx="6">
                  <c:v>30</c:v>
                </c:pt>
                <c:pt idx="7">
                  <c:v>50</c:v>
                </c:pt>
                <c:pt idx="8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408-44FB-9667-74423A2C137B}"/>
            </c:ext>
          </c:extLst>
        </c:ser>
        <c:ser>
          <c:idx val="4"/>
          <c:order val="4"/>
          <c:tx>
            <c:strRef>
              <c:f>田!$A$7</c:f>
              <c:strCache>
                <c:ptCount val="1"/>
                <c:pt idx="0">
                  <c:v>256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田!$B$2:$J$2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田!$B$7:$J$7</c:f>
              <c:numCache>
                <c:formatCode>General</c:formatCode>
                <c:ptCount val="9"/>
                <c:pt idx="0">
                  <c:v>20</c:v>
                </c:pt>
                <c:pt idx="1">
                  <c:v>30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40</c:v>
                </c:pt>
                <c:pt idx="6">
                  <c:v>40</c:v>
                </c:pt>
                <c:pt idx="7">
                  <c:v>50</c:v>
                </c:pt>
                <c:pt idx="8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408-44FB-9667-74423A2C137B}"/>
            </c:ext>
          </c:extLst>
        </c:ser>
        <c:ser>
          <c:idx val="5"/>
          <c:order val="5"/>
          <c:tx>
            <c:strRef>
              <c:f>田!$A$8</c:f>
              <c:strCache>
                <c:ptCount val="1"/>
                <c:pt idx="0">
                  <c:v>512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田!$B$2:$J$2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田!$B$8:$J$8</c:f>
              <c:numCache>
                <c:formatCode>General</c:formatCode>
                <c:ptCount val="9"/>
                <c:pt idx="0">
                  <c:v>20</c:v>
                </c:pt>
                <c:pt idx="1">
                  <c:v>20</c:v>
                </c:pt>
                <c:pt idx="2">
                  <c:v>30</c:v>
                </c:pt>
                <c:pt idx="3">
                  <c:v>30</c:v>
                </c:pt>
                <c:pt idx="4">
                  <c:v>40</c:v>
                </c:pt>
                <c:pt idx="5">
                  <c:v>20</c:v>
                </c:pt>
                <c:pt idx="6">
                  <c:v>50</c:v>
                </c:pt>
                <c:pt idx="7">
                  <c:v>40</c:v>
                </c:pt>
                <c:pt idx="8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408-44FB-9667-74423A2C137B}"/>
            </c:ext>
          </c:extLst>
        </c:ser>
        <c:ser>
          <c:idx val="6"/>
          <c:order val="6"/>
          <c:tx>
            <c:strRef>
              <c:f>田!$A$9</c:f>
              <c:strCache>
                <c:ptCount val="1"/>
                <c:pt idx="0">
                  <c:v>1024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田!$B$2:$J$2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田!$B$9:$J$9</c:f>
              <c:numCache>
                <c:formatCode>General</c:formatCode>
                <c:ptCount val="9"/>
                <c:pt idx="0">
                  <c:v>30</c:v>
                </c:pt>
                <c:pt idx="1">
                  <c:v>10</c:v>
                </c:pt>
                <c:pt idx="2">
                  <c:v>30</c:v>
                </c:pt>
                <c:pt idx="3">
                  <c:v>40</c:v>
                </c:pt>
                <c:pt idx="4">
                  <c:v>40</c:v>
                </c:pt>
                <c:pt idx="5">
                  <c:v>40</c:v>
                </c:pt>
                <c:pt idx="6">
                  <c:v>30</c:v>
                </c:pt>
                <c:pt idx="7">
                  <c:v>30</c:v>
                </c:pt>
                <c:pt idx="8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408-44FB-9667-74423A2C137B}"/>
            </c:ext>
          </c:extLst>
        </c:ser>
        <c:ser>
          <c:idx val="7"/>
          <c:order val="7"/>
          <c:tx>
            <c:strRef>
              <c:f>田!$A$10</c:f>
              <c:strCache>
                <c:ptCount val="1"/>
                <c:pt idx="0">
                  <c:v>2048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田!$B$2:$J$2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田!$B$10:$J$10</c:f>
              <c:numCache>
                <c:formatCode>General</c:formatCode>
                <c:ptCount val="9"/>
                <c:pt idx="0">
                  <c:v>30</c:v>
                </c:pt>
                <c:pt idx="1">
                  <c:v>20</c:v>
                </c:pt>
                <c:pt idx="2">
                  <c:v>30</c:v>
                </c:pt>
                <c:pt idx="3">
                  <c:v>20</c:v>
                </c:pt>
                <c:pt idx="4">
                  <c:v>30</c:v>
                </c:pt>
                <c:pt idx="5">
                  <c:v>30</c:v>
                </c:pt>
                <c:pt idx="6">
                  <c:v>20</c:v>
                </c:pt>
                <c:pt idx="7">
                  <c:v>10</c:v>
                </c:pt>
                <c:pt idx="8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408-44FB-9667-74423A2C137B}"/>
            </c:ext>
          </c:extLst>
        </c:ser>
        <c:ser>
          <c:idx val="8"/>
          <c:order val="8"/>
          <c:tx>
            <c:strRef>
              <c:f>田!$A$11</c:f>
              <c:strCache>
                <c:ptCount val="1"/>
                <c:pt idx="0">
                  <c:v>4092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田!$B$2:$J$2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田!$B$11:$J$11</c:f>
              <c:numCache>
                <c:formatCode>General</c:formatCode>
                <c:ptCount val="9"/>
                <c:pt idx="0">
                  <c:v>20</c:v>
                </c:pt>
                <c:pt idx="1">
                  <c:v>40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30</c:v>
                </c:pt>
                <c:pt idx="6">
                  <c:v>30</c:v>
                </c:pt>
                <c:pt idx="7">
                  <c:v>20</c:v>
                </c:pt>
                <c:pt idx="8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408-44FB-9667-74423A2C137B}"/>
            </c:ext>
          </c:extLst>
        </c:ser>
        <c:ser>
          <c:idx val="9"/>
          <c:order val="9"/>
          <c:tx>
            <c:strRef>
              <c:f>田!$A$12</c:f>
              <c:strCache>
                <c:ptCount val="1"/>
                <c:pt idx="0">
                  <c:v>16384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田!$B$2:$J$2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田!$B$12:$J$12</c:f>
              <c:numCache>
                <c:formatCode>General</c:formatCode>
                <c:ptCount val="9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10</c:v>
                </c:pt>
                <c:pt idx="5">
                  <c:v>10</c:v>
                </c:pt>
                <c:pt idx="6">
                  <c:v>20</c:v>
                </c:pt>
                <c:pt idx="7">
                  <c:v>10</c:v>
                </c:pt>
                <c:pt idx="8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408-44FB-9667-74423A2C13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123919"/>
        <c:axId val="298117679"/>
      </c:lineChart>
      <c:catAx>
        <c:axId val="298123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98117679"/>
        <c:crosses val="autoZero"/>
        <c:auto val="1"/>
        <c:lblAlgn val="ctr"/>
        <c:lblOffset val="100"/>
        <c:noMultiLvlLbl val="0"/>
      </c:catAx>
      <c:valAx>
        <c:axId val="298117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98123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田!$B$2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田!$B$3:$B$12</c:f>
              <c:numCache>
                <c:formatCode>General</c:formatCode>
                <c:ptCount val="10"/>
                <c:pt idx="0">
                  <c:v>10</c:v>
                </c:pt>
                <c:pt idx="1">
                  <c:v>30</c:v>
                </c:pt>
                <c:pt idx="2">
                  <c:v>10</c:v>
                </c:pt>
                <c:pt idx="3">
                  <c:v>10</c:v>
                </c:pt>
                <c:pt idx="4">
                  <c:v>20</c:v>
                </c:pt>
                <c:pt idx="5">
                  <c:v>20</c:v>
                </c:pt>
                <c:pt idx="6">
                  <c:v>30</c:v>
                </c:pt>
                <c:pt idx="7">
                  <c:v>30</c:v>
                </c:pt>
                <c:pt idx="8">
                  <c:v>20</c:v>
                </c:pt>
                <c:pt idx="9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69-4239-9B02-87AF21F85E5D}"/>
            </c:ext>
          </c:extLst>
        </c:ser>
        <c:ser>
          <c:idx val="1"/>
          <c:order val="1"/>
          <c:tx>
            <c:strRef>
              <c:f>田!$C$2</c:f>
              <c:strCache>
                <c:ptCount val="1"/>
                <c:pt idx="0">
                  <c:v>5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田!$C$3:$C$12</c:f>
              <c:numCache>
                <c:formatCode>General</c:formatCode>
                <c:ptCount val="10"/>
                <c:pt idx="0">
                  <c:v>20</c:v>
                </c:pt>
                <c:pt idx="1">
                  <c:v>10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20</c:v>
                </c:pt>
                <c:pt idx="6">
                  <c:v>10</c:v>
                </c:pt>
                <c:pt idx="7">
                  <c:v>20</c:v>
                </c:pt>
                <c:pt idx="8">
                  <c:v>40</c:v>
                </c:pt>
                <c:pt idx="9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769-4239-9B02-87AF21F85E5D}"/>
            </c:ext>
          </c:extLst>
        </c:ser>
        <c:ser>
          <c:idx val="2"/>
          <c:order val="2"/>
          <c:tx>
            <c:strRef>
              <c:f>田!$D$2</c:f>
              <c:strCache>
                <c:ptCount val="1"/>
                <c:pt idx="0">
                  <c:v>10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田!$D$3:$D$12</c:f>
              <c:numCache>
                <c:formatCode>General</c:formatCode>
                <c:ptCount val="10"/>
                <c:pt idx="0">
                  <c:v>0</c:v>
                </c:pt>
                <c:pt idx="1">
                  <c:v>40</c:v>
                </c:pt>
                <c:pt idx="2">
                  <c:v>40</c:v>
                </c:pt>
                <c:pt idx="3">
                  <c:v>30</c:v>
                </c:pt>
                <c:pt idx="4">
                  <c:v>20</c:v>
                </c:pt>
                <c:pt idx="5">
                  <c:v>30</c:v>
                </c:pt>
                <c:pt idx="6">
                  <c:v>30</c:v>
                </c:pt>
                <c:pt idx="7">
                  <c:v>30</c:v>
                </c:pt>
                <c:pt idx="8">
                  <c:v>20</c:v>
                </c:pt>
                <c:pt idx="9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769-4239-9B02-87AF21F85E5D}"/>
            </c:ext>
          </c:extLst>
        </c:ser>
        <c:ser>
          <c:idx val="3"/>
          <c:order val="3"/>
          <c:tx>
            <c:strRef>
              <c:f>田!$E$2</c:f>
              <c:strCache>
                <c:ptCount val="1"/>
                <c:pt idx="0">
                  <c:v>15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田!$E$3:$E$12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40</c:v>
                </c:pt>
                <c:pt idx="3">
                  <c:v>40</c:v>
                </c:pt>
                <c:pt idx="4">
                  <c:v>30</c:v>
                </c:pt>
                <c:pt idx="5">
                  <c:v>30</c:v>
                </c:pt>
                <c:pt idx="6">
                  <c:v>40</c:v>
                </c:pt>
                <c:pt idx="7">
                  <c:v>20</c:v>
                </c:pt>
                <c:pt idx="8">
                  <c:v>20</c:v>
                </c:pt>
                <c:pt idx="9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769-4239-9B02-87AF21F85E5D}"/>
            </c:ext>
          </c:extLst>
        </c:ser>
        <c:ser>
          <c:idx val="4"/>
          <c:order val="4"/>
          <c:tx>
            <c:strRef>
              <c:f>田!$F$2</c:f>
              <c:strCache>
                <c:ptCount val="1"/>
                <c:pt idx="0">
                  <c:v>20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田!$F$3:$F$12</c:f>
              <c:numCache>
                <c:formatCode>General</c:formatCode>
                <c:ptCount val="10"/>
                <c:pt idx="0">
                  <c:v>10</c:v>
                </c:pt>
                <c:pt idx="1">
                  <c:v>40</c:v>
                </c:pt>
                <c:pt idx="2">
                  <c:v>40</c:v>
                </c:pt>
                <c:pt idx="3">
                  <c:v>40</c:v>
                </c:pt>
                <c:pt idx="4">
                  <c:v>40</c:v>
                </c:pt>
                <c:pt idx="5">
                  <c:v>40</c:v>
                </c:pt>
                <c:pt idx="6">
                  <c:v>40</c:v>
                </c:pt>
                <c:pt idx="7">
                  <c:v>30</c:v>
                </c:pt>
                <c:pt idx="8">
                  <c:v>20</c:v>
                </c:pt>
                <c:pt idx="9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769-4239-9B02-87AF21F85E5D}"/>
            </c:ext>
          </c:extLst>
        </c:ser>
        <c:ser>
          <c:idx val="5"/>
          <c:order val="5"/>
          <c:tx>
            <c:strRef>
              <c:f>田!$G$2</c:f>
              <c:strCache>
                <c:ptCount val="1"/>
                <c:pt idx="0">
                  <c:v>25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田!$G$3:$G$12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30</c:v>
                </c:pt>
                <c:pt idx="4">
                  <c:v>40</c:v>
                </c:pt>
                <c:pt idx="5">
                  <c:v>20</c:v>
                </c:pt>
                <c:pt idx="6">
                  <c:v>40</c:v>
                </c:pt>
                <c:pt idx="7">
                  <c:v>30</c:v>
                </c:pt>
                <c:pt idx="8">
                  <c:v>30</c:v>
                </c:pt>
                <c:pt idx="9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769-4239-9B02-87AF21F85E5D}"/>
            </c:ext>
          </c:extLst>
        </c:ser>
        <c:ser>
          <c:idx val="6"/>
          <c:order val="6"/>
          <c:tx>
            <c:strRef>
              <c:f>田!$H$2</c:f>
              <c:strCache>
                <c:ptCount val="1"/>
                <c:pt idx="0">
                  <c:v>30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田!$H$3:$H$12</c:f>
              <c:numCache>
                <c:formatCode>General</c:formatCode>
                <c:ptCount val="10"/>
                <c:pt idx="0">
                  <c:v>0</c:v>
                </c:pt>
                <c:pt idx="1">
                  <c:v>20</c:v>
                </c:pt>
                <c:pt idx="2">
                  <c:v>50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30</c:v>
                </c:pt>
                <c:pt idx="7">
                  <c:v>20</c:v>
                </c:pt>
                <c:pt idx="8">
                  <c:v>30</c:v>
                </c:pt>
                <c:pt idx="9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769-4239-9B02-87AF21F85E5D}"/>
            </c:ext>
          </c:extLst>
        </c:ser>
        <c:ser>
          <c:idx val="7"/>
          <c:order val="7"/>
          <c:tx>
            <c:strRef>
              <c:f>田!$I$2</c:f>
              <c:strCache>
                <c:ptCount val="1"/>
                <c:pt idx="0">
                  <c:v>35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田!$I$3:$I$12</c:f>
              <c:numCache>
                <c:formatCode>General</c:formatCode>
                <c:ptCount val="10"/>
                <c:pt idx="0">
                  <c:v>10</c:v>
                </c:pt>
                <c:pt idx="1">
                  <c:v>10</c:v>
                </c:pt>
                <c:pt idx="2">
                  <c:v>30</c:v>
                </c:pt>
                <c:pt idx="3">
                  <c:v>50</c:v>
                </c:pt>
                <c:pt idx="4">
                  <c:v>50</c:v>
                </c:pt>
                <c:pt idx="5">
                  <c:v>40</c:v>
                </c:pt>
                <c:pt idx="6">
                  <c:v>30</c:v>
                </c:pt>
                <c:pt idx="7">
                  <c:v>10</c:v>
                </c:pt>
                <c:pt idx="8">
                  <c:v>20</c:v>
                </c:pt>
                <c:pt idx="9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769-4239-9B02-87AF21F85E5D}"/>
            </c:ext>
          </c:extLst>
        </c:ser>
        <c:ser>
          <c:idx val="8"/>
          <c:order val="8"/>
          <c:tx>
            <c:strRef>
              <c:f>田!$J$2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田!$J$3:$J$12</c:f>
              <c:numCache>
                <c:formatCode>General</c:formatCode>
                <c:ptCount val="10"/>
                <c:pt idx="0">
                  <c:v>20</c:v>
                </c:pt>
                <c:pt idx="1">
                  <c:v>20</c:v>
                </c:pt>
                <c:pt idx="2">
                  <c:v>30</c:v>
                </c:pt>
                <c:pt idx="3">
                  <c:v>50</c:v>
                </c:pt>
                <c:pt idx="4">
                  <c:v>30</c:v>
                </c:pt>
                <c:pt idx="5">
                  <c:v>30</c:v>
                </c:pt>
                <c:pt idx="6">
                  <c:v>40</c:v>
                </c:pt>
                <c:pt idx="7">
                  <c:v>40</c:v>
                </c:pt>
                <c:pt idx="8">
                  <c:v>10</c:v>
                </c:pt>
                <c:pt idx="9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769-4239-9B02-87AF21F85E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123919"/>
        <c:axId val="298117679"/>
      </c:lineChart>
      <c:catAx>
        <c:axId val="298123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98117679"/>
        <c:crosses val="autoZero"/>
        <c:auto val="1"/>
        <c:lblAlgn val="ctr"/>
        <c:lblOffset val="100"/>
        <c:noMultiLvlLbl val="0"/>
      </c:catAx>
      <c:valAx>
        <c:axId val="298117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98123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9"/>
          <c:order val="0"/>
          <c:tx>
            <c:strRef>
              <c:f>灰!$B$2</c:f>
              <c:strCache>
                <c:ptCount val="1"/>
                <c:pt idx="0">
                  <c:v>1</c:v>
                </c:pt>
              </c:strCache>
            </c:strRef>
          </c:tx>
          <c:marker>
            <c:symbol val="none"/>
          </c:marker>
          <c:cat>
            <c:numRef>
              <c:f>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灰!$B$3:$B$12</c:f>
              <c:numCache>
                <c:formatCode>General</c:formatCode>
                <c:ptCount val="10"/>
                <c:pt idx="0">
                  <c:v>30</c:v>
                </c:pt>
                <c:pt idx="1">
                  <c:v>30</c:v>
                </c:pt>
                <c:pt idx="2">
                  <c:v>20</c:v>
                </c:pt>
                <c:pt idx="3">
                  <c:v>10</c:v>
                </c:pt>
                <c:pt idx="4">
                  <c:v>20</c:v>
                </c:pt>
                <c:pt idx="5">
                  <c:v>30</c:v>
                </c:pt>
                <c:pt idx="6">
                  <c:v>30</c:v>
                </c:pt>
                <c:pt idx="7">
                  <c:v>40</c:v>
                </c:pt>
                <c:pt idx="8">
                  <c:v>40</c:v>
                </c:pt>
                <c:pt idx="9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F7-4A79-A4B3-8570732DAB8E}"/>
            </c:ext>
          </c:extLst>
        </c:ser>
        <c:ser>
          <c:idx val="10"/>
          <c:order val="1"/>
          <c:tx>
            <c:strRef>
              <c:f>灰!$C$2</c:f>
              <c:strCache>
                <c:ptCount val="1"/>
                <c:pt idx="0">
                  <c:v>5</c:v>
                </c:pt>
              </c:strCache>
            </c:strRef>
          </c:tx>
          <c:marker>
            <c:symbol val="none"/>
          </c:marker>
          <c:cat>
            <c:numRef>
              <c:f>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灰!$C$3:$C$12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40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20</c:v>
                </c:pt>
                <c:pt idx="9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F7-4A79-A4B3-8570732DAB8E}"/>
            </c:ext>
          </c:extLst>
        </c:ser>
        <c:ser>
          <c:idx val="11"/>
          <c:order val="2"/>
          <c:tx>
            <c:strRef>
              <c:f>灰!$D$2</c:f>
              <c:strCache>
                <c:ptCount val="1"/>
                <c:pt idx="0">
                  <c:v>10</c:v>
                </c:pt>
              </c:strCache>
            </c:strRef>
          </c:tx>
          <c:marker>
            <c:symbol val="none"/>
          </c:marker>
          <c:cat>
            <c:numRef>
              <c:f>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灰!$D$3:$D$12</c:f>
              <c:numCache>
                <c:formatCode>General</c:formatCode>
                <c:ptCount val="10"/>
                <c:pt idx="0">
                  <c:v>20</c:v>
                </c:pt>
                <c:pt idx="1">
                  <c:v>10</c:v>
                </c:pt>
                <c:pt idx="2">
                  <c:v>10</c:v>
                </c:pt>
                <c:pt idx="3">
                  <c:v>30</c:v>
                </c:pt>
                <c:pt idx="4">
                  <c:v>20</c:v>
                </c:pt>
                <c:pt idx="5">
                  <c:v>20</c:v>
                </c:pt>
                <c:pt idx="6">
                  <c:v>30</c:v>
                </c:pt>
                <c:pt idx="7">
                  <c:v>20</c:v>
                </c:pt>
                <c:pt idx="8">
                  <c:v>20</c:v>
                </c:pt>
                <c:pt idx="9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2F7-4A79-A4B3-8570732DAB8E}"/>
            </c:ext>
          </c:extLst>
        </c:ser>
        <c:ser>
          <c:idx val="12"/>
          <c:order val="3"/>
          <c:tx>
            <c:strRef>
              <c:f>灰!$E$2</c:f>
              <c:strCache>
                <c:ptCount val="1"/>
                <c:pt idx="0">
                  <c:v>15</c:v>
                </c:pt>
              </c:strCache>
            </c:strRef>
          </c:tx>
          <c:marker>
            <c:symbol val="none"/>
          </c:marker>
          <c:cat>
            <c:numRef>
              <c:f>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灰!$E$3:$E$12</c:f>
              <c:numCache>
                <c:formatCode>General</c:formatCode>
                <c:ptCount val="10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10</c:v>
                </c:pt>
                <c:pt idx="4">
                  <c:v>20</c:v>
                </c:pt>
                <c:pt idx="5">
                  <c:v>20</c:v>
                </c:pt>
                <c:pt idx="6">
                  <c:v>30</c:v>
                </c:pt>
                <c:pt idx="7">
                  <c:v>20</c:v>
                </c:pt>
                <c:pt idx="8">
                  <c:v>30</c:v>
                </c:pt>
                <c:pt idx="9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2F7-4A79-A4B3-8570732DAB8E}"/>
            </c:ext>
          </c:extLst>
        </c:ser>
        <c:ser>
          <c:idx val="13"/>
          <c:order val="4"/>
          <c:tx>
            <c:strRef>
              <c:f>灰!$F$2</c:f>
              <c:strCache>
                <c:ptCount val="1"/>
                <c:pt idx="0">
                  <c:v>20</c:v>
                </c:pt>
              </c:strCache>
            </c:strRef>
          </c:tx>
          <c:marker>
            <c:symbol val="none"/>
          </c:marker>
          <c:cat>
            <c:numRef>
              <c:f>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灰!$F$3:$F$12</c:f>
              <c:numCache>
                <c:formatCode>General</c:formatCode>
                <c:ptCount val="10"/>
                <c:pt idx="0">
                  <c:v>20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20</c:v>
                </c:pt>
                <c:pt idx="9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2F7-4A79-A4B3-8570732DAB8E}"/>
            </c:ext>
          </c:extLst>
        </c:ser>
        <c:ser>
          <c:idx val="14"/>
          <c:order val="5"/>
          <c:tx>
            <c:strRef>
              <c:f>灰!$G$2</c:f>
              <c:strCache>
                <c:ptCount val="1"/>
                <c:pt idx="0">
                  <c:v>25</c:v>
                </c:pt>
              </c:strCache>
            </c:strRef>
          </c:tx>
          <c:marker>
            <c:symbol val="none"/>
          </c:marker>
          <c:cat>
            <c:numRef>
              <c:f>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灰!$G$3:$G$12</c:f>
              <c:numCache>
                <c:formatCode>General</c:formatCode>
                <c:ptCount val="10"/>
                <c:pt idx="0">
                  <c:v>10</c:v>
                </c:pt>
                <c:pt idx="1">
                  <c:v>30</c:v>
                </c:pt>
                <c:pt idx="2">
                  <c:v>20</c:v>
                </c:pt>
                <c:pt idx="3">
                  <c:v>0</c:v>
                </c:pt>
                <c:pt idx="4">
                  <c:v>30</c:v>
                </c:pt>
                <c:pt idx="5">
                  <c:v>30</c:v>
                </c:pt>
                <c:pt idx="6">
                  <c:v>20</c:v>
                </c:pt>
                <c:pt idx="7">
                  <c:v>20</c:v>
                </c:pt>
                <c:pt idx="8">
                  <c:v>20</c:v>
                </c:pt>
                <c:pt idx="9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2F7-4A79-A4B3-8570732DAB8E}"/>
            </c:ext>
          </c:extLst>
        </c:ser>
        <c:ser>
          <c:idx val="15"/>
          <c:order val="6"/>
          <c:tx>
            <c:strRef>
              <c:f>灰!$H$2</c:f>
              <c:strCache>
                <c:ptCount val="1"/>
                <c:pt idx="0">
                  <c:v>30</c:v>
                </c:pt>
              </c:strCache>
            </c:strRef>
          </c:tx>
          <c:marker>
            <c:symbol val="none"/>
          </c:marker>
          <c:cat>
            <c:numRef>
              <c:f>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灰!$H$3:$H$12</c:f>
              <c:numCache>
                <c:formatCode>General</c:formatCode>
                <c:ptCount val="10"/>
                <c:pt idx="0">
                  <c:v>20</c:v>
                </c:pt>
                <c:pt idx="1">
                  <c:v>0</c:v>
                </c:pt>
                <c:pt idx="2">
                  <c:v>20</c:v>
                </c:pt>
                <c:pt idx="3">
                  <c:v>20</c:v>
                </c:pt>
                <c:pt idx="4">
                  <c:v>10</c:v>
                </c:pt>
                <c:pt idx="5">
                  <c:v>10</c:v>
                </c:pt>
                <c:pt idx="6">
                  <c:v>20</c:v>
                </c:pt>
                <c:pt idx="7">
                  <c:v>20</c:v>
                </c:pt>
                <c:pt idx="8">
                  <c:v>30</c:v>
                </c:pt>
                <c:pt idx="9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2F7-4A79-A4B3-8570732DAB8E}"/>
            </c:ext>
          </c:extLst>
        </c:ser>
        <c:ser>
          <c:idx val="16"/>
          <c:order val="7"/>
          <c:tx>
            <c:strRef>
              <c:f>灰!$I$2</c:f>
              <c:strCache>
                <c:ptCount val="1"/>
                <c:pt idx="0">
                  <c:v>35</c:v>
                </c:pt>
              </c:strCache>
            </c:strRef>
          </c:tx>
          <c:marker>
            <c:symbol val="none"/>
          </c:marker>
          <c:cat>
            <c:numRef>
              <c:f>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灰!$I$3:$I$12</c:f>
              <c:numCache>
                <c:formatCode>General</c:formatCode>
                <c:ptCount val="10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30</c:v>
                </c:pt>
                <c:pt idx="9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2F7-4A79-A4B3-8570732DAB8E}"/>
            </c:ext>
          </c:extLst>
        </c:ser>
        <c:ser>
          <c:idx val="17"/>
          <c:order val="8"/>
          <c:tx>
            <c:strRef>
              <c:f>灰!$J$2</c:f>
              <c:strCache>
                <c:ptCount val="1"/>
                <c:pt idx="0">
                  <c:v>50</c:v>
                </c:pt>
              </c:strCache>
            </c:strRef>
          </c:tx>
          <c:marker>
            <c:symbol val="none"/>
          </c:marker>
          <c:cat>
            <c:numRef>
              <c:f>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灰!$J$3:$J$12</c:f>
              <c:numCache>
                <c:formatCode>General</c:formatCode>
                <c:ptCount val="10"/>
                <c:pt idx="0">
                  <c:v>20</c:v>
                </c:pt>
                <c:pt idx="1">
                  <c:v>30</c:v>
                </c:pt>
                <c:pt idx="2">
                  <c:v>10</c:v>
                </c:pt>
                <c:pt idx="3">
                  <c:v>20</c:v>
                </c:pt>
                <c:pt idx="4">
                  <c:v>10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30</c:v>
                </c:pt>
                <c:pt idx="9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A2F7-4A79-A4B3-8570732DAB8E}"/>
            </c:ext>
          </c:extLst>
        </c:ser>
        <c:ser>
          <c:idx val="0"/>
          <c:order val="9"/>
          <c:tx>
            <c:strRef>
              <c:f>灰!$B$2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灰!$B$3:$B$12</c:f>
              <c:numCache>
                <c:formatCode>General</c:formatCode>
                <c:ptCount val="10"/>
                <c:pt idx="0">
                  <c:v>30</c:v>
                </c:pt>
                <c:pt idx="1">
                  <c:v>30</c:v>
                </c:pt>
                <c:pt idx="2">
                  <c:v>20</c:v>
                </c:pt>
                <c:pt idx="3">
                  <c:v>10</c:v>
                </c:pt>
                <c:pt idx="4">
                  <c:v>20</c:v>
                </c:pt>
                <c:pt idx="5">
                  <c:v>30</c:v>
                </c:pt>
                <c:pt idx="6">
                  <c:v>30</c:v>
                </c:pt>
                <c:pt idx="7">
                  <c:v>40</c:v>
                </c:pt>
                <c:pt idx="8">
                  <c:v>40</c:v>
                </c:pt>
                <c:pt idx="9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A2F7-4A79-A4B3-8570732DAB8E}"/>
            </c:ext>
          </c:extLst>
        </c:ser>
        <c:ser>
          <c:idx val="1"/>
          <c:order val="10"/>
          <c:tx>
            <c:strRef>
              <c:f>灰!$C$2</c:f>
              <c:strCache>
                <c:ptCount val="1"/>
                <c:pt idx="0">
                  <c:v>5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灰!$C$3:$C$12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40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20</c:v>
                </c:pt>
                <c:pt idx="9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A2F7-4A79-A4B3-8570732DAB8E}"/>
            </c:ext>
          </c:extLst>
        </c:ser>
        <c:ser>
          <c:idx val="2"/>
          <c:order val="11"/>
          <c:tx>
            <c:strRef>
              <c:f>灰!$D$2</c:f>
              <c:strCache>
                <c:ptCount val="1"/>
                <c:pt idx="0">
                  <c:v>10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灰!$D$3:$D$12</c:f>
              <c:numCache>
                <c:formatCode>General</c:formatCode>
                <c:ptCount val="10"/>
                <c:pt idx="0">
                  <c:v>20</c:v>
                </c:pt>
                <c:pt idx="1">
                  <c:v>10</c:v>
                </c:pt>
                <c:pt idx="2">
                  <c:v>10</c:v>
                </c:pt>
                <c:pt idx="3">
                  <c:v>30</c:v>
                </c:pt>
                <c:pt idx="4">
                  <c:v>20</c:v>
                </c:pt>
                <c:pt idx="5">
                  <c:v>20</c:v>
                </c:pt>
                <c:pt idx="6">
                  <c:v>30</c:v>
                </c:pt>
                <c:pt idx="7">
                  <c:v>20</c:v>
                </c:pt>
                <c:pt idx="8">
                  <c:v>20</c:v>
                </c:pt>
                <c:pt idx="9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A2F7-4A79-A4B3-8570732DAB8E}"/>
            </c:ext>
          </c:extLst>
        </c:ser>
        <c:ser>
          <c:idx val="3"/>
          <c:order val="12"/>
          <c:tx>
            <c:strRef>
              <c:f>灰!$E$2</c:f>
              <c:strCache>
                <c:ptCount val="1"/>
                <c:pt idx="0">
                  <c:v>15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灰!$E$3:$E$12</c:f>
              <c:numCache>
                <c:formatCode>General</c:formatCode>
                <c:ptCount val="10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10</c:v>
                </c:pt>
                <c:pt idx="4">
                  <c:v>20</c:v>
                </c:pt>
                <c:pt idx="5">
                  <c:v>20</c:v>
                </c:pt>
                <c:pt idx="6">
                  <c:v>30</c:v>
                </c:pt>
                <c:pt idx="7">
                  <c:v>20</c:v>
                </c:pt>
                <c:pt idx="8">
                  <c:v>30</c:v>
                </c:pt>
                <c:pt idx="9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A2F7-4A79-A4B3-8570732DAB8E}"/>
            </c:ext>
          </c:extLst>
        </c:ser>
        <c:ser>
          <c:idx val="4"/>
          <c:order val="13"/>
          <c:tx>
            <c:strRef>
              <c:f>灰!$F$2</c:f>
              <c:strCache>
                <c:ptCount val="1"/>
                <c:pt idx="0">
                  <c:v>20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灰!$F$3:$F$12</c:f>
              <c:numCache>
                <c:formatCode>General</c:formatCode>
                <c:ptCount val="10"/>
                <c:pt idx="0">
                  <c:v>20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20</c:v>
                </c:pt>
                <c:pt idx="9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A2F7-4A79-A4B3-8570732DAB8E}"/>
            </c:ext>
          </c:extLst>
        </c:ser>
        <c:ser>
          <c:idx val="5"/>
          <c:order val="14"/>
          <c:tx>
            <c:strRef>
              <c:f>灰!$G$2</c:f>
              <c:strCache>
                <c:ptCount val="1"/>
                <c:pt idx="0">
                  <c:v>25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灰!$G$3:$G$12</c:f>
              <c:numCache>
                <c:formatCode>General</c:formatCode>
                <c:ptCount val="10"/>
                <c:pt idx="0">
                  <c:v>10</c:v>
                </c:pt>
                <c:pt idx="1">
                  <c:v>30</c:v>
                </c:pt>
                <c:pt idx="2">
                  <c:v>20</c:v>
                </c:pt>
                <c:pt idx="3">
                  <c:v>0</c:v>
                </c:pt>
                <c:pt idx="4">
                  <c:v>30</c:v>
                </c:pt>
                <c:pt idx="5">
                  <c:v>30</c:v>
                </c:pt>
                <c:pt idx="6">
                  <c:v>20</c:v>
                </c:pt>
                <c:pt idx="7">
                  <c:v>20</c:v>
                </c:pt>
                <c:pt idx="8">
                  <c:v>20</c:v>
                </c:pt>
                <c:pt idx="9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A2F7-4A79-A4B3-8570732DAB8E}"/>
            </c:ext>
          </c:extLst>
        </c:ser>
        <c:ser>
          <c:idx val="6"/>
          <c:order val="15"/>
          <c:tx>
            <c:strRef>
              <c:f>灰!$H$2</c:f>
              <c:strCache>
                <c:ptCount val="1"/>
                <c:pt idx="0">
                  <c:v>30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灰!$H$3:$H$12</c:f>
              <c:numCache>
                <c:formatCode>General</c:formatCode>
                <c:ptCount val="10"/>
                <c:pt idx="0">
                  <c:v>20</c:v>
                </c:pt>
                <c:pt idx="1">
                  <c:v>0</c:v>
                </c:pt>
                <c:pt idx="2">
                  <c:v>20</c:v>
                </c:pt>
                <c:pt idx="3">
                  <c:v>20</c:v>
                </c:pt>
                <c:pt idx="4">
                  <c:v>10</c:v>
                </c:pt>
                <c:pt idx="5">
                  <c:v>10</c:v>
                </c:pt>
                <c:pt idx="6">
                  <c:v>20</c:v>
                </c:pt>
                <c:pt idx="7">
                  <c:v>20</c:v>
                </c:pt>
                <c:pt idx="8">
                  <c:v>30</c:v>
                </c:pt>
                <c:pt idx="9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A2F7-4A79-A4B3-8570732DAB8E}"/>
            </c:ext>
          </c:extLst>
        </c:ser>
        <c:ser>
          <c:idx val="7"/>
          <c:order val="16"/>
          <c:tx>
            <c:strRef>
              <c:f>灰!$I$2</c:f>
              <c:strCache>
                <c:ptCount val="1"/>
                <c:pt idx="0">
                  <c:v>35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灰!$I$3:$I$12</c:f>
              <c:numCache>
                <c:formatCode>General</c:formatCode>
                <c:ptCount val="10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30</c:v>
                </c:pt>
                <c:pt idx="9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A2F7-4A79-A4B3-8570732DAB8E}"/>
            </c:ext>
          </c:extLst>
        </c:ser>
        <c:ser>
          <c:idx val="8"/>
          <c:order val="17"/>
          <c:tx>
            <c:strRef>
              <c:f>灰!$J$2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灰!$J$3:$J$12</c:f>
              <c:numCache>
                <c:formatCode>General</c:formatCode>
                <c:ptCount val="10"/>
                <c:pt idx="0">
                  <c:v>20</c:v>
                </c:pt>
                <c:pt idx="1">
                  <c:v>30</c:v>
                </c:pt>
                <c:pt idx="2">
                  <c:v>10</c:v>
                </c:pt>
                <c:pt idx="3">
                  <c:v>20</c:v>
                </c:pt>
                <c:pt idx="4">
                  <c:v>10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30</c:v>
                </c:pt>
                <c:pt idx="9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A2F7-4A79-A4B3-8570732DAB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438687"/>
        <c:axId val="298445759"/>
      </c:lineChart>
      <c:catAx>
        <c:axId val="298438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98445759"/>
        <c:crosses val="autoZero"/>
        <c:auto val="1"/>
        <c:lblAlgn val="ctr"/>
        <c:lblOffset val="100"/>
        <c:noMultiLvlLbl val="0"/>
      </c:catAx>
      <c:valAx>
        <c:axId val="298445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98438687"/>
        <c:crosses val="autoZero"/>
        <c:crossBetween val="between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灰!$A$3</c:f>
              <c:strCache>
                <c:ptCount val="1"/>
                <c:pt idx="0">
                  <c:v>8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灰!$B$2:$J$2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灰!$B$3:$J$3</c:f>
              <c:numCache>
                <c:formatCode>General</c:formatCode>
                <c:ptCount val="9"/>
                <c:pt idx="0">
                  <c:v>30</c:v>
                </c:pt>
                <c:pt idx="1">
                  <c:v>10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10</c:v>
                </c:pt>
                <c:pt idx="6">
                  <c:v>20</c:v>
                </c:pt>
                <c:pt idx="7">
                  <c:v>20</c:v>
                </c:pt>
                <c:pt idx="8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FA-4472-BC66-5BF0AE458C2D}"/>
            </c:ext>
          </c:extLst>
        </c:ser>
        <c:ser>
          <c:idx val="1"/>
          <c:order val="1"/>
          <c:tx>
            <c:strRef>
              <c:f>灰!$A$4</c:f>
              <c:strCache>
                <c:ptCount val="1"/>
                <c:pt idx="0">
                  <c:v>32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灰!$B$2:$J$2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灰!$B$4:$J$4</c:f>
              <c:numCache>
                <c:formatCode>General</c:formatCode>
                <c:ptCount val="9"/>
                <c:pt idx="0">
                  <c:v>30</c:v>
                </c:pt>
                <c:pt idx="1">
                  <c:v>20</c:v>
                </c:pt>
                <c:pt idx="2">
                  <c:v>10</c:v>
                </c:pt>
                <c:pt idx="3">
                  <c:v>20</c:v>
                </c:pt>
                <c:pt idx="4">
                  <c:v>20</c:v>
                </c:pt>
                <c:pt idx="5">
                  <c:v>30</c:v>
                </c:pt>
                <c:pt idx="6">
                  <c:v>0</c:v>
                </c:pt>
                <c:pt idx="7">
                  <c:v>20</c:v>
                </c:pt>
                <c:pt idx="8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BFA-4472-BC66-5BF0AE458C2D}"/>
            </c:ext>
          </c:extLst>
        </c:ser>
        <c:ser>
          <c:idx val="2"/>
          <c:order val="2"/>
          <c:tx>
            <c:strRef>
              <c:f>灰!$A$5</c:f>
              <c:strCache>
                <c:ptCount val="1"/>
                <c:pt idx="0">
                  <c:v>64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灰!$B$2:$J$2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灰!$B$5:$J$5</c:f>
              <c:numCache>
                <c:formatCode>General</c:formatCode>
                <c:ptCount val="9"/>
                <c:pt idx="0">
                  <c:v>20</c:v>
                </c:pt>
                <c:pt idx="1">
                  <c:v>20</c:v>
                </c:pt>
                <c:pt idx="2">
                  <c:v>10</c:v>
                </c:pt>
                <c:pt idx="3">
                  <c:v>20</c:v>
                </c:pt>
                <c:pt idx="4">
                  <c:v>10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BFA-4472-BC66-5BF0AE458C2D}"/>
            </c:ext>
          </c:extLst>
        </c:ser>
        <c:ser>
          <c:idx val="3"/>
          <c:order val="3"/>
          <c:tx>
            <c:strRef>
              <c:f>灰!$A$6</c:f>
              <c:strCache>
                <c:ptCount val="1"/>
                <c:pt idx="0">
                  <c:v>128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灰!$B$2:$J$2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灰!$B$6:$J$6</c:f>
              <c:numCache>
                <c:formatCode>General</c:formatCod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10</c:v>
                </c:pt>
                <c:pt idx="4">
                  <c:v>10</c:v>
                </c:pt>
                <c:pt idx="5">
                  <c:v>0</c:v>
                </c:pt>
                <c:pt idx="6">
                  <c:v>20</c:v>
                </c:pt>
                <c:pt idx="7">
                  <c:v>20</c:v>
                </c:pt>
                <c:pt idx="8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BFA-4472-BC66-5BF0AE458C2D}"/>
            </c:ext>
          </c:extLst>
        </c:ser>
        <c:ser>
          <c:idx val="4"/>
          <c:order val="4"/>
          <c:tx>
            <c:strRef>
              <c:f>灰!$A$7</c:f>
              <c:strCache>
                <c:ptCount val="1"/>
                <c:pt idx="0">
                  <c:v>256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灰!$B$2:$J$2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灰!$B$7:$J$7</c:f>
              <c:numCache>
                <c:formatCode>General</c:formatCode>
                <c:ptCount val="9"/>
                <c:pt idx="0">
                  <c:v>20</c:v>
                </c:pt>
                <c:pt idx="1">
                  <c:v>40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30</c:v>
                </c:pt>
                <c:pt idx="6">
                  <c:v>10</c:v>
                </c:pt>
                <c:pt idx="7">
                  <c:v>20</c:v>
                </c:pt>
                <c:pt idx="8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BFA-4472-BC66-5BF0AE458C2D}"/>
            </c:ext>
          </c:extLst>
        </c:ser>
        <c:ser>
          <c:idx val="5"/>
          <c:order val="5"/>
          <c:tx>
            <c:strRef>
              <c:f>灰!$A$8</c:f>
              <c:strCache>
                <c:ptCount val="1"/>
                <c:pt idx="0">
                  <c:v>512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灰!$B$2:$J$2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灰!$B$8:$J$8</c:f>
              <c:numCache>
                <c:formatCode>General</c:formatCode>
                <c:ptCount val="9"/>
                <c:pt idx="0">
                  <c:v>30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30</c:v>
                </c:pt>
                <c:pt idx="6">
                  <c:v>10</c:v>
                </c:pt>
                <c:pt idx="7">
                  <c:v>20</c:v>
                </c:pt>
                <c:pt idx="8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BFA-4472-BC66-5BF0AE458C2D}"/>
            </c:ext>
          </c:extLst>
        </c:ser>
        <c:ser>
          <c:idx val="6"/>
          <c:order val="6"/>
          <c:tx>
            <c:strRef>
              <c:f>灰!$A$9</c:f>
              <c:strCache>
                <c:ptCount val="1"/>
                <c:pt idx="0">
                  <c:v>1024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灰!$B$2:$J$2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灰!$B$9:$J$9</c:f>
              <c:numCache>
                <c:formatCode>General</c:formatCode>
                <c:ptCount val="9"/>
                <c:pt idx="0">
                  <c:v>30</c:v>
                </c:pt>
                <c:pt idx="1">
                  <c:v>20</c:v>
                </c:pt>
                <c:pt idx="2">
                  <c:v>30</c:v>
                </c:pt>
                <c:pt idx="3">
                  <c:v>30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BFA-4472-BC66-5BF0AE458C2D}"/>
            </c:ext>
          </c:extLst>
        </c:ser>
        <c:ser>
          <c:idx val="7"/>
          <c:order val="7"/>
          <c:tx>
            <c:strRef>
              <c:f>灰!$A$10</c:f>
              <c:strCache>
                <c:ptCount val="1"/>
                <c:pt idx="0">
                  <c:v>2048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灰!$B$2:$J$2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灰!$B$10:$J$10</c:f>
              <c:numCache>
                <c:formatCode>General</c:formatCode>
                <c:ptCount val="9"/>
                <c:pt idx="0">
                  <c:v>40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BFA-4472-BC66-5BF0AE458C2D}"/>
            </c:ext>
          </c:extLst>
        </c:ser>
        <c:ser>
          <c:idx val="8"/>
          <c:order val="8"/>
          <c:tx>
            <c:strRef>
              <c:f>灰!$A$11</c:f>
              <c:strCache>
                <c:ptCount val="1"/>
                <c:pt idx="0">
                  <c:v>4092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灰!$B$2:$J$2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灰!$B$11:$J$11</c:f>
              <c:numCache>
                <c:formatCode>General</c:formatCode>
                <c:ptCount val="9"/>
                <c:pt idx="0">
                  <c:v>40</c:v>
                </c:pt>
                <c:pt idx="1">
                  <c:v>20</c:v>
                </c:pt>
                <c:pt idx="2">
                  <c:v>20</c:v>
                </c:pt>
                <c:pt idx="3">
                  <c:v>30</c:v>
                </c:pt>
                <c:pt idx="4">
                  <c:v>20</c:v>
                </c:pt>
                <c:pt idx="5">
                  <c:v>20</c:v>
                </c:pt>
                <c:pt idx="6">
                  <c:v>30</c:v>
                </c:pt>
                <c:pt idx="7">
                  <c:v>30</c:v>
                </c:pt>
                <c:pt idx="8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9BFA-4472-BC66-5BF0AE458C2D}"/>
            </c:ext>
          </c:extLst>
        </c:ser>
        <c:ser>
          <c:idx val="9"/>
          <c:order val="9"/>
          <c:tx>
            <c:strRef>
              <c:f>灰!$A$12</c:f>
              <c:strCache>
                <c:ptCount val="1"/>
                <c:pt idx="0">
                  <c:v>16384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灰!$B$2:$J$2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灰!$B$12:$J$12</c:f>
              <c:numCache>
                <c:formatCode>General</c:formatCode>
                <c:ptCount val="9"/>
                <c:pt idx="0">
                  <c:v>30</c:v>
                </c:pt>
                <c:pt idx="1">
                  <c:v>30</c:v>
                </c:pt>
                <c:pt idx="2">
                  <c:v>40</c:v>
                </c:pt>
                <c:pt idx="3">
                  <c:v>30</c:v>
                </c:pt>
                <c:pt idx="4">
                  <c:v>30</c:v>
                </c:pt>
                <c:pt idx="5">
                  <c:v>30</c:v>
                </c:pt>
                <c:pt idx="6">
                  <c:v>30</c:v>
                </c:pt>
                <c:pt idx="7">
                  <c:v>30</c:v>
                </c:pt>
                <c:pt idx="8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9BFA-4472-BC66-5BF0AE458C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438687"/>
        <c:axId val="298445759"/>
      </c:lineChart>
      <c:catAx>
        <c:axId val="298438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98445759"/>
        <c:crosses val="autoZero"/>
        <c:auto val="1"/>
        <c:lblAlgn val="ctr"/>
        <c:lblOffset val="100"/>
        <c:noMultiLvlLbl val="0"/>
      </c:catAx>
      <c:valAx>
        <c:axId val="298445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98438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08:08:1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0 235 24575,'12'-4'0,"0"1"0,0 0 0,0 1 0,24-2 0,14 0 0,161-17 0,901-68-2369,-780 65 3483,-305 22-1060,-18 2 66,0 0 0,0-1 0,0 0 0,-1 0 1,1-1-1,0-1 0,-1 1 0,1-1 0,10-6 0,-2 1-120,0 0 0,1 0 0,-1 2 0,1 0 0,0 1 0,1 1 0,24-2 0,15 2 0,60 3 0,-94 1 0,-19 0 0,1 0 0,-1 1 0,0-1 0,1 1 0,-1 0 0,0 0 0,1 1 0,7 3 0,-12-4 0,0-1 0,1 1 0,-1 0 0,0 0 0,0 0 0,0 0 0,0 1 0,0-1 0,0 0 0,0 0 0,-1 1 0,1-1 0,0 0 0,-1 1 0,1-1 0,-1 1 0,1-1 0,-1 0 0,1 1 0,-1-1 0,0 1 0,0-1 0,0 1 0,0 0 0,0-1 0,0 1 0,-1-1 0,1 1 0,0-1 0,-1 0 0,1 1 0,-1-1 0,1 1 0,-3 1 0,1 3-76,-1-1 1,0 1-1,0-1 0,-1 0 0,0 0 0,0 0 0,0-1 0,0 0 1,-1 0-1,1 0 0,-1 0 0,0 0 0,-1-1 0,1 0 1,0 0-1,-1-1 0,-11 5 0,-56 23-6750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08:08:20.4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375 80 24575,'663'-37'0,"-549"19"0,-64 9 0,1 1 0,59 1 0,-39 8 0,-60-1 0,-47 0 0,-516 0 0,688 2 0,155 20 0,-285-21 0,-1 0 0,1 0 0,-1 0 0,0 1 0,9 4 0,-13-6 0,-1 0 0,0 0 0,1 0 0,-1 0 0,0 1 0,1-1 0,-1 0 0,0 0 0,0 0 0,1 1 0,-1-1 0,0 0 0,0 0 0,0 1 0,1-1 0,-1 0 0,0 0 0,0 1 0,0-1 0,0 0 0,0 1 0,0-1 0,1 0 0,-1 1 0,0-1 0,0 0 0,0 1 0,0-1 0,0 0 0,0 1 0,0-1 0,0 0 0,0 1 0,-1-1 0,1 1 0,-1 0 0,0 0 0,0 0 0,0 0 0,-1 0 0,1 0 0,0 0 0,-1 0 0,1 0 0,-1 0 0,1-1 0,-1 1 0,-2 0 0,-31 10 0,0-2 0,-1-1 0,-61 6 0,50-9 0,-64 16 0,174-16 0,-46-5 0,-37-1 0,-13 1 0,-122-12 0,-56-2 0,202 14 0,4 0 0,0 0 0,0 0 0,0-1 0,-1 1 0,1-1 0,-9-3 0,13 4 0,1 0 0,0 0 0,-1 0 0,1 0 0,0-1 0,0 1 0,-1 0 0,1 0 0,0 0 0,-1 0 0,1 0 0,0-1 0,0 1 0,-1 0 0,1 0 0,0 0 0,0-1 0,0 1 0,-1 0 0,1 0 0,0-1 0,0 1 0,0 0 0,0 0 0,0-1 0,-1 1 0,1 0 0,0 0 0,0-1 0,0 1 0,0 0 0,0-1 0,0 1 0,0 0 0,0-1 0,0 1 0,0 0 0,0 0 0,0-1 0,0 1 0,0 0 0,1-1 0,-1 1 0,0 0 0,0 0 0,0-1 0,16-9 0,0 6 0,0 0 0,0 1 0,0 1 0,30-1 0,-30 2 0,855-8 0,-843 10 0,2-2 0,0 2 0,0 1 0,0 1 0,0 2 0,-1 1 0,36 12 0,-63-18 0,0 1 0,0 0 0,0 0 0,0 0 0,0 0 0,0 0 0,0 1 0,0-1 0,-1 1 0,3 1 0,-4-3 0,0 0 0,0 1 0,1-1 0,-1 0 0,0 1 0,0-1 0,0 0 0,0 1 0,0-1 0,0 1 0,0-1 0,0 0 0,0 1 0,0-1 0,0 0 0,0 1 0,0-1 0,0 0 0,0 1 0,0-1 0,0 0 0,0 1 0,-1-1 0,1 0 0,0 1 0,0-1 0,0 0 0,-1 1 0,1-1 0,0 0 0,0 0 0,-1 1 0,1-1 0,0 0 0,0 0 0,-1 1 0,0-1 0,-6 3 0,0 0 0,0 0 0,0 0 0,-1-1 0,1 0 0,-13 1 0,-148 17 0,-1242 40-648,1354-59 648,13 0 0,-50-5 0,91 4 6,1 0 0,0 0 0,0 0 0,0 0 0,-1 0 0,1 0 0,0-1 0,0 1 0,0 0 0,0-1 0,0 1 0,0-1 0,0 1 0,0-1 0,0 0 0,-2-1 0,3 2 2,0-1-1,0 1 1,0-1 0,0 1 0,1 0 0,-1-1 0,0 1 0,0-1 0,0 1 0,0-1 0,1 1 0,-1 0 0,0-1 0,1 1 0,-1 0 0,0-1 0,1 1 0,-1 0 0,0-1 0,1 1 0,-1 0 0,0 0 0,1-1-1,-1 1 1,1 0 0,-1 0 0,1 0 0,44-16 316,74-4-324,0 6 0,154 1 0,59-4 0,-265 10-1365,-45 5-5461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08:08:42.90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0 133 24575,'1817'0'0,"-1831"1"0,0 1 0,1 0 0,-1 1 0,1 1 0,0 0 0,0 0 0,0 2 0,-17 9 0,-28 10 0,33-17 0,-45 9 0,44-12 0,-41 13 0,52-13 0,-1-1 0,1 0 0,-1-2 0,-31 3 0,-68-7 0,44 0 0,-768 2 0,1300 22 0,-407-18 0,-16-2 0,0 2 0,-1 1 0,0 2 0,66 22 0,-80-21 0,1-1 0,-1-1 0,1-1 0,0-2 0,28 2 0,126-6 0,-87-1 0,18 3 0,-36 1 0,99-10 0,-145 3 0,0-2 0,-1 0 0,27-12 0,-42 15 0,-9 3 0,0 1 0,0-1 0,-1 0 0,1 1 0,0-1 0,0 0 0,0 0 0,-1 0 0,1-1 0,-1 1 0,1 0 0,-1-1 0,1 1 0,-1 0 0,0-1 0,1 0 0,-1 1 0,0-1 0,0 0 0,0 0 0,-1 1 0,1-1 0,0 0 0,0-3 0,-1 2 0,0 0 0,0 0 0,-1-1 0,1 1 0,-1 0 0,0 0 0,0 0 0,0 0 0,0 0 0,0 0 0,-1 0 0,1 0 0,-4-4 0,-4-5 0,0 1 0,-1 0 0,0 0 0,-1 1 0,-19-14 0,17 15 0,-47-31 0,56 37 0,-1 0 0,1 1 0,-1 0 0,0 0 0,0 0 0,0 0 0,0 1 0,-1 0 0,-9-1 0,15 2 0,0 0 0,0 0 0,0 0 0,0-1 0,0 1 0,0 0 0,0 0 0,0 0 0,-1 1 0,1-1 0,0 0 0,0 0 0,0 0 0,0 0 0,0 0 0,0 0 0,0 0 0,0 0 0,0 0 0,0 0 0,0 0 0,-1 0 0,1 0 0,0 0 0,0 0 0,0 0 0,0 0 0,0 0 0,0 0 0,0 0 0,0 1 0,0-1 0,0 0 0,0 0 0,0 0 0,0 0 0,0 0 0,0 0 0,0 0 0,0 0 0,0 0 0,0 0 0,0 1 0,0-1 0,0 0 0,0 0 0,0 0 0,0 0 0,0 0 0,0 0 0,0 0 0,0 0 0,0 0 0,0 0 0,0 1 0,0-1 0,0 0 0,0 0 0,0 0 0,0 0 0,0 0 0,0 0 0,1 0 0,6 8 0,13 5 0,25 6 0,1-2 0,84 20 0,-6-2 0,-123-35 0,176 51 0,-147-44 0,1-2 0,0-1 0,61-1 0,-29-3 0,-40 1 0,-1-1 0,1-1 0,0-1 0,-1-1 0,0-1 0,34-10 0,-22 3 0,0 1 0,40-5 0,-44 9 0,0 0 0,-1-2 0,46-19 0,-57 21 0,0 0 0,0 1 0,1 0 0,-1 2 0,21-2 0,-13 2 0,45-12 0,-41 6 0,-1 2 0,1 1 0,0 2 0,1 1 0,53 1 0,-154 2 0,32 1 0,-1-1 0,-67-10 0,30 0 0,0 3 0,-1 3 0,-78 7 0,24-1 0,-93-2 0,1944 0 0,-1691 2 0,-1 1 0,0 2 0,52 14 0,30 6 0,38-10 0,214-6 0,-119-7 0,-107 11 0,22 0 0,-24-12 0,157-4 0,-262-1 0,0-1 0,0-2 0,-1 0 0,35-15 0,42-10 0,182-38 0,-244 64 0,0 2 0,1 1 0,68 6 0,-24-1 0,-2-3 0,87 3 0,-169-2 0,-1 1 0,1 0 0,0 0 0,0 0 0,-1 0 0,1 1 0,0-1 0,-1 1 0,0 0 0,1 0 0,-1 1 0,0-1 0,0 0 0,0 1 0,-1 0 0,1 0 0,0 0 0,-1 0 0,0 0 0,3 5 0,-2-3 0,0-1 0,0 0 0,0 0 0,1 0 0,-1 0 0,1 0 0,0-1 0,0 0 0,1 0 0,-1 0 0,8 3 0,27 7 0,0-1 0,1-3 0,52 7 0,28 5 0,-52-5 0,-12-1 0,1-2 0,0-3 0,0-3 0,60 0 0,20-6 0,79-4 0,-145-9 0,-51 7 0,37-3 0,79-5 0,48-1 0,-159 14 0,1-1 0,-1-1 0,45-9 0,-40 6 0,-1 1 0,1 1 0,-1 2 0,31 3 0,-30-1 0,0-1 0,1-1 0,52-9 0,-65 8 0,1 0 0,-1 1 0,1 1 0,-1 1 0,29 5 0,27 1 0,445-5 0,-293-3 0,-209-1 0,-23-4 0,-30-6 0,-71-7 0,-174-6 0,220 21 0,-113-9 0,-298-10 0,413 21 0,0-3 0,0-2 0,-75-20 0,-44 0 0,120 19 0,0 3 0,-114 6 0,69 1 0,-597-2 0,676 1 0,0 1 0,-1 1 0,-41 11 0,-68 28 0,106-32 0,-143 64 0,70-27 0,70-34 0,12-3 0,0-1 0,-1-2 0,0 0 0,-1-1 0,1 0 0,-1-2 0,-36 3 0,35-7 0,-1-1 0,1-2 0,0 0 0,-29-8 0,-77-16 0,75 15 0,0 3 0,0 2 0,-90 0 0,105 7 0,-37 2 0,-1-4 0,-95-14 0,103 8 0,0 3 0,-104 5 0,96 3 0,-123-14 0,148 4 0,-66-9 0,-174-3 0,-642 21 0,597-3 0,358 2 0,0 1 0,0 1 0,-1 0 0,1 2 0,-1 1 0,0 0 0,-1 2 0,39 19 0,-7-11 0,-44-14 0,1 0 0,-1 1 0,1 0 0,-1 0 0,13 8 0,21 12 0,14 10 0,-50-29-114,-1-1 1,1 0-1,-1 0 0,1-1 0,0 0 1,0 0-1,0 0 0,1-1 0,-1 0 1,0 0-1,7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08:08:45.51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08:08:47.41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D8DF38-9D62-4C5D-7E86-6521581B2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FCCBCAE-9CFC-5F1A-CE4A-23CD32FEA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4337FF-1A27-B486-EFCE-7D608FB1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940B-0A1A-4BFF-988F-0C8EDEE27521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715153-AA6E-C9E9-D705-AD391008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4AB02E-0A4F-DE19-9846-50906FC5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6095-73C8-4E73-A5C9-5552AFD37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03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BC74FF-48D6-20BA-E329-1C8A4405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546968D-F38B-CFF8-8383-B76A7AB65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3D0FE2-85F3-D8AB-6F1A-9A7BB16B9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940B-0A1A-4BFF-988F-0C8EDEE27521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F1FDD3-1C7D-90D0-DEB1-1B1BB665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FAF32E-D4AA-F93F-4D44-94B07AC3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6095-73C8-4E73-A5C9-5552AFD37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98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287E160-2458-2A64-19F4-B980A9135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B86471-47E0-3BEE-9536-882E93A39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BCF934-3368-418F-792B-DCC5F313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940B-0A1A-4BFF-988F-0C8EDEE27521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D4677E-D611-A82E-18FB-842A2555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82441A-2079-A908-D9E1-809183B3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6095-73C8-4E73-A5C9-5552AFD37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48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F92B7-7E46-BB37-D7FC-AC7D9362E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80D720-88BD-8274-5BCE-6AA95399A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15AECF-CD55-947B-C2F1-F301787B5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940B-0A1A-4BFF-988F-0C8EDEE27521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796A78-A644-4AFD-129D-26A7AB6F0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008E6E-E188-F549-8064-7B0D454C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6095-73C8-4E73-A5C9-5552AFD37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11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E097A7-8CC1-D079-AE94-F88ADF45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F1F905-243D-DACE-8F05-AD78B1E8B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D8CBE1-507B-556E-4343-619F39EC6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940B-0A1A-4BFF-988F-0C8EDEE27521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B3EE92-2C62-806B-13EC-92A130F2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EB9958-EC58-4490-4558-1C815DE5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6095-73C8-4E73-A5C9-5552AFD37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18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13CE0-D520-2E81-36F9-AD965241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E74731-D8B4-0E43-29A7-532ADC03A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34408E9-E3FE-6E04-9465-358C3FD91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F2E152-139C-558C-8187-C7C505AF7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940B-0A1A-4BFF-988F-0C8EDEE27521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09C992-F773-CBAD-8BDB-C87B83D9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518099-AA5D-1A71-648A-03D28B847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6095-73C8-4E73-A5C9-5552AFD37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57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9FA82-BC39-B780-FB58-0C0498D41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98C343C-A606-EDB0-94E9-90E2B1F6C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79F42D-FDF6-50BB-36B4-3F0B6ACEE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75D33A9-0F8B-663B-53A0-2E7A9AF82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ED5A7F4-6CDF-66BF-CC18-616B1B1E5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3B8D492-C00C-0D43-FF99-9FADB08C8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940B-0A1A-4BFF-988F-0C8EDEE27521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B4EA8CA-206B-BF6E-C3C7-4647857C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9EA4506-4716-B5A9-3D93-29A71DA16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6095-73C8-4E73-A5C9-5552AFD37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32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CCC04F-2F2C-B92D-8462-47A17690E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C0B60B0-CB17-FCED-93F6-00D1D232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940B-0A1A-4BFF-988F-0C8EDEE27521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255475F-8095-DCA5-07CE-8369CF6E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47E0FA-0485-D335-D92D-B2D7F74C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6095-73C8-4E73-A5C9-5552AFD37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97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D188FA6-A7D3-7DCB-39E9-3013131D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940B-0A1A-4BFF-988F-0C8EDEE27521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9A7084E-2DA2-9B25-B772-E40545FE1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F0FC9E-7BA6-CE50-C292-850D94FFC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6095-73C8-4E73-A5C9-5552AFD37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61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DF1A28-E76D-7F7F-7D4C-E7AA1EF3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E1454F-C6DC-1C0E-F727-E5CE1108E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97884CF-A5C6-DC3E-11FB-A0920FB18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D018EF-0657-D1A8-6450-63075BEA1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940B-0A1A-4BFF-988F-0C8EDEE27521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32F2DC-A8A8-2296-1DF1-2A6C2F85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7B8159-9765-726C-FFC3-E09A1CD7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6095-73C8-4E73-A5C9-5552AFD37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14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21E0F-94D6-BCE4-8341-A68FBEF4D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FC580DA-E033-4FAA-5DA2-BB96824DF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C602A5-DC1E-D4CF-68A0-A82704BBA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6ADF1D-698A-BABD-4705-1BB0D3B2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940B-0A1A-4BFF-988F-0C8EDEE27521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B14349-6701-C525-6345-B5C47170C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440D6C-ACAA-2D21-F4DA-27AF71A4A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6095-73C8-4E73-A5C9-5552AFD37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98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EFB4D9C-8505-C3B0-F994-0297AC1B8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FACF28-75A7-5CE9-3E0E-574A8F0F2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E9921A-4652-1A59-0B49-77E8A793C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9940B-0A1A-4BFF-988F-0C8EDEE27521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B644B5-270E-31FF-41C2-0E083E8C9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0D8F12-0BD9-6FF3-BA3E-F0E2FE4E7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96095-73C8-4E73-A5C9-5552AFD37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68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customXml" Target="../ink/ink5.xml"/><Relationship Id="rId3" Type="http://schemas.openxmlformats.org/officeDocument/2006/relationships/chart" Target="../charts/chart1.xml"/><Relationship Id="rId7" Type="http://schemas.openxmlformats.org/officeDocument/2006/relationships/customXml" Target="../ink/ink2.xml"/><Relationship Id="rId12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40.png"/><Relationship Id="rId4" Type="http://schemas.openxmlformats.org/officeDocument/2006/relationships/chart" Target="../charts/chart2.xml"/><Relationship Id="rId9" Type="http://schemas.openxmlformats.org/officeDocument/2006/relationships/customXml" Target="../ink/ink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34.png"/><Relationship Id="rId7" Type="http://schemas.openxmlformats.org/officeDocument/2006/relationships/slide" Target="slide11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slide" Target="slid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AB3BCB-4607-C554-078B-B5089DB84B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5EA60C6-21F9-0A4A-632F-44EC7D5E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266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, 電話 的圖片&#10;&#10;自動產生的描述">
            <a:extLst>
              <a:ext uri="{FF2B5EF4-FFF2-40B4-BE49-F238E27FC236}">
                <a16:creationId xmlns:a16="http://schemas.microsoft.com/office/drawing/2014/main" id="{0231031C-3AA9-D641-0150-E09CC8CA0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40" y="2610855"/>
            <a:ext cx="4489833" cy="1807158"/>
          </a:xfrm>
        </p:spPr>
      </p:pic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2A8CCCA0-CCB0-53DE-A847-493F5E1FBF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9938025"/>
              </p:ext>
            </p:extLst>
          </p:nvPr>
        </p:nvGraphicFramePr>
        <p:xfrm>
          <a:off x="6096000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B73C5AD3-B4BE-F682-A885-03266456DD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9978950"/>
              </p:ext>
            </p:extLst>
          </p:nvPr>
        </p:nvGraphicFramePr>
        <p:xfrm>
          <a:off x="6096000" y="36855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0057BA11-A786-8D38-97BD-1D13A6D1444F}"/>
                  </a:ext>
                </a:extLst>
              </p14:cNvPr>
              <p14:cNvContentPartPr/>
              <p14:nvPr/>
            </p14:nvContentPartPr>
            <p14:xfrm>
              <a:off x="6475224" y="2621241"/>
              <a:ext cx="847800" cy="8460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0057BA11-A786-8D38-97BD-1D13A6D1444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66224" y="2612601"/>
                <a:ext cx="86544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39DDAE9C-7EDD-12D8-0078-B5B96CFF4864}"/>
                  </a:ext>
                </a:extLst>
              </p14:cNvPr>
              <p14:cNvContentPartPr/>
              <p14:nvPr/>
            </p14:nvContentPartPr>
            <p14:xfrm>
              <a:off x="6349944" y="2695761"/>
              <a:ext cx="669600" cy="7776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39DDAE9C-7EDD-12D8-0078-B5B96CFF486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40944" y="2687121"/>
                <a:ext cx="68724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DF8E93F2-4CFA-81E9-040F-D4336BCA824B}"/>
                  </a:ext>
                </a:extLst>
              </p14:cNvPr>
              <p14:cNvContentPartPr/>
              <p14:nvPr/>
            </p14:nvContentPartPr>
            <p14:xfrm>
              <a:off x="6662064" y="2667321"/>
              <a:ext cx="3729600" cy="133560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DF8E93F2-4CFA-81E9-040F-D4336BCA824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26064" y="2631321"/>
                <a:ext cx="380124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1B5F4E7F-E4B7-4902-F13A-A97BEA39BF14}"/>
                  </a:ext>
                </a:extLst>
              </p14:cNvPr>
              <p14:cNvContentPartPr/>
              <p14:nvPr/>
            </p14:nvContentPartPr>
            <p14:xfrm>
              <a:off x="1838064" y="830601"/>
              <a:ext cx="360" cy="360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1B5F4E7F-E4B7-4902-F13A-A97BEA39BF1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02424" y="79460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BF8A522A-F98A-610A-DA89-16E162406791}"/>
                  </a:ext>
                </a:extLst>
              </p14:cNvPr>
              <p14:cNvContentPartPr/>
              <p14:nvPr/>
            </p14:nvContentPartPr>
            <p14:xfrm>
              <a:off x="-541176" y="1166481"/>
              <a:ext cx="360" cy="360"/>
            </p14:xfrm>
          </p:contentPart>
        </mc:Choice>
        <mc:Fallback xmlns=""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BF8A522A-F98A-610A-DA89-16E16240679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577176" y="1130481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3468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, 電話 的圖片&#10;&#10;自動產生的描述">
            <a:extLst>
              <a:ext uri="{FF2B5EF4-FFF2-40B4-BE49-F238E27FC236}">
                <a16:creationId xmlns:a16="http://schemas.microsoft.com/office/drawing/2014/main" id="{0025F757-4846-004B-576F-2B0EEF801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99" y="1581759"/>
            <a:ext cx="6096528" cy="2469094"/>
          </a:xfrm>
        </p:spPr>
      </p:pic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786038E9-F700-864E-4465-7E01EA85E4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0775082"/>
              </p:ext>
            </p:extLst>
          </p:nvPr>
        </p:nvGraphicFramePr>
        <p:xfrm>
          <a:off x="6663938" y="685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113FC8CF-5279-4D17-9F70-0125FDE2E0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218885"/>
              </p:ext>
            </p:extLst>
          </p:nvPr>
        </p:nvGraphicFramePr>
        <p:xfrm>
          <a:off x="6543675" y="382844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62875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桌 的圖片&#10;&#10;自動產生的描述">
            <a:extLst>
              <a:ext uri="{FF2B5EF4-FFF2-40B4-BE49-F238E27FC236}">
                <a16:creationId xmlns:a16="http://schemas.microsoft.com/office/drawing/2014/main" id="{5E21EE37-1080-0D3E-A34C-79D4ABE76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86" y="2094282"/>
            <a:ext cx="6096528" cy="2461473"/>
          </a:xfrm>
        </p:spPr>
      </p:pic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C827B553-F213-902E-7F82-21266FB44D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0079412"/>
              </p:ext>
            </p:extLst>
          </p:nvPr>
        </p:nvGraphicFramePr>
        <p:xfrm>
          <a:off x="6867789" y="58181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A5FCB61A-2C49-4AB6-9FD8-E51880F8ED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5815413"/>
              </p:ext>
            </p:extLst>
          </p:nvPr>
        </p:nvGraphicFramePr>
        <p:xfrm>
          <a:off x="6734175" y="346588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00047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桌 的圖片&#10;&#10;自動產生的描述">
            <a:extLst>
              <a:ext uri="{FF2B5EF4-FFF2-40B4-BE49-F238E27FC236}">
                <a16:creationId xmlns:a16="http://schemas.microsoft.com/office/drawing/2014/main" id="{690F5E67-5FF6-4C0B-1E8F-088497F31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65" y="2011557"/>
            <a:ext cx="7033870" cy="2834886"/>
          </a:xfrm>
        </p:spPr>
      </p:pic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73B073DD-7101-FEC9-EF5D-1533B5F740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7678705"/>
              </p:ext>
            </p:extLst>
          </p:nvPr>
        </p:nvGraphicFramePr>
        <p:xfrm>
          <a:off x="7174535" y="368481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896DAE6F-7133-493F-B6E5-755E57E181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3327008"/>
              </p:ext>
            </p:extLst>
          </p:nvPr>
        </p:nvGraphicFramePr>
        <p:xfrm>
          <a:off x="7174535" y="42998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3653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1E72F4-CF6A-B7E9-BE13-AA074803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B3F9E0-3D42-413B-E5A5-AB812FE1C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訓練次數</a:t>
            </a:r>
            <a:r>
              <a:rPr lang="en-US" altLang="zh-TW" dirty="0"/>
              <a:t>:10</a:t>
            </a:r>
          </a:p>
          <a:p>
            <a:r>
              <a:rPr lang="zh-TW" altLang="en-US" dirty="0"/>
              <a:t>神經元數</a:t>
            </a:r>
            <a:r>
              <a:rPr lang="en-US" altLang="zh-TW" dirty="0"/>
              <a:t>:256</a:t>
            </a:r>
          </a:p>
          <a:p>
            <a:endParaRPr lang="en-US" altLang="zh-TW" dirty="0"/>
          </a:p>
          <a:p>
            <a:r>
              <a:rPr lang="zh-TW" altLang="en-US" dirty="0"/>
              <a:t>效果最好</a:t>
            </a:r>
            <a:r>
              <a:rPr lang="en-US" altLang="zh-TW" dirty="0"/>
              <a:t>(</a:t>
            </a:r>
            <a:r>
              <a:rPr lang="zh-TW" altLang="en-US" dirty="0"/>
              <a:t>對於這個模型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3199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96E73F-8E6E-33AE-671A-7B3EF99B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專業相關應用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AAECD5-E3F8-C7CF-76E9-8F3A629F2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942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4631FE-7835-5AAC-8AE8-F75C82F3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04C7EC-6121-3B37-3DE4-5437326A1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我們希望可以利用這次的報告初體驗深度學習，並建立我們人生中第一個小作品，啟發我們對於人工智慧的幻想</a:t>
            </a:r>
            <a:r>
              <a:rPr lang="en-US" altLang="zh-TW" dirty="0"/>
              <a:t>(</a:t>
            </a:r>
            <a:r>
              <a:rPr lang="zh-TW" altLang="en-US" dirty="0"/>
              <a:t>希望這個幻想可以堅持到大學畢業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0640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473686-40BE-CA24-E0CA-2169FCB3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資料描述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內容版面配置區 4" descr="一張含有 桌 的圖片&#10;&#10;自動產生的描述">
            <a:extLst>
              <a:ext uri="{FF2B5EF4-FFF2-40B4-BE49-F238E27FC236}">
                <a16:creationId xmlns:a16="http://schemas.microsoft.com/office/drawing/2014/main" id="{C379E5B1-3ADF-FCC4-D877-6832B60D5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36"/>
            <a:ext cx="12209963" cy="5419689"/>
          </a:xfrm>
        </p:spPr>
      </p:pic>
    </p:spTree>
    <p:extLst>
      <p:ext uri="{BB962C8B-B14F-4D97-AF65-F5344CB8AC3E}">
        <p14:creationId xmlns:p14="http://schemas.microsoft.com/office/powerpoint/2010/main" val="242893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69D71-5E86-6F9F-7B8F-C086FDFE3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標楷體測試資料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733F956-1427-509F-75C9-D824F7AE6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355" y="3989058"/>
            <a:ext cx="1813717" cy="1897544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C9D2690-579C-6791-767A-E89977D57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302" y="3915056"/>
            <a:ext cx="1752752" cy="185182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86E3D5E-8D83-10D6-2182-368FD32BC9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865" y="3966941"/>
            <a:ext cx="1539373" cy="166892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234DC0B-F677-A387-8798-4AB930497E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466" y="4114799"/>
            <a:ext cx="1653683" cy="164606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7523CD1-E03F-A540-75F2-9881D4356E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79047"/>
            <a:ext cx="1295512" cy="1668925"/>
          </a:xfrm>
          <a:prstGeom prst="rect">
            <a:avLst/>
          </a:prstGeom>
        </p:spPr>
      </p:pic>
      <p:pic>
        <p:nvPicPr>
          <p:cNvPr id="15" name="圖片 14" descr="一張含有 剪刀, 工具​​ 的圖片&#10;&#10;自動產生的描述">
            <a:extLst>
              <a:ext uri="{FF2B5EF4-FFF2-40B4-BE49-F238E27FC236}">
                <a16:creationId xmlns:a16="http://schemas.microsoft.com/office/drawing/2014/main" id="{93065AFE-B93E-F883-563E-AE539B4E97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802" y="2286151"/>
            <a:ext cx="1501270" cy="159271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7864DFAF-B0E2-5AFE-0258-768E11BEDE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712" y="2171437"/>
            <a:ext cx="1341236" cy="1691787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8374792-73DD-9C38-054F-FA65C995F9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37" y="2147063"/>
            <a:ext cx="1615580" cy="1767993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010D7BA2-C1FB-1176-570D-3F6E782891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292" y="2170312"/>
            <a:ext cx="1348857" cy="1745131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B4CE192A-BD11-1C16-9671-4F3E60936DD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9880"/>
            <a:ext cx="1440305" cy="16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8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657D1A-D9D4-9E76-243C-DD7F9F23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組員</a:t>
            </a:r>
            <a:r>
              <a:rPr lang="en-US" altLang="zh-TW" dirty="0"/>
              <a:t>A</a:t>
            </a:r>
            <a:r>
              <a:rPr lang="zh-TW" altLang="en-US" dirty="0"/>
              <a:t>測試資料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7196702-067F-F785-9D7D-3C24EF512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6" y="1690688"/>
            <a:ext cx="2203563" cy="2749691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078C9B2-6220-4732-F1AE-629E25955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50" y="1805244"/>
            <a:ext cx="1606633" cy="2146410"/>
          </a:xfrm>
          <a:prstGeom prst="rect">
            <a:avLst/>
          </a:prstGeom>
        </p:spPr>
      </p:pic>
      <p:pic>
        <p:nvPicPr>
          <p:cNvPr id="9" name="圖片 8" descr="一張含有 昆蟲, 麻鷸 的圖片&#10;&#10;自動產生的描述">
            <a:extLst>
              <a:ext uri="{FF2B5EF4-FFF2-40B4-BE49-F238E27FC236}">
                <a16:creationId xmlns:a16="http://schemas.microsoft.com/office/drawing/2014/main" id="{80604CA7-08DB-32AD-630F-8B947365E1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458" y="1690688"/>
            <a:ext cx="1606633" cy="2146410"/>
          </a:xfrm>
          <a:prstGeom prst="rect">
            <a:avLst/>
          </a:prstGeom>
        </p:spPr>
      </p:pic>
      <p:pic>
        <p:nvPicPr>
          <p:cNvPr id="11" name="圖片 10" descr="一張含有 箭 的圖片&#10;&#10;自動產生的描述">
            <a:extLst>
              <a:ext uri="{FF2B5EF4-FFF2-40B4-BE49-F238E27FC236}">
                <a16:creationId xmlns:a16="http://schemas.microsoft.com/office/drawing/2014/main" id="{90591228-9226-2F8B-5CA9-183112D958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528" y="1523211"/>
            <a:ext cx="2184512" cy="203845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11C82EA-F7AC-26A1-C64B-48120759AF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215" y="1607220"/>
            <a:ext cx="2184512" cy="2038455"/>
          </a:xfrm>
          <a:prstGeom prst="rect">
            <a:avLst/>
          </a:prstGeom>
        </p:spPr>
      </p:pic>
      <p:pic>
        <p:nvPicPr>
          <p:cNvPr id="15" name="圖片 14" descr="一張含有 箭 的圖片&#10;&#10;自動產生的描述">
            <a:extLst>
              <a:ext uri="{FF2B5EF4-FFF2-40B4-BE49-F238E27FC236}">
                <a16:creationId xmlns:a16="http://schemas.microsoft.com/office/drawing/2014/main" id="{8FC81FA1-9BA1-1028-93F9-62BEE7708F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3" y="4185498"/>
            <a:ext cx="2184512" cy="203845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D5ED4115-965F-1389-77E4-D43E508998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047" y="4266113"/>
            <a:ext cx="1614411" cy="2014524"/>
          </a:xfrm>
          <a:prstGeom prst="rect">
            <a:avLst/>
          </a:prstGeom>
        </p:spPr>
      </p:pic>
      <p:pic>
        <p:nvPicPr>
          <p:cNvPr id="19" name="圖片 18" descr="一張含有 燈 的圖片&#10;&#10;自動產生的描述">
            <a:extLst>
              <a:ext uri="{FF2B5EF4-FFF2-40B4-BE49-F238E27FC236}">
                <a16:creationId xmlns:a16="http://schemas.microsoft.com/office/drawing/2014/main" id="{F3074509-30A5-DBC8-CE3B-CC884794F0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8" y="4266113"/>
            <a:ext cx="1720102" cy="2146410"/>
          </a:xfrm>
          <a:prstGeom prst="rect">
            <a:avLst/>
          </a:prstGeom>
        </p:spPr>
      </p:pic>
      <p:pic>
        <p:nvPicPr>
          <p:cNvPr id="21" name="圖片 20" descr="一張含有 箭 的圖片&#10;&#10;自動產生的描述">
            <a:extLst>
              <a:ext uri="{FF2B5EF4-FFF2-40B4-BE49-F238E27FC236}">
                <a16:creationId xmlns:a16="http://schemas.microsoft.com/office/drawing/2014/main" id="{8720AAC3-2F80-377C-7D01-6626DB5FBD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95" y="4185498"/>
            <a:ext cx="1784924" cy="2227297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6ECFA6CF-78BE-D440-CD60-B81F1C6A70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069" y="4205986"/>
            <a:ext cx="1832680" cy="228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80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D6BF0-C7C6-EC4D-1532-640C7FAD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組員</a:t>
            </a:r>
            <a:r>
              <a:rPr lang="en-US" altLang="zh-TW" dirty="0"/>
              <a:t>B</a:t>
            </a:r>
            <a:r>
              <a:rPr lang="zh-TW" altLang="en-US" dirty="0"/>
              <a:t>測試資料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5350E07-E2C2-A792-83DB-E97C70430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75" y="4574417"/>
            <a:ext cx="1879697" cy="1739989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B854F2F-E6F6-DEFB-662F-442720955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3" y="1968455"/>
            <a:ext cx="1879697" cy="173998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B45865E-C17E-7A85-71E9-E2909A909E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309" y="2048643"/>
            <a:ext cx="1879697" cy="1739989"/>
          </a:xfrm>
          <a:prstGeom prst="rect">
            <a:avLst/>
          </a:prstGeom>
        </p:spPr>
      </p:pic>
      <p:pic>
        <p:nvPicPr>
          <p:cNvPr id="11" name="圖片 10" descr="一張含有 箭 的圖片&#10;&#10;自動產生的描述">
            <a:extLst>
              <a:ext uri="{FF2B5EF4-FFF2-40B4-BE49-F238E27FC236}">
                <a16:creationId xmlns:a16="http://schemas.microsoft.com/office/drawing/2014/main" id="{827C95A1-986C-F62A-57FD-4F1A17FCF0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385" y="2048644"/>
            <a:ext cx="1879697" cy="1739989"/>
          </a:xfrm>
          <a:prstGeom prst="rect">
            <a:avLst/>
          </a:prstGeom>
        </p:spPr>
      </p:pic>
      <p:pic>
        <p:nvPicPr>
          <p:cNvPr id="13" name="圖片 12" descr="一張含有 掛架, 燈, 麻鷸 的圖片&#10;&#10;自動產生的描述">
            <a:extLst>
              <a:ext uri="{FF2B5EF4-FFF2-40B4-BE49-F238E27FC236}">
                <a16:creationId xmlns:a16="http://schemas.microsoft.com/office/drawing/2014/main" id="{87054309-9290-C246-3FCE-0B3E93B093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721" y="2105795"/>
            <a:ext cx="1879697" cy="173998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5638202-88A9-E92F-7FF9-DD6B4EF6E8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76" y="2067695"/>
            <a:ext cx="1879697" cy="1739989"/>
          </a:xfrm>
          <a:prstGeom prst="rect">
            <a:avLst/>
          </a:prstGeom>
        </p:spPr>
      </p:pic>
      <p:pic>
        <p:nvPicPr>
          <p:cNvPr id="17" name="圖片 16" descr="一張含有 燈 的圖片&#10;&#10;自動產生的描述">
            <a:extLst>
              <a:ext uri="{FF2B5EF4-FFF2-40B4-BE49-F238E27FC236}">
                <a16:creationId xmlns:a16="http://schemas.microsoft.com/office/drawing/2014/main" id="{8ED9C64E-E711-32C5-B52F-099453DAE6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9" y="4298994"/>
            <a:ext cx="1879697" cy="1739989"/>
          </a:xfrm>
          <a:prstGeom prst="rect">
            <a:avLst/>
          </a:prstGeom>
        </p:spPr>
      </p:pic>
      <p:pic>
        <p:nvPicPr>
          <p:cNvPr id="19" name="圖片 18" descr="一張含有 掛架, 燈 的圖片&#10;&#10;自動產生的描述">
            <a:extLst>
              <a:ext uri="{FF2B5EF4-FFF2-40B4-BE49-F238E27FC236}">
                <a16:creationId xmlns:a16="http://schemas.microsoft.com/office/drawing/2014/main" id="{C5AB3908-26C3-1449-40E8-F9189C5010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826" y="4303355"/>
            <a:ext cx="1879697" cy="1739989"/>
          </a:xfrm>
          <a:prstGeom prst="rect">
            <a:avLst/>
          </a:prstGeom>
        </p:spPr>
      </p:pic>
      <p:pic>
        <p:nvPicPr>
          <p:cNvPr id="21" name="圖片 20" descr="一張含有 箭 的圖片&#10;&#10;自動產生的描述">
            <a:extLst>
              <a:ext uri="{FF2B5EF4-FFF2-40B4-BE49-F238E27FC236}">
                <a16:creationId xmlns:a16="http://schemas.microsoft.com/office/drawing/2014/main" id="{C7A6CE7B-6CD9-F75B-72BB-7CA1308740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851" y="4406855"/>
            <a:ext cx="1879697" cy="1739989"/>
          </a:xfrm>
          <a:prstGeom prst="rect">
            <a:avLst/>
          </a:prstGeom>
        </p:spPr>
      </p:pic>
      <p:pic>
        <p:nvPicPr>
          <p:cNvPr id="23" name="圖片 22" descr="一張含有 箭 的圖片&#10;&#10;自動產生的描述">
            <a:extLst>
              <a:ext uri="{FF2B5EF4-FFF2-40B4-BE49-F238E27FC236}">
                <a16:creationId xmlns:a16="http://schemas.microsoft.com/office/drawing/2014/main" id="{049684BD-9636-0E7F-7766-6203F2A667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848" y="4574417"/>
            <a:ext cx="1879697" cy="173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1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422135-82FB-26B5-1829-6B136385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使用技能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A02F6E-1E6F-3E03-9202-BF71B65E2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google</a:t>
            </a:r>
            <a:r>
              <a:rPr lang="zh-TW" altLang="en-US" dirty="0"/>
              <a:t>搜尋</a:t>
            </a:r>
            <a:endParaRPr lang="en-US" altLang="zh-TW" dirty="0"/>
          </a:p>
          <a:p>
            <a:r>
              <a:rPr lang="zh-TW" altLang="en-US" dirty="0"/>
              <a:t>初淺</a:t>
            </a:r>
            <a:r>
              <a:rPr lang="en-US" altLang="zh-TW" dirty="0"/>
              <a:t>CNN(</a:t>
            </a:r>
            <a:r>
              <a:rPr lang="zh-TW" altLang="en-US" dirty="0"/>
              <a:t>嘗試使用</a:t>
            </a:r>
            <a:r>
              <a:rPr lang="en-US" altLang="zh-TW" dirty="0" err="1"/>
              <a:t>tensorflow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0530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A60FD3-C775-4B85-36F0-5BCE7869F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75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TW" altLang="zh-TW" dirty="0"/>
              <a:t>操作說明</a:t>
            </a:r>
            <a:br>
              <a:rPr lang="en-US" altLang="zh-TW" dirty="0"/>
            </a:b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8274988-AD80-5E8D-A52C-E80D31F88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251" y="1825625"/>
            <a:ext cx="9231498" cy="4351338"/>
          </a:xfrm>
        </p:spPr>
      </p:pic>
    </p:spTree>
    <p:extLst>
      <p:ext uri="{BB962C8B-B14F-4D97-AF65-F5344CB8AC3E}">
        <p14:creationId xmlns:p14="http://schemas.microsoft.com/office/powerpoint/2010/main" val="126466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摘要縮放 4">
                <a:extLst>
                  <a:ext uri="{FF2B5EF4-FFF2-40B4-BE49-F238E27FC236}">
                    <a16:creationId xmlns:a16="http://schemas.microsoft.com/office/drawing/2014/main" id="{7F983385-6BF9-5307-4901-7DAB2865177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2640478"/>
                  </p:ext>
                </p:extLst>
              </p:nvPr>
            </p:nvGraphicFramePr>
            <p:xfrm>
              <a:off x="-926548" y="1095374"/>
              <a:ext cx="13926166" cy="5762625"/>
            </p:xfrm>
            <a:graphic>
              <a:graphicData uri="http://schemas.microsoft.com/office/powerpoint/2016/summaryzoom">
                <psuz:summaryZm>
                  <psuz:summaryZmObj sectionId="{29450430-D6F4-4F59-B65A-BEFC3AC4037B}" offsetFactorY="1079">
                    <psuz:zmPr id="{22E2230A-9F86-4CCD-BCB1-39BA575E6D76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266544" y="229672"/>
                          <a:ext cx="4610099" cy="259318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8C7D60B7-6BB8-4439-B5DE-101C577AB48D}">
                    <psuz:zmPr id="{108B3E4C-A4B0-419B-B28C-BCB84EEDF075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049522" y="201692"/>
                          <a:ext cx="4610099" cy="259318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BAD9501-59D2-4BB5-8CBD-7CE0E954CA86}">
                    <psuz:zmPr id="{7237BB42-6C36-48E8-9A16-ADF3D8BBD498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266544" y="2967752"/>
                          <a:ext cx="4610099" cy="259318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9A11BB2-DB69-4464-8AF1-505303876FAE}">
                    <psuz:zmPr id="{3587CEE9-1FE2-4E9E-8320-E5263C96F6B5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049522" y="2967752"/>
                          <a:ext cx="4610099" cy="259318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摘要縮放 4">
                <a:extLst>
                  <a:ext uri="{FF2B5EF4-FFF2-40B4-BE49-F238E27FC236}">
                    <a16:creationId xmlns:a16="http://schemas.microsoft.com/office/drawing/2014/main" id="{7F983385-6BF9-5307-4901-7DAB28651773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-926548" y="1095374"/>
                <a:ext cx="13926166" cy="5762625"/>
                <a:chOff x="-926548" y="1095374"/>
                <a:chExt cx="13926166" cy="5762625"/>
              </a:xfrm>
            </p:grpSpPr>
            <p:pic>
              <p:nvPicPr>
                <p:cNvPr id="2" name="圖片 2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339996" y="1325046"/>
                  <a:ext cx="4610099" cy="259318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3" name="圖片 3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2974" y="1297066"/>
                  <a:ext cx="4610099" cy="259318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圖片 4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39996" y="4063126"/>
                  <a:ext cx="4610099" cy="259318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圖片 7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22974" y="4063126"/>
                  <a:ext cx="4610099" cy="259318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6" name="標題 1">
            <a:extLst>
              <a:ext uri="{FF2B5EF4-FFF2-40B4-BE49-F238E27FC236}">
                <a16:creationId xmlns:a16="http://schemas.microsoft.com/office/drawing/2014/main" id="{401D30D5-7204-9281-06CE-C30A817D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zh-TW" dirty="0"/>
              <a:t>討論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2694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179E49A332ED46B17BDBB2D09870DF" ma:contentTypeVersion="2" ma:contentTypeDescription="Create a new document." ma:contentTypeScope="" ma:versionID="ed53500b497c2dd7d03fa02d8aaa46eb">
  <xsd:schema xmlns:xsd="http://www.w3.org/2001/XMLSchema" xmlns:xs="http://www.w3.org/2001/XMLSchema" xmlns:p="http://schemas.microsoft.com/office/2006/metadata/properties" xmlns:ns3="0195235d-d87a-4952-bfc4-8a7d1d172791" targetNamespace="http://schemas.microsoft.com/office/2006/metadata/properties" ma:root="true" ma:fieldsID="3f0b70520d88c8bb547d5e713939154c" ns3:_="">
    <xsd:import namespace="0195235d-d87a-4952-bfc4-8a7d1d1727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95235d-d87a-4952-bfc4-8a7d1d1727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2779CC-D1D3-4257-A75E-3C3BF498AD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C8A349-E2BD-405C-B197-6316E9D077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95235d-d87a-4952-bfc4-8a7d1d1727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6C7839-364A-402C-9D01-B3BA0A58244F}">
  <ds:schemaRefs>
    <ds:schemaRef ds:uri="http://www.w3.org/XML/1998/namespace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0195235d-d87a-4952-bfc4-8a7d1d172791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109</Words>
  <Application>Microsoft Office PowerPoint</Application>
  <PresentationFormat>寬螢幕</PresentationFormat>
  <Paragraphs>25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佈景主題</vt:lpstr>
      <vt:lpstr>PowerPoint 簡報</vt:lpstr>
      <vt:lpstr>前言</vt:lpstr>
      <vt:lpstr>資料描述 </vt:lpstr>
      <vt:lpstr>標楷體測試資料</vt:lpstr>
      <vt:lpstr>組員A測試資料</vt:lpstr>
      <vt:lpstr>組員B測試資料</vt:lpstr>
      <vt:lpstr>使用技能 </vt:lpstr>
      <vt:lpstr>操作說明  </vt:lpstr>
      <vt:lpstr>討論 </vt:lpstr>
      <vt:lpstr>PowerPoint 簡報</vt:lpstr>
      <vt:lpstr>PowerPoint 簡報</vt:lpstr>
      <vt:lpstr>PowerPoint 簡報</vt:lpstr>
      <vt:lpstr>PowerPoint 簡報</vt:lpstr>
      <vt:lpstr>結論</vt:lpstr>
      <vt:lpstr>專業相關應用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田咏帟 11360465</dc:creator>
  <cp:lastModifiedBy>田咏帟 11360465</cp:lastModifiedBy>
  <cp:revision>2</cp:revision>
  <dcterms:created xsi:type="dcterms:W3CDTF">2022-12-21T13:43:49Z</dcterms:created>
  <dcterms:modified xsi:type="dcterms:W3CDTF">2022-12-25T03:12:52Z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0x010100BD179E49A332ED46B17BDBB2D09870DF</vt:lpwstr>
  </property>
</Properties>
</file>