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02070-4506-113D-D645-AD3D4FAB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9DA7DD-D331-5610-89C7-0089EFB7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CDAF6-55C3-9E1F-8E66-18AA314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1C5A29-5736-CC5E-88DC-3EDD2D10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D2EA-AA74-F5B4-A977-764EEF33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31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BF77-7C8B-E0FA-20A9-A212E1B4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0E4837-733D-0FDA-EE18-752CADCC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D674B-954E-C167-3244-EB18E51D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FB522-4768-97E7-274D-477EDDF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922472-84FB-0F6A-7B84-E9C9ECA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81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DB14A1-DD46-68FD-12F8-507E7827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9CD677-9E7B-CC9B-2B98-C0773644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992CD-9159-BC2B-207C-395F0DBD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AD88D-30C5-FD4D-A546-723BD13A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1BDEC-FD3C-ABCD-C749-F5BE94EB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66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E8795-0D02-938C-B3F7-1D12BE6F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DE018-31F4-FEA3-BD88-7C1B28EA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55DF5-DAC6-F891-C308-6150A69A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E0958-CB51-018D-86E4-380D7042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D4103-4DD6-FA12-C553-582D70F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983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CE05A-D77C-B467-8493-F83179AF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B97B9F-43C8-1A37-7A1C-9C65AF9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DCDB3-0D64-8529-F1EB-D7615E6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31FC7-3982-FBBE-8E65-A97B8E9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52C80-B65F-03A1-35C8-C1A7C6EC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588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C748D-DB82-7EA4-DFAC-8B97E139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FE119-0A48-CCC1-8A3B-55B3DA8C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1A4C7B-ACF3-2B7F-F54E-345AD8CB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56B411-8FD9-D8C5-F7F5-4105D8F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16E6AD-EDD6-3866-C3E4-3797825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A3AB9C-DA62-A064-D9D1-93411DD0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02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202A7-642B-0FE0-5408-32EE98D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BFD8CA-D558-9439-5F5D-C374DB0EA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2668A0-1071-6E25-F8AE-DBFD43835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CB19F9-921B-C523-B2A4-7F49FEBEE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C2F2DA-0F0F-548C-6F14-FBA90CE7D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13E02C-3E10-ED3C-A266-2F42A6A1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5CBB41-F06B-7B39-467E-E4B9ACB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71EAC7-B4C5-7053-D4F4-C6A80561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67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AF01-517B-03B6-C423-E31DF7A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F3A543-7AF7-6627-2BB6-ACD8F353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0D32B8-662F-340E-417E-5A57DFA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0088C3-17C6-4F0E-8921-F7A08E4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9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DE7110-3E9C-2787-E9C1-1989BBEB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684813-DAC3-9BCE-2219-D3883B3A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CD0069-9913-03F9-8016-799D4210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78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6D74F-739A-BADA-5BFC-FD068A18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2EADA-EDAD-E420-363D-FC98CDD0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310733-04B3-A749-7D92-4B95A462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FF3DFA-3E61-E7D7-F6A3-DB255569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116C0D-F6E8-1927-6902-F7835CAF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9E348-8C57-C12D-256E-F528CCA7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26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AEDAF-7C27-C8E1-34D9-092CDCA6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C8DBCB-31DC-E745-4C78-179F5856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C8FC9F-4DB8-DF27-33BC-5DDC67DC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8E1F22-BE2A-FCE0-3452-4511E97A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9B52ED-95D6-D577-19BA-7D97844F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8AB896-CD0A-8336-BD62-5636C465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0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E0BFC1-8167-E10B-9787-19C26327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97CFA5-1B58-EE6B-52E2-69893AD6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D3CEC-AFE0-EC92-C83D-D4DA58E3D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F0-D7A8-9747-8308-97B7C33A2447}" type="datetimeFigureOut">
              <a:rPr kumimoji="1" lang="zh-TW" altLang="en-US" smtClean="0"/>
              <a:t>2023/9/15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1F20F-E917-E583-6496-761985109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41699-E16B-2D3E-44DC-1CFBAD175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A2C4-4DFE-B048-A6C1-82DFD3944D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0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E32A-34C8-6FC5-2737-EB643886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5003"/>
            <a:ext cx="9144000" cy="2387600"/>
          </a:xfrm>
        </p:spPr>
        <p:txBody>
          <a:bodyPr/>
          <a:lstStyle/>
          <a:p>
            <a:r>
              <a:rPr kumimoji="1" lang="en-US" altLang="zh-TW" dirty="0"/>
              <a:t>Python</a:t>
            </a:r>
            <a:r>
              <a:rPr kumimoji="1" lang="zh-TW" altLang="en-US" dirty="0"/>
              <a:t>基礎語法</a:t>
            </a:r>
            <a:br>
              <a:rPr kumimoji="1" lang="zh-TW" altLang="en-US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CDA6E3-CB95-29CA-BD20-0699FBDD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1773237"/>
            <a:ext cx="9144000" cy="275672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dirty="0"/>
              <a:t>For</a:t>
            </a:r>
          </a:p>
          <a:p>
            <a:pPr algn="l"/>
            <a:r>
              <a:rPr kumimoji="1" lang="en-US" altLang="zh-TW" dirty="0"/>
              <a:t>While</a:t>
            </a:r>
          </a:p>
          <a:p>
            <a:pPr algn="l"/>
            <a:r>
              <a:rPr kumimoji="1" lang="en-US" altLang="zh-TW" dirty="0"/>
              <a:t>If</a:t>
            </a:r>
          </a:p>
          <a:p>
            <a:pPr algn="l"/>
            <a:r>
              <a:rPr kumimoji="1" lang="en-US" altLang="zh-TW" dirty="0"/>
              <a:t>Break</a:t>
            </a:r>
          </a:p>
          <a:p>
            <a:pPr algn="l"/>
            <a:endParaRPr kumimoji="1" lang="en-US" altLang="zh-TW" dirty="0"/>
          </a:p>
          <a:p>
            <a:pPr algn="l"/>
            <a:r>
              <a:rPr kumimoji="1" lang="zh-TW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66432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Python基礎語法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eric93522@gmail.com</dc:creator>
  <cp:lastModifiedBy>eric93522@gmail.com</cp:lastModifiedBy>
  <cp:revision>2</cp:revision>
  <dcterms:created xsi:type="dcterms:W3CDTF">2023-09-15T03:51:36Z</dcterms:created>
  <dcterms:modified xsi:type="dcterms:W3CDTF">2023-09-15T03:55:25Z</dcterms:modified>
</cp:coreProperties>
</file>