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02C58-63BD-8338-1813-17B048E8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A887FB-258B-08EF-784B-059BD9715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F709C-2050-3F91-268E-0403DAF2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9D51F-981B-3A6A-83A2-C5C00C6D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D5E71-E7B2-9291-3B08-2D492021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55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3949F-D91D-C7B2-7F55-21E67C5C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AE8FD1-74E0-B03D-0DB4-3A15C784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A4DA0-54EB-FFF2-7918-1AEBAB0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A8B39-4D05-DDD4-D81D-CB2B2F82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6BCF8-61A4-9643-AAF9-548792E9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874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8BF1E8-6711-2246-6690-A4C69DB1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899A7-C51A-535B-0B98-F326CDDA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FA632-A814-DD70-B7A1-4C526E01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DD612-0E67-0F35-D414-ADC9224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95F0-BFF2-0379-84C0-127EAAC2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87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4EE-6ACC-F064-2D44-AE570AF7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DB3AC-CB95-EC2D-B548-61BE188C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2881E5-16E0-587F-4C1F-3F34B3B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5C248-1FA0-3200-6F62-F118060B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D89DA-C8D7-C35D-B8D0-E95E87F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2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54836-7D30-8CDB-B4F7-42EB71E3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AA2E7-0BFD-4B36-D50B-DC63EF41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CFE6F-61AF-E843-DED9-6FE0A274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3520-F8E7-228D-771F-B3BC9931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8BFD6-26F7-007B-B3F2-3D4624DC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12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A620C-863E-3DF6-6E31-B5AF360F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E057E-B9CE-EBCA-A1BA-75C6CDE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46F617-461F-890C-FDB8-462E1592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90BD12-8C78-1364-823E-FE47D905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E391C-C33C-237E-EEB1-F076F9E6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55C932-970F-06E2-E9D1-5009E516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81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0B47-5938-E09A-AD20-33D63BA8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397B06-9656-812C-B7E8-AA440288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3DD675-11D0-2E71-1025-2D08BB75A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E0EF69-054A-83BF-E467-1D9124C1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7704E4-F5F9-71A0-A622-F39F7AE6F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1A8EE-F032-70D0-6182-BF3B2C8B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E46575-C849-E171-38A1-83DE21F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26C961-D2B0-212E-129E-AC76468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2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DD193-7F30-0164-CDA6-595323FC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D720CB-1B90-86D5-67D2-E17F9FB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9A852A-9E90-B320-80F4-4B4F637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68723B-4960-71DB-DFFE-47A980F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1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43394C-0307-BBBE-BAA3-A88A294A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307B2F-7D1B-4FE1-F5C9-234D6DC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36204B-D9D6-03DB-7AF5-393D19EF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4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AA334-A8F2-C89A-E1E4-ED7F968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4741D-160D-C3F1-1CE1-600949C6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5D5839-3B30-7489-98C6-A3AF4EC5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3C991C-3C8F-EA07-1423-C023F45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0E45EC-B36C-4938-7781-F9CC6E36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F69E6D-C2FA-0519-50D7-F7F6EC5E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8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CA90C-AE0A-6C2D-AC87-966AA7E4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05BB5F-7EEF-39AB-8649-7EBFD50F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7CECBC-5E1A-DFFF-88B8-77227C19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9EDF68-42AE-8222-0A11-4DB3B82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C2641-781F-39AD-95FA-86559DD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F2BF5D-DF24-7D65-3F42-28213D5C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2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A8EB08-0659-E48E-4625-1EFDFFF7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7B2E05-0D94-D6DB-7510-92433291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3A2A2-7ECE-C3D4-8C4E-095DDC1AB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85E1-051C-0C48-9ACD-680CBC304745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CFF6D-9D14-2590-4238-E4EC2AFC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EBB7F-79C2-DFB7-8D49-D9A81F024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593E-5B88-3849-8C6D-425DA1451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0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GTx+CS1331xI+2T2020/course/#block-v1:GTx+CS1331xI+2T2020+type@sequential+block@8d5ddaca3fc64141b9b5c9928ca6488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BE5C2-5033-5E49-A0FC-9017FCEF0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31281B-75EB-D48F-30CC-2AA2190BF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6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A084-3069-45F8-B99E-E537DE295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9225"/>
            <a:ext cx="9144000" cy="2387600"/>
          </a:xfrm>
        </p:spPr>
        <p:txBody>
          <a:bodyPr/>
          <a:lstStyle/>
          <a:p>
            <a:r>
              <a:rPr lang="en-US" altLang="zh-TW" b="0" i="0" u="sng" dirty="0">
                <a:solidFill>
                  <a:srgbClr val="000000"/>
                </a:solidFill>
                <a:effectLst/>
                <a:latin typeface="Inter"/>
                <a:hlinkClick r:id="rId2"/>
              </a:rPr>
              <a:t>Why Object-Oriented Programming?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99BF08-FD06-E7E7-5C4E-E5EE4FCC0CF7}"/>
              </a:ext>
            </a:extLst>
          </p:cNvPr>
          <p:cNvSpPr txBox="1"/>
          <p:nvPr/>
        </p:nvSpPr>
        <p:spPr>
          <a:xfrm>
            <a:off x="785813" y="2967335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在現實生活中，大部分都是物件與物件的作用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例如：我打你，我是一個實體的物，你也是一個實體的物，我打你就是我們的互動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/>
              <a:t>物件導向設計可以更好的模擬實際的狀況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0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Macintosh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Inter</vt:lpstr>
      <vt:lpstr>Arial</vt:lpstr>
      <vt:lpstr>Calibri</vt:lpstr>
      <vt:lpstr>Calibri Light</vt:lpstr>
      <vt:lpstr>Office 佈景主題</vt:lpstr>
      <vt:lpstr>PowerPoint 簡報</vt:lpstr>
      <vt:lpstr>Why Object-Oriented Programming?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咏帟 田</dc:creator>
  <cp:lastModifiedBy>咏帟 田</cp:lastModifiedBy>
  <cp:revision>1</cp:revision>
  <dcterms:created xsi:type="dcterms:W3CDTF">2023-09-14T02:33:21Z</dcterms:created>
  <dcterms:modified xsi:type="dcterms:W3CDTF">2023-09-14T02:41:02Z</dcterms:modified>
</cp:coreProperties>
</file>