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3B737A-51C1-570C-4C17-1E02D5EF8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BBF364B-2217-6D53-8C2C-7CF7F62E4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B9D183-8CDC-9F9C-0462-559A95A9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C649-D56C-914E-8FBF-70FF6181DB28}" type="datetimeFigureOut">
              <a:rPr kumimoji="1" lang="zh-TW" altLang="en-US" smtClean="0"/>
              <a:t>2023/9/14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EC9C64-48C0-5858-0AEA-349A16EF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9FD286-72A5-3427-0A27-45915941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8F8E-CC7A-E44A-AD08-193B9875BA6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098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5A2A9D-9A12-290E-6A90-14927832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C5740A6-9799-A26D-739E-71B8743D2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3726C8-58B9-D4D6-6BF2-B339027E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C649-D56C-914E-8FBF-70FF6181DB28}" type="datetimeFigureOut">
              <a:rPr kumimoji="1" lang="zh-TW" altLang="en-US" smtClean="0"/>
              <a:t>2023/9/14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06A84D-8FF5-DF70-BE81-352EB0853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981194-5E39-0157-3A2F-1D85C77C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8F8E-CC7A-E44A-AD08-193B9875BA6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8609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5875C0F-3FA9-9070-EB39-FDDAE24DA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578CDC-CA3B-9CE6-DE5B-B445F07E0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81A73A-490C-D4F6-CE02-E84E003F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C649-D56C-914E-8FBF-70FF6181DB28}" type="datetimeFigureOut">
              <a:rPr kumimoji="1" lang="zh-TW" altLang="en-US" smtClean="0"/>
              <a:t>2023/9/14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FF1A07-5D07-0816-0806-0D977FFA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B6B704-C144-4B19-AED1-EB2F83EA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8F8E-CC7A-E44A-AD08-193B9875BA6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417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13DE10-D7D7-3388-5259-9B6271E4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578AF2-DA8F-2778-3659-78475C64A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76F7A7-7C7F-6E9A-7908-EF081F49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C649-D56C-914E-8FBF-70FF6181DB28}" type="datetimeFigureOut">
              <a:rPr kumimoji="1" lang="zh-TW" altLang="en-US" smtClean="0"/>
              <a:t>2023/9/14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AEBA80-7542-4C8B-562D-615C6BAB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5E8D63-4FE2-5B22-F761-2B97CFAF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8F8E-CC7A-E44A-AD08-193B9875BA6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530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2B80C8-0BB1-7A0D-06EA-17C3AD5B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864DDE-D9A1-AD3A-80A9-F055B3235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7FC728-82EF-662E-7C8B-1C355A13F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C649-D56C-914E-8FBF-70FF6181DB28}" type="datetimeFigureOut">
              <a:rPr kumimoji="1" lang="zh-TW" altLang="en-US" smtClean="0"/>
              <a:t>2023/9/14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EA5A41-3768-1C3C-F16E-0C091F2CF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B36F18-6CC0-B0E6-58AA-08354C03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8F8E-CC7A-E44A-AD08-193B9875BA6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7050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76B8CD-DD9C-B922-CBD2-BEFDC99E7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08F4F2-5783-78B1-02DB-D6ABBCFB7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0778DF-9AA7-9340-729E-6AEFD2B8A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350718-059E-FE2E-BD35-E0AFC8B2B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C649-D56C-914E-8FBF-70FF6181DB28}" type="datetimeFigureOut">
              <a:rPr kumimoji="1" lang="zh-TW" altLang="en-US" smtClean="0"/>
              <a:t>2023/9/14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1AA73F-A56C-D823-5603-AA230825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2297C3-F95F-9975-585D-A492EE26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8F8E-CC7A-E44A-AD08-193B9875BA6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4815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75C673-BC6D-5D88-EDBE-D19679BC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BC01A3-4F04-4919-3C9C-5F06291F5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73C7DD3-2F53-8574-0011-7047A1D1A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C57DE6A-07A8-7A88-DDF8-B68B3169C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12459D6-A9C6-36F5-628F-E01A169FF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E585E5C-A185-D4E8-2F23-5AA973783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C649-D56C-914E-8FBF-70FF6181DB28}" type="datetimeFigureOut">
              <a:rPr kumimoji="1" lang="zh-TW" altLang="en-US" smtClean="0"/>
              <a:t>2023/9/14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82123CC-2532-962C-4215-BEE95CF4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8819EFE-6C80-8221-4DCE-A1F4FA8C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8F8E-CC7A-E44A-AD08-193B9875BA6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5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7D6E8-3F3E-AD9A-C14C-814B4D336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B354E5D-AA38-63DB-BB66-024B46E7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C649-D56C-914E-8FBF-70FF6181DB28}" type="datetimeFigureOut">
              <a:rPr kumimoji="1" lang="zh-TW" altLang="en-US" smtClean="0"/>
              <a:t>2023/9/14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32C4735-B438-4346-7537-77EE60998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86862B5-AF82-03F0-F8D3-ACB76D35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8F8E-CC7A-E44A-AD08-193B9875BA6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60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DBA9B74-6855-BC43-7231-C45CD8264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C649-D56C-914E-8FBF-70FF6181DB28}" type="datetimeFigureOut">
              <a:rPr kumimoji="1" lang="zh-TW" altLang="en-US" smtClean="0"/>
              <a:t>2023/9/14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4B7C20F-2FC8-E912-A235-5FE01B09C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54E03B-4015-BAE0-A6A9-8A34F2E9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8F8E-CC7A-E44A-AD08-193B9875BA6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6331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4C59E3-A78E-B320-515E-238D66CF5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CD6EF0-07B0-CC8E-6E53-F1A340562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597AA7-66AD-01D2-D6A9-C5018537E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21C1CA8-8F52-07FC-C44A-155E5A832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C649-D56C-914E-8FBF-70FF6181DB28}" type="datetimeFigureOut">
              <a:rPr kumimoji="1" lang="zh-TW" altLang="en-US" smtClean="0"/>
              <a:t>2023/9/14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EEC819-6881-040C-76C6-DF7A9A96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E14871-6F41-9385-8CCF-DB2F100E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8F8E-CC7A-E44A-AD08-193B9875BA6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254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B11702-2DD4-0E36-9CEC-16CF3A251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A7CB25A-DA6E-5537-912A-ECDBC3EBD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BE318FA-6DF5-0F70-4C01-F33DD0815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FB3D74-2CEE-6147-A3CB-3FFCD710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C649-D56C-914E-8FBF-70FF6181DB28}" type="datetimeFigureOut">
              <a:rPr kumimoji="1" lang="zh-TW" altLang="en-US" smtClean="0"/>
              <a:t>2023/9/14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AC7C6D-E24C-95BD-DCE3-6A04CFB19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0DB4AE-5731-2970-6F7B-BE376303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8F8E-CC7A-E44A-AD08-193B9875BA6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1764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97A9358-80EC-DE33-5313-CC0D76E04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ED551C-A9B9-287B-02A2-27C795CC8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76419B-E06B-AA44-B6EF-72CF3D2C2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5C649-D56C-914E-8FBF-70FF6181DB28}" type="datetimeFigureOut">
              <a:rPr kumimoji="1" lang="zh-TW" altLang="en-US" smtClean="0"/>
              <a:t>2023/9/14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903BAA-0C99-E560-18F3-C94041F32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8256E5-332B-F103-2193-3B6B8AAEB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A8F8E-CC7A-E44A-AD08-193B9875BA6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773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47A0-C72B-40C8-9D28-773C12D95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55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CCF4E-E5EF-458E-A590-146B9B6E8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Procedural programming is about writing procedures or methods that perform operations on the data, </a:t>
            </a:r>
          </a:p>
          <a:p>
            <a:endParaRPr lang="en-US" altLang="zh-TW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程序式編程是指編寫對資料執行操作的程序或方法。</a:t>
            </a:r>
            <a:endParaRPr lang="en-US" altLang="zh-TW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altLang="zh-TW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</a:rPr>
              <a:t>O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bject-oriented programming is about creating objects that contain both data and methods.</a:t>
            </a:r>
          </a:p>
          <a:p>
            <a:endParaRPr lang="en-US" altLang="zh-TW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物件導向程式設計是指創建同時包含資料和方法的物件。</a:t>
            </a:r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altLang="zh-TW" dirty="0">
              <a:solidFill>
                <a:srgbClr val="D1D5DB"/>
              </a:solidFill>
              <a:latin typeface="Söhne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2731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59</Words>
  <Application>Microsoft Macintosh PowerPoint</Application>
  <PresentationFormat>寬螢幕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Söhne</vt:lpstr>
      <vt:lpstr>Arial</vt:lpstr>
      <vt:lpstr>Calibri</vt:lpstr>
      <vt:lpstr>Calibri Light</vt:lpstr>
      <vt:lpstr>Verdana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咏帟 田</dc:creator>
  <cp:lastModifiedBy>咏帟 田</cp:lastModifiedBy>
  <cp:revision>1</cp:revision>
  <dcterms:created xsi:type="dcterms:W3CDTF">2023-09-14T02:41:48Z</dcterms:created>
  <dcterms:modified xsi:type="dcterms:W3CDTF">2023-09-14T02:49:49Z</dcterms:modified>
</cp:coreProperties>
</file>