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B93F0-DBFC-149B-B056-994ABFF24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1C9F233-B4E2-3A84-1DA0-0C8981014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3CF3FB-405C-FD09-B9C6-4325F111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6E62-4DB3-804B-8204-1189E1A6B700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BDC2B6-E3C7-3471-8837-A57D3020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0EA9A5-30A0-BC9C-AF9B-9E8B8D38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2C40-C3F0-3947-BE01-2BB138987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367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F34E4-D827-28E4-CEF5-A4CE6A3E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B84BC8-4305-E100-E6CC-3D265C80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B9182-7273-C85B-7225-D114E92C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6E62-4DB3-804B-8204-1189E1A6B700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79A952-CA92-CD8C-7A9C-7A070947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B843F9-FD94-572B-7E02-9F1A38F6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2C40-C3F0-3947-BE01-2BB138987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264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34797C-439E-A322-5631-BB8FE10F4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560CAF-083E-A029-C716-AF680C51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924498-1791-1531-7168-8C0352E5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6E62-4DB3-804B-8204-1189E1A6B700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5D6158-200C-FB71-CA35-3D40BC28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1B2A7-2C5C-55C1-D408-8EF68480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2C40-C3F0-3947-BE01-2BB138987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298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E1196-2EF1-833F-941E-624D2F89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5592D6-C012-9BB9-78DE-E53AD3DE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819164-48C5-B231-2042-E7837A69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6E62-4DB3-804B-8204-1189E1A6B700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21E811-AFA8-BA46-7CF4-A63EB392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D30816-C590-2127-0D0D-62805EA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2C40-C3F0-3947-BE01-2BB138987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812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06306-8263-8439-1A3F-150BC24C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326EED-F16C-B5B7-ACFD-B2E1DC0A4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171C54-86F9-9CF5-2A9F-72BB708B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6E62-4DB3-804B-8204-1189E1A6B700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846516-E47F-CCFF-9151-38176D5E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CB1E04-AE89-A53B-C562-EC354C5D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2C40-C3F0-3947-BE01-2BB138987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045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15691-4596-085E-D39B-35674C7D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0C730A-ABC9-55C6-CF1F-F79911612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B648E6-0D66-02F8-64BB-944CC6CF6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A0F871-2D7C-2911-591A-5B407278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6E62-4DB3-804B-8204-1189E1A6B700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AFB8C1-F074-E4CC-998A-9BBBA54A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E7F1A9-A563-B76A-9FF2-7E1C89EE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2C40-C3F0-3947-BE01-2BB138987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310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63967-DA17-2021-F002-30832691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17E6BA-06C4-540A-8408-885D8A8E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A63B60-C66C-9AE3-5751-0AD0C1928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6F4FF8C-18C8-C52A-5E59-419EE7736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B99780-0C81-290B-EE52-C2EF38AAB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E06637-73B2-F9F1-72B8-C0C18E18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6E62-4DB3-804B-8204-1189E1A6B700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193CFC-BEE7-E89E-7A41-D2C2C284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579FAF-8560-5CD0-CE00-374FF0FF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2C40-C3F0-3947-BE01-2BB138987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794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2DD06-B1D3-70D9-53F7-E49C4FEE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0E09E0-28AC-1776-4323-26334AE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6E62-4DB3-804B-8204-1189E1A6B700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3D9CAD-0AE3-3BB0-2DCD-C4514139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9D62BF-895C-99BA-1C80-CF6A8AB6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2C40-C3F0-3947-BE01-2BB138987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404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13B3AF-2F98-C901-8217-92DD43AE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6E62-4DB3-804B-8204-1189E1A6B700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E4F96D-40CD-65F0-1EE9-FD1E4BD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FCA16D-D042-CEF0-A1C0-CCFF0E7B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2C40-C3F0-3947-BE01-2BB138987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797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0282B-8DE2-8875-4B7C-75318D50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F927D2-DE8D-5F6C-15E0-F8009C50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1B8ED-DAC9-60C4-3AE7-831A19086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029061-F2FD-7D40-3F13-2B206DE6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6E62-4DB3-804B-8204-1189E1A6B700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E95890-D26B-1DBA-9A7E-E85C178F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815AF9-73A3-1361-BC5C-63D03B7E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2C40-C3F0-3947-BE01-2BB138987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064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79CC3-19A0-6619-546A-CA3B5135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824DD9-B8D1-D67E-9FB9-2DB6B8658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364E02-627D-F264-9046-66965BE49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A86F93-D582-91DC-EB42-9A39A097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6E62-4DB3-804B-8204-1189E1A6B700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AFD97F-7A77-6490-BB18-88FCFF69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726E3A-E11B-3E12-5FC2-3CA4877E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2C40-C3F0-3947-BE01-2BB138987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123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6790B1-355F-E704-09AF-0F137E3C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DDB1E4-088E-A023-8BDE-20BC765E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5B16D-ECD3-342E-E507-EA098EF2F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6E62-4DB3-804B-8204-1189E1A6B700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782DC9-AC71-AAF7-36E5-75111A46D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E70F23-A5B2-8665-D5FC-053B0FB92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52C40-C3F0-3947-BE01-2BB138987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87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387E2-843E-8A9A-3175-88B5E6BDF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35716C-90A5-2FE0-1052-38AAF61AB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Java </a:t>
            </a:r>
            <a:r>
              <a:rPr kumimoji="1" lang="zh-TW" altLang="en-US" dirty="0"/>
              <a:t>基本輸入輸出</a:t>
            </a:r>
            <a:endParaRPr kumimoji="1" lang="en-US" altLang="zh-TW" dirty="0"/>
          </a:p>
          <a:p>
            <a:r>
              <a:rPr kumimoji="1" lang="en-US" altLang="zh-TW" dirty="0"/>
              <a:t>Java </a:t>
            </a:r>
            <a:r>
              <a:rPr kumimoji="1" lang="zh-TW" altLang="en-US" dirty="0"/>
              <a:t>基本模板</a:t>
            </a:r>
            <a:endParaRPr kumimoji="1" lang="en-US" altLang="zh-TW" dirty="0"/>
          </a:p>
          <a:p>
            <a:r>
              <a:rPr kumimoji="1" lang="zh-TW" altLang="en-US" dirty="0"/>
              <a:t>複習</a:t>
            </a:r>
            <a:r>
              <a:rPr kumimoji="1" lang="en-US" altLang="zh-TW" dirty="0"/>
              <a:t>pp vs </a:t>
            </a:r>
            <a:r>
              <a:rPr kumimoji="1" lang="en-US" altLang="zh-TW" dirty="0" err="1"/>
              <a:t>oop</a:t>
            </a:r>
            <a:r>
              <a:rPr kumimoji="1" lang="zh-TW" altLang="en-US" dirty="0"/>
              <a:t>的差距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81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2AD6F-DDA1-0A84-A6A6-AA12E919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Java </a:t>
            </a:r>
            <a:r>
              <a:rPr kumimoji="1" lang="zh-TW" altLang="en-US" dirty="0"/>
              <a:t>基本輸入輸出</a:t>
            </a:r>
            <a:endParaRPr kumimoji="1"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AE68F-4527-AEFF-8400-DA0DA723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輸出：</a:t>
            </a:r>
            <a:endParaRPr kumimoji="1" lang="en-US" altLang="zh-TW" dirty="0"/>
          </a:p>
          <a:p>
            <a:pPr lvl="1"/>
            <a:r>
              <a:rPr lang="en-US" altLang="zh-TW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(string);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輸入：</a:t>
            </a:r>
            <a:endParaRPr kumimoji="1" lang="en-US" altLang="zh-TW" dirty="0"/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java.util.Scanner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Scanner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scanner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Scanner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scanner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nextDouble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altLang="zh-TW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endParaRPr kumimoji="1" lang="en-US" altLang="zh-TW" dirty="0"/>
          </a:p>
          <a:p>
            <a:endParaRPr kumimoji="1" lang="en-US" altLang="zh-TW" dirty="0"/>
          </a:p>
          <a:p>
            <a:pPr marL="457200" lvl="1" indent="0">
              <a:buNone/>
            </a:pPr>
            <a:endParaRPr lang="en-US" altLang="zh-TW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endParaRPr lang="en-US" altLang="zh-TW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729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B238B-D333-7060-2E48-E80B842B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Java </a:t>
            </a:r>
            <a:r>
              <a:rPr kumimoji="1" lang="zh-TW" altLang="en-US" dirty="0"/>
              <a:t>基本模板</a:t>
            </a:r>
            <a:endParaRPr kumimoji="1"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58B9016-A75F-9A14-62FE-E3F842988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387" y="1556544"/>
            <a:ext cx="4940300" cy="16891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F6F74D6-DB92-C343-E3EE-762572EF14EF}"/>
              </a:ext>
            </a:extLst>
          </p:cNvPr>
          <p:cNvSpPr txBox="1"/>
          <p:nvPr/>
        </p:nvSpPr>
        <p:spPr>
          <a:xfrm>
            <a:off x="3529013" y="507206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我自己覺得好物件導向，需要習慣</a:t>
            </a:r>
          </a:p>
        </p:txBody>
      </p:sp>
    </p:spTree>
    <p:extLst>
      <p:ext uri="{BB962C8B-B14F-4D97-AF65-F5344CB8AC3E}">
        <p14:creationId xmlns:p14="http://schemas.microsoft.com/office/powerpoint/2010/main" val="298045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F66D9D-BBE6-6CF8-1AAE-82067041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複習</a:t>
            </a:r>
            <a:r>
              <a:rPr kumimoji="1" lang="en-US" altLang="zh-TW" dirty="0"/>
              <a:t>pp vs </a:t>
            </a:r>
            <a:r>
              <a:rPr kumimoji="1" lang="en-US" altLang="zh-TW" dirty="0" err="1"/>
              <a:t>oop</a:t>
            </a:r>
            <a:r>
              <a:rPr kumimoji="1" lang="zh-TW" altLang="en-US" dirty="0"/>
              <a:t>的差距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811220-CA0D-C8BC-14F9-99EE43FB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Pp</a:t>
            </a:r>
            <a:r>
              <a:rPr kumimoji="1" lang="zh-TW" altLang="en-US" dirty="0"/>
              <a:t>有點函式導向的感覺，也就是用函式對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做事</a:t>
            </a:r>
            <a:endParaRPr kumimoji="1" lang="en-US" altLang="zh-TW" dirty="0"/>
          </a:p>
          <a:p>
            <a:r>
              <a:rPr kumimoji="1" lang="en-US" altLang="zh-TW" dirty="0" err="1"/>
              <a:t>Oop</a:t>
            </a:r>
            <a:r>
              <a:rPr kumimoji="1" lang="zh-TW" altLang="en-US" dirty="0"/>
              <a:t>就是物件本身帶有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和方法，物件的方法可以對自己的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做事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阿其他的就是自己的優點、缺點、特性</a:t>
            </a:r>
            <a:endParaRPr kumimoji="1" lang="en-US" altLang="zh-TW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23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122</Words>
  <Application>Microsoft Macintosh PowerPoint</Application>
  <PresentationFormat>寬螢幕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佈景主題</vt:lpstr>
      <vt:lpstr>PowerPoint 簡報</vt:lpstr>
      <vt:lpstr>Java 基本輸入輸出</vt:lpstr>
      <vt:lpstr>Java 基本模板</vt:lpstr>
      <vt:lpstr>複習pp vs oop的差距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咏帟 田</dc:creator>
  <cp:lastModifiedBy>咏帟 田</cp:lastModifiedBy>
  <cp:revision>6</cp:revision>
  <dcterms:created xsi:type="dcterms:W3CDTF">2023-09-14T03:45:38Z</dcterms:created>
  <dcterms:modified xsi:type="dcterms:W3CDTF">2023-09-14T03:53:52Z</dcterms:modified>
</cp:coreProperties>
</file>