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7C805-AB97-4D00-BE0D-BF05186CE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264CF4-1A47-4A69-9D03-046E9D07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9ECB1-DBAE-4CD9-9A61-667873FE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C9C9DA-30C5-4FAB-9A1C-4D36BD72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D69B10-B672-4047-9C6C-ACF29904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3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BBB45-1EE9-41E3-BEED-FB660CA6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FB7B00-5724-49CE-935E-AB7FDDC79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46E506-0D58-420A-A283-E4932DC5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7E069B-F10C-4615-AFAA-509F6716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3F67A9-F597-4AF4-BC35-83A21CA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41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E2E3D-C168-4502-8719-77D50D45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C63ABD-0918-486A-BC95-70BAB9F1D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AB01D5-3001-4642-AEB3-3A30C5D2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B752E-A57B-40B3-BECB-227BC184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CB1A26-9BF6-478B-82E1-0888E354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B9E9E-4A65-4CDC-9795-84E73158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788FF-49C3-4C05-AE2C-E52D7C87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E7BA2-080F-4836-B4DB-9665F5FE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99781-8BB3-40E8-B35E-CC7D97EC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A2AA81-5CCA-4EF7-9194-2C61821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5651F-B132-4BFC-B0EC-2B6E90D9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039740-E5F7-42FF-80EB-FDA57A26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C30BB-0E2B-4535-8FC7-0E40F53A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81E4EE-2D49-4B4D-9E54-926CA971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CA2E0-8491-4AD1-A54D-BDA3F208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63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AD227-98FA-4F96-A0F3-1759E17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E82A8-40D7-46E6-BCCA-56DDAAE71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A438FA-435F-4BEB-A3CC-BF8C21C5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963C8D-AF4D-45D2-8714-6C2A0644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4B60B3-2F2E-4EFF-BF4C-B82C1DBE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DD772A-5A1F-422B-95BF-941CAE8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08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B01AF-65D6-4FB2-95A1-95128FE5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33E0B7-507C-4F03-BDC2-5BD9448A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6E15EE-8442-455F-B200-22DF82376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C1E7F1-9CFB-4585-B857-C670A2BF9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0C532B-2A96-4F81-B4A7-8FE2E7B45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81829B-891A-447F-9BD0-8FEBEA5F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3AC38A-9848-44BA-AF49-B9FF796F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DD22A0-BC1E-48DC-897C-1CB3A877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96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0CF0C-844D-4F36-962E-23F2642B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429A7B-E242-4D78-8494-49397EFE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E60531-8DEE-4591-9BD9-85DAD001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FAFD7C-EC07-44B1-943A-B0FE0277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7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9F36E4-A641-46BE-A212-98124207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C2CA4A-1BE9-4BAB-8504-7EC5162C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839DFE-E71B-42CC-A1AD-92D9DC70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77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4FCA2-EEB4-447B-987C-CA8E4E25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E96DA-6C9D-4353-8F8F-A9768A9C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B32684-2C61-4711-AC49-098B8E83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268FAF-1CC4-4582-9B21-0CC5B75B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7F100E-065C-43E3-BF20-C3A25E64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ABEEB6-CCDB-46EE-9649-36927FF7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0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BA884-8491-4390-833B-B7CF6C76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92205A-AE12-4029-A9D8-FA2CC209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51DEFA-E750-4EE9-B8C0-3A14B9BE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5C3EE4-BBE7-4ACC-ACAF-0F71BE3C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2B4809-1357-404D-ACB4-E72B5DF6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97102-711B-4725-A99B-6E24134C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8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38842B-944A-4501-A12F-F10A2268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02968B-D70E-4FE8-9879-579584D9A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C46839-BF10-4699-8443-924462A69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8327-32E6-4DD8-AB9A-4DB4FAE981DD}" type="datetimeFigureOut">
              <a:rPr lang="zh-TW" altLang="en-US" smtClean="0"/>
              <a:t>2021/10/21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806A21-3B52-4959-874D-07297C85B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8798F-A915-4B65-B185-086C61CB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0F11-D617-4113-BE67-DD3AC6D7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02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AADB4-3AD7-431E-AFDE-CDACB53E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4E8C6D-1B37-4E68-8733-40C122BB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test.txt</a:t>
            </a:r>
            <a:r>
              <a:rPr lang="zh-TW" altLang="en-US" dirty="0"/>
              <a:t>有幾行</a:t>
            </a:r>
            <a:endParaRPr lang="en-US" altLang="zh-TW" dirty="0"/>
          </a:p>
          <a:p>
            <a:r>
              <a:rPr lang="en-US" altLang="zh-TW" dirty="0"/>
              <a:t>test.txt</a:t>
            </a:r>
            <a:r>
              <a:rPr lang="zh-TW" altLang="en-US" dirty="0"/>
              <a:t>有幾個字，有幾個</a:t>
            </a:r>
            <a:r>
              <a:rPr lang="en-US" altLang="zh-TW" dirty="0"/>
              <a:t>the</a:t>
            </a:r>
            <a:r>
              <a:rPr lang="zh-TW" altLang="en-US" dirty="0"/>
              <a:t>、幾個</a:t>
            </a:r>
            <a:r>
              <a:rPr lang="en-US" altLang="zh-TW" dirty="0"/>
              <a:t>to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02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CD72381-90D3-4408-84B0-7E9903DAB319}"/>
              </a:ext>
            </a:extLst>
          </p:cNvPr>
          <p:cNvSpPr txBox="1">
            <a:spLocks/>
          </p:cNvSpPr>
          <p:nvPr/>
        </p:nvSpPr>
        <p:spPr>
          <a:xfrm>
            <a:off x="838200" y="16924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讀取</a:t>
            </a:r>
            <a:r>
              <a:rPr lang="en-US" altLang="zh-TW" dirty="0"/>
              <a:t>score.txt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計算每人的總分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DB6869-D80E-4C48-B9ED-AF8986AF8F4C}"/>
              </a:ext>
            </a:extLst>
          </p:cNvPr>
          <p:cNvSpPr txBox="1"/>
          <p:nvPr/>
        </p:nvSpPr>
        <p:spPr>
          <a:xfrm>
            <a:off x="2257147" y="3267963"/>
            <a:ext cx="1835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Kevin 80 90</a:t>
            </a:r>
          </a:p>
          <a:p>
            <a:r>
              <a:rPr lang="zh-TW" altLang="en-US" dirty="0"/>
              <a:t>Daniel 90 95</a:t>
            </a:r>
          </a:p>
          <a:p>
            <a:r>
              <a:rPr lang="zh-TW" altLang="en-US" dirty="0"/>
              <a:t>Sean 40 45</a:t>
            </a:r>
          </a:p>
          <a:p>
            <a:r>
              <a:rPr lang="zh-TW" altLang="en-US" dirty="0"/>
              <a:t>Jean 80 100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2B4824-51CF-43BB-86F7-96115E2E8495}"/>
              </a:ext>
            </a:extLst>
          </p:cNvPr>
          <p:cNvSpPr txBox="1"/>
          <p:nvPr/>
        </p:nvSpPr>
        <p:spPr>
          <a:xfrm>
            <a:off x="4618607" y="3267962"/>
            <a:ext cx="158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Kevin: 170</a:t>
            </a:r>
          </a:p>
          <a:p>
            <a:r>
              <a:rPr lang="zh-TW" altLang="en-US" dirty="0"/>
              <a:t>Daniel: 185</a:t>
            </a:r>
          </a:p>
          <a:p>
            <a:r>
              <a:rPr lang="zh-TW" altLang="en-US" dirty="0"/>
              <a:t>Sean: 85</a:t>
            </a:r>
          </a:p>
          <a:p>
            <a:r>
              <a:rPr lang="zh-TW" altLang="en-US" dirty="0"/>
              <a:t>Jean: 180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CD6B2365-6278-408B-80FA-58A628212048}"/>
              </a:ext>
            </a:extLst>
          </p:cNvPr>
          <p:cNvSpPr/>
          <p:nvPr/>
        </p:nvSpPr>
        <p:spPr>
          <a:xfrm>
            <a:off x="3892858" y="3557408"/>
            <a:ext cx="399495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2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03360714</dc:creator>
  <cp:lastModifiedBy>03360714</cp:lastModifiedBy>
  <cp:revision>3</cp:revision>
  <dcterms:created xsi:type="dcterms:W3CDTF">2021-10-21T11:41:55Z</dcterms:created>
  <dcterms:modified xsi:type="dcterms:W3CDTF">2021-10-21T12:01:01Z</dcterms:modified>
</cp:coreProperties>
</file>