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0A685-36BC-CCB5-367B-6D847C2D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429F20-6464-5B22-EA82-D057E04F8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08A5C8-768F-4FF2-5023-6C962D47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EF52-E6CB-4F10-A4DC-3C3E9460DCC4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DD3DA-6CBD-4817-3B8D-67EC6B40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32D5E8-E8C6-9204-7F53-2969E1BD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487B-51A6-4518-AE74-AE058DE06A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31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E3000-91F5-0AF8-7165-54E5A075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49F3ED-64F4-251D-E1EC-8E3D0E5B1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37EF2F-12ED-C2A3-D6D5-530B3649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EF52-E6CB-4F10-A4DC-3C3E9460DCC4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F7DE38-633A-4D0E-6DAE-FE060429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133C6C-0E76-E446-91AE-15950956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487B-51A6-4518-AE74-AE058DE06A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09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F2B6EE6-6811-270F-79C9-4F103A7A2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5D30C8-575F-5442-F608-FAA7B2D7F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A62C35-B1F3-B5FC-B5CF-11D297F7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EF52-E6CB-4F10-A4DC-3C3E9460DCC4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9F438D-DE36-CA63-B914-86BD0CEA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BF2BE5-EE70-8D3A-B5F2-FC3C0733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487B-51A6-4518-AE74-AE058DE06A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97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002A7-886B-F361-6A6E-2E1D505E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BDC9-97FE-D0DB-6849-9A084DE5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BCB246-93AB-8422-1CB0-D6DEF17D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EF52-E6CB-4F10-A4DC-3C3E9460DCC4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173FD0-1B53-8A79-8985-914703B2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CC1D66-0C5C-4B8D-FC05-E9DA6699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487B-51A6-4518-AE74-AE058DE06A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EAFA78-E82D-E724-5C60-4DC257FC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161D0C-BCCC-B5C0-EB2A-4A88DAE4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34B751-5069-7781-3A07-D2F37146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EF52-E6CB-4F10-A4DC-3C3E9460DCC4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7F0FBC-1A2A-E214-7B47-AD8DD5CF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4230AB-ECAC-2945-B9D4-AD262D14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487B-51A6-4518-AE74-AE058DE06A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57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67BFC4-623B-C956-BDC9-6FE21028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D6A04-F1D7-25A3-A51F-827361F40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609EDD-E0F2-85BF-51D0-6157985C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EE6129-C1E8-5DBA-4A94-B389AC4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EF52-E6CB-4F10-A4DC-3C3E9460DCC4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312C66-0E2B-551C-92E2-219F18B3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40E5DC-344E-A727-5DF9-A3A720E9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487B-51A6-4518-AE74-AE058DE06A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44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57F29A-D361-1095-92FE-6A2EE226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A521F0-CD81-C33F-8E89-FC0BED93B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D873BF-278C-45D6-AF02-71E42A0E6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DFD2498-2C5A-D076-E6D4-601308669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6FC9F7-86D2-3152-DF8C-E8D77368B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F58293B-FCE9-2B80-3C18-EF76E979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EF52-E6CB-4F10-A4DC-3C3E9460DCC4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90AE811-B68C-E724-C7C7-BE7EE5F8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7E2D3F5-4F27-11BC-BE88-263E60E1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487B-51A6-4518-AE74-AE058DE06A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60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3642E-6D24-81AB-1121-82A87499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B6ADBEB-DBAC-419F-D433-680E4A9D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EF52-E6CB-4F10-A4DC-3C3E9460DCC4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0E6348-55DE-E02B-2B38-B423637F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4E53CC-D13B-BC16-E02E-BF2D87B8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487B-51A6-4518-AE74-AE058DE06A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85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1850FB-331B-86C6-6E81-84526BDE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EF52-E6CB-4F10-A4DC-3C3E9460DCC4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7B5709-61F7-3BA6-7BDA-3E50427B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EF74D8-A414-2AE2-8678-A87F90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487B-51A6-4518-AE74-AE058DE06A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17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9303B-6B3D-0E6E-0E71-B5FA9086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3EA1E-8461-D1AE-35E7-F3233BFA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E4607D-3680-7DFE-0877-03CAACC3E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C8BF6-5234-A9D3-B473-CF579A12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EF52-E6CB-4F10-A4DC-3C3E9460DCC4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307C94-351E-946C-9A65-35591EA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D65C7E-F4F0-D271-38AB-E96C20A1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487B-51A6-4518-AE74-AE058DE06A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84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2D0ECC-A9AB-528B-6A8D-45536E3D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11E0E0-C5FB-C43F-907B-15BEAD18B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F283CA-3FA5-1FE5-F4EA-CE578512E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C26609-905A-42DD-43CD-FE102896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EF52-E6CB-4F10-A4DC-3C3E9460DCC4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72BF0F-7907-D33A-A704-B2B8C3E8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D979B9-7AD5-35D3-AD73-39C317E5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487B-51A6-4518-AE74-AE058DE06A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0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7253440-9BFA-8A6B-CC72-E460E176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BBBFBB-021C-06F2-B938-A0EF5838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8A2A32-62C5-2DA2-39AC-FF7D52257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5EF52-E6CB-4F10-A4DC-3C3E9460DCC4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24DCA8-7B09-D1C4-EA5D-931BDCC7F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93CC30-3A4F-C11E-6BC2-147F9703B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2487B-51A6-4518-AE74-AE058DE06A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1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597F9-193A-B330-CFDA-CE67E47D9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974896-2E6F-33D9-A013-32F6CE8E6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21400"/>
            <a:ext cx="9144000" cy="457200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1ABFF9-E128-EFFD-9CD5-42F23FAA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8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64042-7F21-F2FE-35ED-DF1E4A21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Segnaposto contenuto 4" descr="Immagine che contiene testo, schermata, software, mappa">
            <a:extLst>
              <a:ext uri="{FF2B5EF4-FFF2-40B4-BE49-F238E27FC236}">
                <a16:creationId xmlns:a16="http://schemas.microsoft.com/office/drawing/2014/main" id="{728A3BED-820D-1526-962E-65BC1D94A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12327465" cy="6934199"/>
          </a:xfrm>
        </p:spPr>
      </p:pic>
    </p:spTree>
    <p:extLst>
      <p:ext uri="{BB962C8B-B14F-4D97-AF65-F5344CB8AC3E}">
        <p14:creationId xmlns:p14="http://schemas.microsoft.com/office/powerpoint/2010/main" val="264011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software, Sito Web">
            <a:extLst>
              <a:ext uri="{FF2B5EF4-FFF2-40B4-BE49-F238E27FC236}">
                <a16:creationId xmlns:a16="http://schemas.microsoft.com/office/drawing/2014/main" id="{666B77F8-6DB8-FEBD-D134-9CDB981F7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0F9BA1-23A9-ECBF-FEC3-41F4122EBE9D}"/>
              </a:ext>
            </a:extLst>
          </p:cNvPr>
          <p:cNvSpPr txBox="1"/>
          <p:nvPr/>
        </p:nvSpPr>
        <p:spPr>
          <a:xfrm>
            <a:off x="4434840" y="5879592"/>
            <a:ext cx="428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https://deliveroo.it</a:t>
            </a:r>
            <a:r>
              <a:rPr lang="it-IT"/>
              <a:t>/it/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8973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Paterniti</dc:creator>
  <cp:lastModifiedBy>Andrea Paterniti</cp:lastModifiedBy>
  <cp:revision>1</cp:revision>
  <dcterms:created xsi:type="dcterms:W3CDTF">2025-03-28T18:57:32Z</dcterms:created>
  <dcterms:modified xsi:type="dcterms:W3CDTF">2025-03-28T18:58:58Z</dcterms:modified>
</cp:coreProperties>
</file>