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6CF9-79C9-48AD-A119-82584ED63AF0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024-C43F-412C-B3AA-113B4F9C8E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0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6CF9-79C9-48AD-A119-82584ED63AF0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024-C43F-412C-B3AA-113B4F9C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3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6CF9-79C9-48AD-A119-82584ED63AF0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024-C43F-412C-B3AA-113B4F9C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28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6CF9-79C9-48AD-A119-82584ED63AF0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024-C43F-412C-B3AA-113B4F9C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5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6CF9-79C9-48AD-A119-82584ED63AF0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024-C43F-412C-B3AA-113B4F9C8E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70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6CF9-79C9-48AD-A119-82584ED63AF0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024-C43F-412C-B3AA-113B4F9C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6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6CF9-79C9-48AD-A119-82584ED63AF0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024-C43F-412C-B3AA-113B4F9C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6CF9-79C9-48AD-A119-82584ED63AF0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024-C43F-412C-B3AA-113B4F9C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6CF9-79C9-48AD-A119-82584ED63AF0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024-C43F-412C-B3AA-113B4F9C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5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0E6CF9-79C9-48AD-A119-82584ED63AF0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677024-C43F-412C-B3AA-113B4F9C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6CF9-79C9-48AD-A119-82584ED63AF0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024-C43F-412C-B3AA-113B4F9C8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4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0E6CF9-79C9-48AD-A119-82584ED63AF0}" type="datetimeFigureOut">
              <a:rPr lang="ko-KR" altLang="en-US" smtClean="0"/>
              <a:t>2018-11-02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677024-C43F-412C-B3AA-113B4F9C8E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1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4800" dirty="0" smtClean="0"/>
              <a:t>초음파 센서를 이용한 휴지통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2800" dirty="0" smtClean="0">
                <a:solidFill>
                  <a:schemeClr val="tx1"/>
                </a:solidFill>
              </a:rPr>
              <a:t>마이크로프로세서 설계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텀</a:t>
            </a:r>
            <a:r>
              <a:rPr lang="ko-KR" altLang="en-US" sz="2800" dirty="0" smtClean="0">
                <a:solidFill>
                  <a:schemeClr val="tx1"/>
                </a:solidFill>
              </a:rPr>
              <a:t> 프로젝트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계획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2371945"/>
            <a:ext cx="10058400" cy="4023360"/>
          </a:xfrm>
        </p:spPr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ko-KR" altLang="en-US" sz="2400" dirty="0"/>
              <a:t>쓰레기를 갔다 대면 자동으로 열리는 </a:t>
            </a:r>
            <a:r>
              <a:rPr lang="ko-KR" altLang="en-US" sz="2400" dirty="0" smtClean="0"/>
              <a:t>휴지통</a:t>
            </a:r>
            <a:endParaRPr lang="en-US" altLang="ko-KR" sz="2400" dirty="0" smtClean="0"/>
          </a:p>
          <a:p>
            <a:pPr marL="457200" indent="-457200" fontAlgn="base">
              <a:buFont typeface="+mj-lt"/>
              <a:buAutoNum type="arabicPeriod"/>
            </a:pPr>
            <a:endParaRPr lang="ko-KR" altLang="en-US" sz="2400" dirty="0"/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2400" dirty="0" smtClean="0"/>
              <a:t>휴지통 </a:t>
            </a:r>
            <a:r>
              <a:rPr lang="ko-KR" altLang="en-US" sz="2400" dirty="0"/>
              <a:t>내부의 쓰레기의 양을 체크하여 </a:t>
            </a:r>
            <a:r>
              <a:rPr lang="en-US" altLang="ko-KR" sz="2400" dirty="0"/>
              <a:t>LED</a:t>
            </a:r>
            <a:r>
              <a:rPr lang="ko-KR" altLang="en-US" sz="2400" dirty="0"/>
              <a:t>로 표시 </a:t>
            </a:r>
            <a:endParaRPr lang="en-US" altLang="ko-KR" sz="2400" dirty="0" smtClean="0"/>
          </a:p>
          <a:p>
            <a:pPr marL="457200" indent="-457200" fontAlgn="base">
              <a:buFont typeface="+mj-lt"/>
              <a:buAutoNum type="arabicPeriod"/>
            </a:pPr>
            <a:endParaRPr lang="ko-KR" altLang="en-US" sz="2400" dirty="0"/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2400" dirty="0" smtClean="0"/>
              <a:t>휴지통 </a:t>
            </a:r>
            <a:r>
              <a:rPr lang="ko-KR" altLang="en-US" sz="2400" dirty="0"/>
              <a:t>내부의 쓰레기의 양이 많으면 </a:t>
            </a:r>
            <a:r>
              <a:rPr lang="en-US" altLang="ko-KR" sz="2400" dirty="0"/>
              <a:t>FND</a:t>
            </a:r>
            <a:r>
              <a:rPr lang="ko-KR" altLang="en-US" sz="2400" dirty="0"/>
              <a:t>에 다 찼음을 출력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부저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알림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61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부품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4560" y="3225960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13802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6642624" descr="EMB00001cb45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85" y="1837426"/>
            <a:ext cx="5400675" cy="2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55744" y="13802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96642624" descr="EMB00001cb4505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4855317"/>
            <a:ext cx="2818542" cy="147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196642624" descr="EMB00001cb4505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32" y="4855317"/>
            <a:ext cx="2818542" cy="147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94" y="2429817"/>
            <a:ext cx="2149026" cy="19280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9240" y="2399619"/>
            <a:ext cx="203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JKIT-128-1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965" y="4574125"/>
            <a:ext cx="2034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>
                <a:solidFill>
                  <a:srgbClr val="FF0000"/>
                </a:solidFill>
              </a:rPr>
              <a:t>HC-SR04 </a:t>
            </a:r>
            <a:r>
              <a:rPr lang="ko-KR" altLang="en-US" sz="3200" dirty="0">
                <a:solidFill>
                  <a:srgbClr val="FF0000"/>
                </a:solidFill>
              </a:rPr>
              <a:t>초음파 </a:t>
            </a:r>
            <a:endParaRPr lang="en-US" altLang="ko-KR" sz="32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sz="3200" dirty="0" smtClean="0">
                <a:solidFill>
                  <a:srgbClr val="FF0000"/>
                </a:solidFill>
              </a:rPr>
              <a:t>센서 </a:t>
            </a:r>
            <a:r>
              <a:rPr lang="ko-KR" altLang="en-US" sz="3200" dirty="0">
                <a:solidFill>
                  <a:srgbClr val="FF0000"/>
                </a:solidFill>
              </a:rPr>
              <a:t>모듈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19324" y="4347664"/>
            <a:ext cx="3160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800" dirty="0">
                <a:solidFill>
                  <a:srgbClr val="FF0000"/>
                </a:solidFill>
              </a:rPr>
              <a:t>LCP12-A03V-1296 </a:t>
            </a:r>
            <a:r>
              <a:rPr lang="ko-KR" altLang="en-US" sz="2800" dirty="0">
                <a:solidFill>
                  <a:srgbClr val="FF0000"/>
                </a:solidFill>
              </a:rPr>
              <a:t>감속기어 모터 </a:t>
            </a:r>
          </a:p>
        </p:txBody>
      </p:sp>
    </p:spTree>
    <p:extLst>
      <p:ext uri="{BB962C8B-B14F-4D97-AF65-F5344CB8AC3E}">
        <p14:creationId xmlns:p14="http://schemas.microsoft.com/office/powerpoint/2010/main" val="12520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25" y="1772572"/>
            <a:ext cx="5798402" cy="41417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465" y="4470024"/>
            <a:ext cx="1268781" cy="630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89" y="2698107"/>
            <a:ext cx="1101046" cy="5470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91" y="3368984"/>
            <a:ext cx="997649" cy="8950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285" y="3473640"/>
            <a:ext cx="3143250" cy="2362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97159" y="3858689"/>
            <a:ext cx="152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FULL!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>
            <a:stCxn id="8" idx="2"/>
          </p:cNvCxnSpPr>
          <p:nvPr/>
        </p:nvCxnSpPr>
        <p:spPr>
          <a:xfrm flipH="1">
            <a:off x="4023855" y="5100399"/>
            <a:ext cx="1" cy="863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597635" y="3075469"/>
            <a:ext cx="1845499" cy="28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9437441" y="3075469"/>
            <a:ext cx="1" cy="8636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19577" y="3939098"/>
            <a:ext cx="4224299" cy="289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023855" y="5964028"/>
            <a:ext cx="4040337" cy="32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064192" y="5619414"/>
            <a:ext cx="1" cy="370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타원형 설명선 21"/>
          <p:cNvSpPr/>
          <p:nvPr/>
        </p:nvSpPr>
        <p:spPr>
          <a:xfrm>
            <a:off x="10088339" y="2954953"/>
            <a:ext cx="1456668" cy="833351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buzzer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5839" y="2290966"/>
            <a:ext cx="152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초음파센서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33093" y="3288974"/>
            <a:ext cx="190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감속기어모터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05786" y="4682244"/>
            <a:ext cx="152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초음파센서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9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7307" y="2411945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 smtClean="0"/>
              <a:t>감사합니다</a:t>
            </a:r>
            <a:endParaRPr lang="ko-KR" altLang="en-US" sz="6600" dirty="0"/>
          </a:p>
        </p:txBody>
      </p:sp>
      <p:sp>
        <p:nvSpPr>
          <p:cNvPr id="4" name="직사각형 3"/>
          <p:cNvSpPr/>
          <p:nvPr/>
        </p:nvSpPr>
        <p:spPr>
          <a:xfrm>
            <a:off x="877307" y="1233577"/>
            <a:ext cx="10584612" cy="698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52</Words>
  <Application>Microsoft Office PowerPoint</Application>
  <PresentationFormat>사용자 지정</PresentationFormat>
  <Paragraphs>19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추억</vt:lpstr>
      <vt:lpstr>초음파 센서를 이용한 휴지통  마이크로프로세서 설계 텀 프로젝트</vt:lpstr>
      <vt:lpstr>구현 계획 기능</vt:lpstr>
      <vt:lpstr>주요 부품</vt:lpstr>
      <vt:lpstr>예시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김장원</dc:creator>
  <cp:lastModifiedBy>Windows 사용자</cp:lastModifiedBy>
  <cp:revision>6</cp:revision>
  <dcterms:created xsi:type="dcterms:W3CDTF">2015-11-26T07:40:49Z</dcterms:created>
  <dcterms:modified xsi:type="dcterms:W3CDTF">2018-11-02T03:54:45Z</dcterms:modified>
</cp:coreProperties>
</file>