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8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867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9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51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29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95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3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0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7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3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2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4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7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2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0722-3E5B-4F03-A749-E1CCB5F1B889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BA0645-9630-4673-9B08-4DEE39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50" y="2660650"/>
            <a:ext cx="7498080" cy="1234727"/>
          </a:xfrm>
        </p:spPr>
        <p:txBody>
          <a:bodyPr/>
          <a:lstStyle/>
          <a:p>
            <a:r>
              <a:rPr lang="ko-KR" altLang="en-US" sz="4800" dirty="0" smtClean="0"/>
              <a:t>초음파 센서를 이용한 악기</a:t>
            </a:r>
            <a:endParaRPr lang="ko-KR" altLang="en-US" sz="48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83514" y="3290500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aseline="30000" dirty="0">
                <a:solidFill>
                  <a:srgbClr val="000000"/>
                </a:solidFill>
                <a:latin typeface="ArialUnicodeMS"/>
              </a:rPr>
              <a:t> </a:t>
            </a:r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" y="1162145"/>
            <a:ext cx="5512689" cy="45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smtClean="0"/>
              <a:t>기능</a:t>
            </a:r>
            <a:endParaRPr lang="ko-KR" altLang="en-US" sz="4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주변 온도 측정</a:t>
            </a:r>
            <a:endParaRPr lang="en-US" altLang="ko-KR" sz="3200" dirty="0"/>
          </a:p>
          <a:p>
            <a:r>
              <a:rPr lang="ko-KR" altLang="en-US" sz="3200" dirty="0"/>
              <a:t>손과의 거리 측정</a:t>
            </a:r>
            <a:endParaRPr lang="en-US" altLang="ko-KR" sz="3200" dirty="0"/>
          </a:p>
          <a:p>
            <a:r>
              <a:rPr lang="ko-KR" altLang="en-US" sz="3200" dirty="0"/>
              <a:t>거리 출력</a:t>
            </a:r>
            <a:endParaRPr lang="en-US" altLang="ko-KR" sz="3200" dirty="0"/>
          </a:p>
          <a:p>
            <a:r>
              <a:rPr lang="ko-KR" altLang="en-US" sz="3200" dirty="0"/>
              <a:t>거리를 바탕으로 음 출력</a:t>
            </a:r>
            <a:endParaRPr lang="en-US" altLang="ko-KR" sz="3200" dirty="0"/>
          </a:p>
          <a:p>
            <a:r>
              <a:rPr lang="ko-KR" altLang="en-US" sz="3200" dirty="0"/>
              <a:t>버튼으로 음 출력 유무 결정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3514" y="3290500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aseline="30000" dirty="0">
                <a:solidFill>
                  <a:srgbClr val="000000"/>
                </a:solidFill>
                <a:latin typeface="ArialUnicodeMS"/>
              </a:rPr>
              <a:t> 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0033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/>
              <a:t>필요한 부품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42" y="2133005"/>
            <a:ext cx="4304720" cy="2591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4431" y="4951110"/>
            <a:ext cx="26645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/>
              <a:t>HG-P40C </a:t>
            </a:r>
            <a:r>
              <a:rPr lang="ko-KR" altLang="en-US" sz="2100" dirty="0"/>
              <a:t>초음파센서</a:t>
            </a:r>
          </a:p>
        </p:txBody>
      </p:sp>
    </p:spTree>
    <p:extLst>
      <p:ext uri="{BB962C8B-B14F-4D97-AF65-F5344CB8AC3E}">
        <p14:creationId xmlns:p14="http://schemas.microsoft.com/office/powerpoint/2010/main" val="3319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29</Words>
  <Application>Microsoft Office PowerPoint</Application>
  <PresentationFormat>화면 슬라이드 쇼(4:3)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패싯</vt:lpstr>
      <vt:lpstr>초음파 센서를 이용한 악기</vt:lpstr>
      <vt:lpstr>PowerPoint 프레젠테이션</vt:lpstr>
      <vt:lpstr>기능</vt:lpstr>
      <vt:lpstr>필요한 부품</vt:lpstr>
      <vt:lpstr>감사합니다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초음파 센서를 이용한 악기</dc:title>
  <dc:creator>정종명</dc:creator>
  <cp:lastModifiedBy>Windows 사용자</cp:lastModifiedBy>
  <cp:revision>4</cp:revision>
  <dcterms:created xsi:type="dcterms:W3CDTF">2015-11-26T09:11:16Z</dcterms:created>
  <dcterms:modified xsi:type="dcterms:W3CDTF">2018-11-02T03:59:52Z</dcterms:modified>
</cp:coreProperties>
</file>