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59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660"/>
  </p:normalViewPr>
  <p:slideViewPr>
    <p:cSldViewPr>
      <p:cViewPr varScale="1">
        <p:scale>
          <a:sx n="67" d="100"/>
          <a:sy n="67" d="100"/>
        </p:scale>
        <p:origin x="-11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72F-D585-4448-A218-562E8C529D6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E01-7C94-4EC0-BF65-5D68A17B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4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72F-D585-4448-A218-562E8C529D6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E01-7C94-4EC0-BF65-5D68A17B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2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72F-D585-4448-A218-562E8C529D6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E01-7C94-4EC0-BF65-5D68A17B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9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72F-D585-4448-A218-562E8C529D6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E01-7C94-4EC0-BF65-5D68A17B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8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72F-D585-4448-A218-562E8C529D6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E01-7C94-4EC0-BF65-5D68A17B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3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72F-D585-4448-A218-562E8C529D6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E01-7C94-4EC0-BF65-5D68A17B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9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72F-D585-4448-A218-562E8C529D6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E01-7C94-4EC0-BF65-5D68A17B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2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72F-D585-4448-A218-562E8C529D6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E01-7C94-4EC0-BF65-5D68A17B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1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72F-D585-4448-A218-562E8C529D6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E01-7C94-4EC0-BF65-5D68A17B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8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72F-D585-4448-A218-562E8C529D6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E01-7C94-4EC0-BF65-5D68A17B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0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A72F-D585-4448-A218-562E8C529D6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E01-7C94-4EC0-BF65-5D68A17B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6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A72F-D585-4448-A218-562E8C529D6D}" type="datetimeFigureOut">
              <a:rPr lang="ko-KR" altLang="en-US" smtClean="0"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CE01-7C94-4EC0-BF65-5D68A17B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794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-20191" y="1160263"/>
            <a:ext cx="9164191" cy="4548503"/>
          </a:xfrm>
          <a:custGeom>
            <a:avLst/>
            <a:gdLst>
              <a:gd name="connsiteX0" fmla="*/ 0 w 10225136"/>
              <a:gd name="connsiteY0" fmla="*/ 0 h 4608512"/>
              <a:gd name="connsiteX1" fmla="*/ 10225136 w 10225136"/>
              <a:gd name="connsiteY1" fmla="*/ 0 h 4608512"/>
              <a:gd name="connsiteX2" fmla="*/ 10225136 w 10225136"/>
              <a:gd name="connsiteY2" fmla="*/ 4608512 h 4608512"/>
              <a:gd name="connsiteX3" fmla="*/ 0 w 10225136"/>
              <a:gd name="connsiteY3" fmla="*/ 4608512 h 4608512"/>
              <a:gd name="connsiteX4" fmla="*/ 0 w 10225136"/>
              <a:gd name="connsiteY4" fmla="*/ 0 h 4608512"/>
              <a:gd name="connsiteX0" fmla="*/ 0 w 10225136"/>
              <a:gd name="connsiteY0" fmla="*/ 0 h 4608512"/>
              <a:gd name="connsiteX1" fmla="*/ 8758286 w 10225136"/>
              <a:gd name="connsiteY1" fmla="*/ 962025 h 4608512"/>
              <a:gd name="connsiteX2" fmla="*/ 10225136 w 10225136"/>
              <a:gd name="connsiteY2" fmla="*/ 4608512 h 4608512"/>
              <a:gd name="connsiteX3" fmla="*/ 0 w 10225136"/>
              <a:gd name="connsiteY3" fmla="*/ 4608512 h 4608512"/>
              <a:gd name="connsiteX4" fmla="*/ 0 w 10225136"/>
              <a:gd name="connsiteY4" fmla="*/ 0 h 4608512"/>
              <a:gd name="connsiteX0" fmla="*/ 0 w 10225136"/>
              <a:gd name="connsiteY0" fmla="*/ 0 h 4608512"/>
              <a:gd name="connsiteX1" fmla="*/ 8758286 w 10225136"/>
              <a:gd name="connsiteY1" fmla="*/ 962025 h 4608512"/>
              <a:gd name="connsiteX2" fmla="*/ 10225136 w 10225136"/>
              <a:gd name="connsiteY2" fmla="*/ 4608512 h 4608512"/>
              <a:gd name="connsiteX3" fmla="*/ 0 w 10225136"/>
              <a:gd name="connsiteY3" fmla="*/ 4608512 h 4608512"/>
              <a:gd name="connsiteX4" fmla="*/ 0 w 10225136"/>
              <a:gd name="connsiteY4" fmla="*/ 0 h 4608512"/>
              <a:gd name="connsiteX0" fmla="*/ 0 w 10225136"/>
              <a:gd name="connsiteY0" fmla="*/ 420199 h 5028711"/>
              <a:gd name="connsiteX1" fmla="*/ 9948911 w 10225136"/>
              <a:gd name="connsiteY1" fmla="*/ 496399 h 5028711"/>
              <a:gd name="connsiteX2" fmla="*/ 10225136 w 10225136"/>
              <a:gd name="connsiteY2" fmla="*/ 5028711 h 5028711"/>
              <a:gd name="connsiteX3" fmla="*/ 0 w 10225136"/>
              <a:gd name="connsiteY3" fmla="*/ 5028711 h 5028711"/>
              <a:gd name="connsiteX4" fmla="*/ 0 w 10225136"/>
              <a:gd name="connsiteY4" fmla="*/ 420199 h 5028711"/>
              <a:gd name="connsiteX0" fmla="*/ 0 w 10225136"/>
              <a:gd name="connsiteY0" fmla="*/ 352912 h 4961424"/>
              <a:gd name="connsiteX1" fmla="*/ 9948911 w 10225136"/>
              <a:gd name="connsiteY1" fmla="*/ 429112 h 4961424"/>
              <a:gd name="connsiteX2" fmla="*/ 10225136 w 10225136"/>
              <a:gd name="connsiteY2" fmla="*/ 4961424 h 4961424"/>
              <a:gd name="connsiteX3" fmla="*/ 0 w 10225136"/>
              <a:gd name="connsiteY3" fmla="*/ 4961424 h 4961424"/>
              <a:gd name="connsiteX4" fmla="*/ 0 w 10225136"/>
              <a:gd name="connsiteY4" fmla="*/ 352912 h 4961424"/>
              <a:gd name="connsiteX0" fmla="*/ 0 w 10225136"/>
              <a:gd name="connsiteY0" fmla="*/ 711189 h 5319701"/>
              <a:gd name="connsiteX1" fmla="*/ 9948911 w 10225136"/>
              <a:gd name="connsiteY1" fmla="*/ 787389 h 5319701"/>
              <a:gd name="connsiteX2" fmla="*/ 10225136 w 10225136"/>
              <a:gd name="connsiteY2" fmla="*/ 5319701 h 5319701"/>
              <a:gd name="connsiteX3" fmla="*/ 0 w 10225136"/>
              <a:gd name="connsiteY3" fmla="*/ 5319701 h 5319701"/>
              <a:gd name="connsiteX4" fmla="*/ 0 w 10225136"/>
              <a:gd name="connsiteY4" fmla="*/ 711189 h 5319701"/>
              <a:gd name="connsiteX0" fmla="*/ 4114800 w 10225136"/>
              <a:gd name="connsiteY0" fmla="*/ 0 h 6151562"/>
              <a:gd name="connsiteX1" fmla="*/ 9948911 w 10225136"/>
              <a:gd name="connsiteY1" fmla="*/ 1619250 h 6151562"/>
              <a:gd name="connsiteX2" fmla="*/ 10225136 w 10225136"/>
              <a:gd name="connsiteY2" fmla="*/ 6151562 h 6151562"/>
              <a:gd name="connsiteX3" fmla="*/ 0 w 10225136"/>
              <a:gd name="connsiteY3" fmla="*/ 6151562 h 6151562"/>
              <a:gd name="connsiteX4" fmla="*/ 4114800 w 10225136"/>
              <a:gd name="connsiteY4" fmla="*/ 0 h 6151562"/>
              <a:gd name="connsiteX0" fmla="*/ 0 w 10263236"/>
              <a:gd name="connsiteY0" fmla="*/ 47778 h 5656415"/>
              <a:gd name="connsiteX1" fmla="*/ 9987011 w 10263236"/>
              <a:gd name="connsiteY1" fmla="*/ 1124103 h 5656415"/>
              <a:gd name="connsiteX2" fmla="*/ 10263236 w 10263236"/>
              <a:gd name="connsiteY2" fmla="*/ 5656415 h 5656415"/>
              <a:gd name="connsiteX3" fmla="*/ 38100 w 10263236"/>
              <a:gd name="connsiteY3" fmla="*/ 5656415 h 5656415"/>
              <a:gd name="connsiteX4" fmla="*/ 0 w 10263236"/>
              <a:gd name="connsiteY4" fmla="*/ 47778 h 5656415"/>
              <a:gd name="connsiteX0" fmla="*/ 276225 w 10225136"/>
              <a:gd name="connsiteY0" fmla="*/ 519315 h 5385002"/>
              <a:gd name="connsiteX1" fmla="*/ 9948911 w 10225136"/>
              <a:gd name="connsiteY1" fmla="*/ 852690 h 5385002"/>
              <a:gd name="connsiteX2" fmla="*/ 10225136 w 10225136"/>
              <a:gd name="connsiteY2" fmla="*/ 5385002 h 5385002"/>
              <a:gd name="connsiteX3" fmla="*/ 0 w 10225136"/>
              <a:gd name="connsiteY3" fmla="*/ 5385002 h 5385002"/>
              <a:gd name="connsiteX4" fmla="*/ 276225 w 10225136"/>
              <a:gd name="connsiteY4" fmla="*/ 519315 h 5385002"/>
              <a:gd name="connsiteX0" fmla="*/ 276225 w 10225136"/>
              <a:gd name="connsiteY0" fmla="*/ 846389 h 5712076"/>
              <a:gd name="connsiteX1" fmla="*/ 9948911 w 10225136"/>
              <a:gd name="connsiteY1" fmla="*/ 1179764 h 5712076"/>
              <a:gd name="connsiteX2" fmla="*/ 10225136 w 10225136"/>
              <a:gd name="connsiteY2" fmla="*/ 5712076 h 5712076"/>
              <a:gd name="connsiteX3" fmla="*/ 0 w 10225136"/>
              <a:gd name="connsiteY3" fmla="*/ 5712076 h 5712076"/>
              <a:gd name="connsiteX4" fmla="*/ 276225 w 10225136"/>
              <a:gd name="connsiteY4" fmla="*/ 846389 h 5712076"/>
              <a:gd name="connsiteX0" fmla="*/ 276225 w 10225136"/>
              <a:gd name="connsiteY0" fmla="*/ 703793 h 5569480"/>
              <a:gd name="connsiteX1" fmla="*/ 9948911 w 10225136"/>
              <a:gd name="connsiteY1" fmla="*/ 1037168 h 5569480"/>
              <a:gd name="connsiteX2" fmla="*/ 10225136 w 10225136"/>
              <a:gd name="connsiteY2" fmla="*/ 5569480 h 5569480"/>
              <a:gd name="connsiteX3" fmla="*/ 0 w 10225136"/>
              <a:gd name="connsiteY3" fmla="*/ 5569480 h 5569480"/>
              <a:gd name="connsiteX4" fmla="*/ 276225 w 10225136"/>
              <a:gd name="connsiteY4" fmla="*/ 703793 h 5569480"/>
              <a:gd name="connsiteX0" fmla="*/ 276225 w 10225136"/>
              <a:gd name="connsiteY0" fmla="*/ 943920 h 5809607"/>
              <a:gd name="connsiteX1" fmla="*/ 9682211 w 10225136"/>
              <a:gd name="connsiteY1" fmla="*/ 915345 h 5809607"/>
              <a:gd name="connsiteX2" fmla="*/ 10225136 w 10225136"/>
              <a:gd name="connsiteY2" fmla="*/ 5809607 h 5809607"/>
              <a:gd name="connsiteX3" fmla="*/ 0 w 10225136"/>
              <a:gd name="connsiteY3" fmla="*/ 5809607 h 5809607"/>
              <a:gd name="connsiteX4" fmla="*/ 276225 w 10225136"/>
              <a:gd name="connsiteY4" fmla="*/ 943920 h 5809607"/>
              <a:gd name="connsiteX0" fmla="*/ 276225 w 10225136"/>
              <a:gd name="connsiteY0" fmla="*/ 591953 h 5457640"/>
              <a:gd name="connsiteX1" fmla="*/ 9682211 w 10225136"/>
              <a:gd name="connsiteY1" fmla="*/ 563378 h 5457640"/>
              <a:gd name="connsiteX2" fmla="*/ 10225136 w 10225136"/>
              <a:gd name="connsiteY2" fmla="*/ 5457640 h 5457640"/>
              <a:gd name="connsiteX3" fmla="*/ 0 w 10225136"/>
              <a:gd name="connsiteY3" fmla="*/ 5457640 h 5457640"/>
              <a:gd name="connsiteX4" fmla="*/ 276225 w 10225136"/>
              <a:gd name="connsiteY4" fmla="*/ 591953 h 5457640"/>
              <a:gd name="connsiteX0" fmla="*/ 561975 w 10225136"/>
              <a:gd name="connsiteY0" fmla="*/ 411721 h 5572683"/>
              <a:gd name="connsiteX1" fmla="*/ 9682211 w 10225136"/>
              <a:gd name="connsiteY1" fmla="*/ 678421 h 5572683"/>
              <a:gd name="connsiteX2" fmla="*/ 10225136 w 10225136"/>
              <a:gd name="connsiteY2" fmla="*/ 5572683 h 5572683"/>
              <a:gd name="connsiteX3" fmla="*/ 0 w 10225136"/>
              <a:gd name="connsiteY3" fmla="*/ 5572683 h 5572683"/>
              <a:gd name="connsiteX4" fmla="*/ 561975 w 10225136"/>
              <a:gd name="connsiteY4" fmla="*/ 411721 h 5572683"/>
              <a:gd name="connsiteX0" fmla="*/ 523875 w 10225136"/>
              <a:gd name="connsiteY0" fmla="*/ 670453 h 5421840"/>
              <a:gd name="connsiteX1" fmla="*/ 9682211 w 10225136"/>
              <a:gd name="connsiteY1" fmla="*/ 527578 h 5421840"/>
              <a:gd name="connsiteX2" fmla="*/ 10225136 w 10225136"/>
              <a:gd name="connsiteY2" fmla="*/ 5421840 h 5421840"/>
              <a:gd name="connsiteX3" fmla="*/ 0 w 10225136"/>
              <a:gd name="connsiteY3" fmla="*/ 5421840 h 5421840"/>
              <a:gd name="connsiteX4" fmla="*/ 523875 w 10225136"/>
              <a:gd name="connsiteY4" fmla="*/ 670453 h 5421840"/>
              <a:gd name="connsiteX0" fmla="*/ 523875 w 10225136"/>
              <a:gd name="connsiteY0" fmla="*/ 889186 h 5640573"/>
              <a:gd name="connsiteX1" fmla="*/ 9682211 w 10225136"/>
              <a:gd name="connsiteY1" fmla="*/ 746311 h 5640573"/>
              <a:gd name="connsiteX2" fmla="*/ 10225136 w 10225136"/>
              <a:gd name="connsiteY2" fmla="*/ 5640573 h 5640573"/>
              <a:gd name="connsiteX3" fmla="*/ 0 w 10225136"/>
              <a:gd name="connsiteY3" fmla="*/ 5640573 h 5640573"/>
              <a:gd name="connsiteX4" fmla="*/ 523875 w 10225136"/>
              <a:gd name="connsiteY4" fmla="*/ 889186 h 5640573"/>
              <a:gd name="connsiteX0" fmla="*/ 28575 w 9729836"/>
              <a:gd name="connsiteY0" fmla="*/ 889186 h 5678673"/>
              <a:gd name="connsiteX1" fmla="*/ 9186911 w 9729836"/>
              <a:gd name="connsiteY1" fmla="*/ 746311 h 5678673"/>
              <a:gd name="connsiteX2" fmla="*/ 9729836 w 9729836"/>
              <a:gd name="connsiteY2" fmla="*/ 5640573 h 5678673"/>
              <a:gd name="connsiteX3" fmla="*/ 0 w 9729836"/>
              <a:gd name="connsiteY3" fmla="*/ 5678673 h 5678673"/>
              <a:gd name="connsiteX4" fmla="*/ 28575 w 9729836"/>
              <a:gd name="connsiteY4" fmla="*/ 889186 h 5678673"/>
              <a:gd name="connsiteX0" fmla="*/ 28575 w 9729836"/>
              <a:gd name="connsiteY0" fmla="*/ 889186 h 6064040"/>
              <a:gd name="connsiteX1" fmla="*/ 9186911 w 9729836"/>
              <a:gd name="connsiteY1" fmla="*/ 746311 h 6064040"/>
              <a:gd name="connsiteX2" fmla="*/ 9729836 w 9729836"/>
              <a:gd name="connsiteY2" fmla="*/ 5640573 h 6064040"/>
              <a:gd name="connsiteX3" fmla="*/ 0 w 9729836"/>
              <a:gd name="connsiteY3" fmla="*/ 5678673 h 6064040"/>
              <a:gd name="connsiteX4" fmla="*/ 28575 w 9729836"/>
              <a:gd name="connsiteY4" fmla="*/ 889186 h 6064040"/>
              <a:gd name="connsiteX0" fmla="*/ 28575 w 9196436"/>
              <a:gd name="connsiteY0" fmla="*/ 889186 h 6061674"/>
              <a:gd name="connsiteX1" fmla="*/ 9186911 w 9196436"/>
              <a:gd name="connsiteY1" fmla="*/ 746311 h 6061674"/>
              <a:gd name="connsiteX2" fmla="*/ 9196436 w 9196436"/>
              <a:gd name="connsiteY2" fmla="*/ 5631048 h 6061674"/>
              <a:gd name="connsiteX3" fmla="*/ 0 w 9196436"/>
              <a:gd name="connsiteY3" fmla="*/ 5678673 h 6061674"/>
              <a:gd name="connsiteX4" fmla="*/ 28575 w 9196436"/>
              <a:gd name="connsiteY4" fmla="*/ 889186 h 6061674"/>
              <a:gd name="connsiteX0" fmla="*/ 57150 w 9196436"/>
              <a:gd name="connsiteY0" fmla="*/ 1329973 h 5826186"/>
              <a:gd name="connsiteX1" fmla="*/ 9186911 w 9196436"/>
              <a:gd name="connsiteY1" fmla="*/ 510823 h 5826186"/>
              <a:gd name="connsiteX2" fmla="*/ 9196436 w 9196436"/>
              <a:gd name="connsiteY2" fmla="*/ 5395560 h 5826186"/>
              <a:gd name="connsiteX3" fmla="*/ 0 w 9196436"/>
              <a:gd name="connsiteY3" fmla="*/ 5443185 h 5826186"/>
              <a:gd name="connsiteX4" fmla="*/ 57150 w 9196436"/>
              <a:gd name="connsiteY4" fmla="*/ 1329973 h 5826186"/>
              <a:gd name="connsiteX0" fmla="*/ 57150 w 9196436"/>
              <a:gd name="connsiteY0" fmla="*/ 772889 h 5269102"/>
              <a:gd name="connsiteX1" fmla="*/ 9148811 w 9196436"/>
              <a:gd name="connsiteY1" fmla="*/ 858614 h 5269102"/>
              <a:gd name="connsiteX2" fmla="*/ 9196436 w 9196436"/>
              <a:gd name="connsiteY2" fmla="*/ 4838476 h 5269102"/>
              <a:gd name="connsiteX3" fmla="*/ 0 w 9196436"/>
              <a:gd name="connsiteY3" fmla="*/ 4886101 h 5269102"/>
              <a:gd name="connsiteX4" fmla="*/ 57150 w 9196436"/>
              <a:gd name="connsiteY4" fmla="*/ 772889 h 5269102"/>
              <a:gd name="connsiteX0" fmla="*/ 57150 w 9196436"/>
              <a:gd name="connsiteY0" fmla="*/ 814389 h 5310602"/>
              <a:gd name="connsiteX1" fmla="*/ 9186911 w 9196436"/>
              <a:gd name="connsiteY1" fmla="*/ 814389 h 5310602"/>
              <a:gd name="connsiteX2" fmla="*/ 9196436 w 9196436"/>
              <a:gd name="connsiteY2" fmla="*/ 4879976 h 5310602"/>
              <a:gd name="connsiteX3" fmla="*/ 0 w 9196436"/>
              <a:gd name="connsiteY3" fmla="*/ 4927601 h 5310602"/>
              <a:gd name="connsiteX4" fmla="*/ 57150 w 9196436"/>
              <a:gd name="connsiteY4" fmla="*/ 814389 h 5310602"/>
              <a:gd name="connsiteX0" fmla="*/ 47625 w 9186911"/>
              <a:gd name="connsiteY0" fmla="*/ 814389 h 4880731"/>
              <a:gd name="connsiteX1" fmla="*/ 9177386 w 9186911"/>
              <a:gd name="connsiteY1" fmla="*/ 814389 h 4880731"/>
              <a:gd name="connsiteX2" fmla="*/ 9186911 w 9186911"/>
              <a:gd name="connsiteY2" fmla="*/ 4879976 h 4880731"/>
              <a:gd name="connsiteX3" fmla="*/ 0 w 9186911"/>
              <a:gd name="connsiteY3" fmla="*/ 3870326 h 4880731"/>
              <a:gd name="connsiteX4" fmla="*/ 47625 w 9186911"/>
              <a:gd name="connsiteY4" fmla="*/ 814389 h 4880731"/>
              <a:gd name="connsiteX0" fmla="*/ 47625 w 9196436"/>
              <a:gd name="connsiteY0" fmla="*/ 814389 h 4258088"/>
              <a:gd name="connsiteX1" fmla="*/ 9177386 w 9196436"/>
              <a:gd name="connsiteY1" fmla="*/ 814389 h 4258088"/>
              <a:gd name="connsiteX2" fmla="*/ 9196436 w 9196436"/>
              <a:gd name="connsiteY2" fmla="*/ 3841751 h 4258088"/>
              <a:gd name="connsiteX3" fmla="*/ 0 w 9196436"/>
              <a:gd name="connsiteY3" fmla="*/ 3870326 h 4258088"/>
              <a:gd name="connsiteX4" fmla="*/ 47625 w 9196436"/>
              <a:gd name="connsiteY4" fmla="*/ 814389 h 4258088"/>
              <a:gd name="connsiteX0" fmla="*/ 47625 w 9196436"/>
              <a:gd name="connsiteY0" fmla="*/ 814389 h 4753121"/>
              <a:gd name="connsiteX1" fmla="*/ 9177386 w 9196436"/>
              <a:gd name="connsiteY1" fmla="*/ 814389 h 4753121"/>
              <a:gd name="connsiteX2" fmla="*/ 9196436 w 9196436"/>
              <a:gd name="connsiteY2" fmla="*/ 3841751 h 4753121"/>
              <a:gd name="connsiteX3" fmla="*/ 0 w 9196436"/>
              <a:gd name="connsiteY3" fmla="*/ 3870326 h 4753121"/>
              <a:gd name="connsiteX4" fmla="*/ 47625 w 9196436"/>
              <a:gd name="connsiteY4" fmla="*/ 814389 h 4753121"/>
              <a:gd name="connsiteX0" fmla="*/ 47625 w 9196436"/>
              <a:gd name="connsiteY0" fmla="*/ 814389 h 4506546"/>
              <a:gd name="connsiteX1" fmla="*/ 9177386 w 9196436"/>
              <a:gd name="connsiteY1" fmla="*/ 814389 h 4506546"/>
              <a:gd name="connsiteX2" fmla="*/ 9196436 w 9196436"/>
              <a:gd name="connsiteY2" fmla="*/ 3841751 h 4506546"/>
              <a:gd name="connsiteX3" fmla="*/ 0 w 9196436"/>
              <a:gd name="connsiteY3" fmla="*/ 3870326 h 4506546"/>
              <a:gd name="connsiteX4" fmla="*/ 47625 w 9196436"/>
              <a:gd name="connsiteY4" fmla="*/ 814389 h 4506546"/>
              <a:gd name="connsiteX0" fmla="*/ 47625 w 9196436"/>
              <a:gd name="connsiteY0" fmla="*/ 814389 h 4552630"/>
              <a:gd name="connsiteX1" fmla="*/ 9177386 w 9196436"/>
              <a:gd name="connsiteY1" fmla="*/ 814389 h 4552630"/>
              <a:gd name="connsiteX2" fmla="*/ 9196436 w 9196436"/>
              <a:gd name="connsiteY2" fmla="*/ 3841751 h 4552630"/>
              <a:gd name="connsiteX3" fmla="*/ 0 w 9196436"/>
              <a:gd name="connsiteY3" fmla="*/ 3956051 h 4552630"/>
              <a:gd name="connsiteX4" fmla="*/ 47625 w 9196436"/>
              <a:gd name="connsiteY4" fmla="*/ 814389 h 4552630"/>
              <a:gd name="connsiteX0" fmla="*/ 9525 w 9158336"/>
              <a:gd name="connsiteY0" fmla="*/ 814389 h 4624633"/>
              <a:gd name="connsiteX1" fmla="*/ 9139286 w 9158336"/>
              <a:gd name="connsiteY1" fmla="*/ 814389 h 4624633"/>
              <a:gd name="connsiteX2" fmla="*/ 9158336 w 9158336"/>
              <a:gd name="connsiteY2" fmla="*/ 3841751 h 4624633"/>
              <a:gd name="connsiteX3" fmla="*/ 0 w 9158336"/>
              <a:gd name="connsiteY3" fmla="*/ 4079876 h 4624633"/>
              <a:gd name="connsiteX4" fmla="*/ 9525 w 9158336"/>
              <a:gd name="connsiteY4" fmla="*/ 814389 h 4624633"/>
              <a:gd name="connsiteX0" fmla="*/ 0 w 9148811"/>
              <a:gd name="connsiteY0" fmla="*/ 814389 h 4557944"/>
              <a:gd name="connsiteX1" fmla="*/ 9129761 w 9148811"/>
              <a:gd name="connsiteY1" fmla="*/ 814389 h 4557944"/>
              <a:gd name="connsiteX2" fmla="*/ 9148811 w 9148811"/>
              <a:gd name="connsiteY2" fmla="*/ 3841751 h 4557944"/>
              <a:gd name="connsiteX3" fmla="*/ 9525 w 9148811"/>
              <a:gd name="connsiteY3" fmla="*/ 3965576 h 4557944"/>
              <a:gd name="connsiteX4" fmla="*/ 0 w 9148811"/>
              <a:gd name="connsiteY4" fmla="*/ 814389 h 4557944"/>
              <a:gd name="connsiteX0" fmla="*/ 0 w 9148811"/>
              <a:gd name="connsiteY0" fmla="*/ 804948 h 4548503"/>
              <a:gd name="connsiteX1" fmla="*/ 9148779 w 9148811"/>
              <a:gd name="connsiteY1" fmla="*/ 823998 h 4548503"/>
              <a:gd name="connsiteX2" fmla="*/ 9148811 w 9148811"/>
              <a:gd name="connsiteY2" fmla="*/ 3832310 h 4548503"/>
              <a:gd name="connsiteX3" fmla="*/ 9525 w 9148811"/>
              <a:gd name="connsiteY3" fmla="*/ 3956135 h 4548503"/>
              <a:gd name="connsiteX4" fmla="*/ 0 w 9148811"/>
              <a:gd name="connsiteY4" fmla="*/ 804948 h 4548503"/>
              <a:gd name="connsiteX0" fmla="*/ 0 w 9177338"/>
              <a:gd name="connsiteY0" fmla="*/ 804948 h 4548503"/>
              <a:gd name="connsiteX1" fmla="*/ 9148779 w 9177338"/>
              <a:gd name="connsiteY1" fmla="*/ 823998 h 4548503"/>
              <a:gd name="connsiteX2" fmla="*/ 9177338 w 9177338"/>
              <a:gd name="connsiteY2" fmla="*/ 3832310 h 4548503"/>
              <a:gd name="connsiteX3" fmla="*/ 9525 w 9177338"/>
              <a:gd name="connsiteY3" fmla="*/ 3956135 h 4548503"/>
              <a:gd name="connsiteX4" fmla="*/ 0 w 9177338"/>
              <a:gd name="connsiteY4" fmla="*/ 804948 h 4548503"/>
              <a:gd name="connsiteX0" fmla="*/ 0 w 9148811"/>
              <a:gd name="connsiteY0" fmla="*/ 804948 h 4548503"/>
              <a:gd name="connsiteX1" fmla="*/ 9148779 w 9148811"/>
              <a:gd name="connsiteY1" fmla="*/ 823998 h 4548503"/>
              <a:gd name="connsiteX2" fmla="*/ 9148811 w 9148811"/>
              <a:gd name="connsiteY2" fmla="*/ 3832310 h 4548503"/>
              <a:gd name="connsiteX3" fmla="*/ 9525 w 9148811"/>
              <a:gd name="connsiteY3" fmla="*/ 3956135 h 4548503"/>
              <a:gd name="connsiteX4" fmla="*/ 0 w 9148811"/>
              <a:gd name="connsiteY4" fmla="*/ 804948 h 454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8811" h="4548503">
                <a:moveTo>
                  <a:pt x="0" y="804948"/>
                </a:moveTo>
                <a:cubicBezTo>
                  <a:pt x="4719654" y="-284077"/>
                  <a:pt x="4095750" y="-258677"/>
                  <a:pt x="9148779" y="823998"/>
                </a:cubicBezTo>
                <a:cubicBezTo>
                  <a:pt x="9148790" y="1826769"/>
                  <a:pt x="9148800" y="2829539"/>
                  <a:pt x="9148811" y="3832310"/>
                </a:cubicBezTo>
                <a:cubicBezTo>
                  <a:pt x="4562507" y="4683210"/>
                  <a:pt x="4738704" y="4838785"/>
                  <a:pt x="9525" y="3956135"/>
                </a:cubicBezTo>
                <a:lnTo>
                  <a:pt x="0" y="8049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5909207"/>
            <a:ext cx="396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2012920002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강준영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2348880"/>
            <a:ext cx="69127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ea typeface="문체부 제목 돋음체" pitchFamily="49" charset="-127"/>
              </a:rPr>
              <a:t>반려동물 </a:t>
            </a:r>
            <a:endParaRPr lang="en-US" altLang="ko-KR" sz="4400" dirty="0" smtClean="0">
              <a:ea typeface="문체부 제목 돋음체" pitchFamily="49" charset="-127"/>
            </a:endParaRPr>
          </a:p>
          <a:p>
            <a:pPr algn="ctr"/>
            <a:r>
              <a:rPr lang="ko-KR" altLang="en-US" sz="4400" dirty="0" smtClean="0">
                <a:ea typeface="문체부 제목 돋음체" pitchFamily="49" charset="-127"/>
              </a:rPr>
              <a:t>식단조절 </a:t>
            </a:r>
            <a:r>
              <a:rPr lang="ko-KR" altLang="en-US" sz="4400" dirty="0" err="1" smtClean="0">
                <a:ea typeface="문체부 제목 돋음체" pitchFamily="49" charset="-127"/>
              </a:rPr>
              <a:t>급식기</a:t>
            </a:r>
            <a:endParaRPr lang="ko-KR" altLang="en-US" sz="4400" dirty="0">
              <a:ea typeface="문체부 제목 돋음체" pitchFamily="49" charset="-127"/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마이크로프로세서 설계 </a:t>
            </a:r>
            <a:r>
              <a:rPr lang="ko-KR" altLang="en-US" dirty="0" err="1" smtClean="0"/>
              <a:t>텀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3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309" y="305360"/>
            <a:ext cx="10801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7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716487" y="397693"/>
            <a:ext cx="410445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문체부 제목 돋음체" panose="020B0609000101010101" pitchFamily="49" charset="-127"/>
              </a:rPr>
              <a:t>개요</a:t>
            </a:r>
            <a:endParaRPr lang="en-US" altLang="ko-KR" sz="6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문체부 제목 돋음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363" y="2348881"/>
            <a:ext cx="77340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현재 많은 사람들이 다양한 </a:t>
            </a:r>
            <a:r>
              <a:rPr lang="ko-KR" altLang="en-US" sz="2000" dirty="0"/>
              <a:t>종의 반려동물들을 키우고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그 </a:t>
            </a:r>
            <a:r>
              <a:rPr lang="ko-KR" altLang="en-US" sz="2000" dirty="0"/>
              <a:t>크기도 종류도 다양하다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종류가 </a:t>
            </a:r>
            <a:r>
              <a:rPr lang="ko-KR" altLang="en-US" sz="2000" dirty="0"/>
              <a:t>다양한 만큼 매 번 챙겨줘야 할 사료의 양도 제 각각이다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/>
              <a:t>각 </a:t>
            </a:r>
            <a:r>
              <a:rPr lang="ko-KR" altLang="en-US" sz="2000" dirty="0"/>
              <a:t>반려동물의 목에 채워진 </a:t>
            </a:r>
            <a:r>
              <a:rPr lang="en-US" altLang="ko-KR" sz="2000" dirty="0"/>
              <a:t>RFID Chip</a:t>
            </a:r>
            <a:r>
              <a:rPr lang="ko-KR" altLang="en-US" sz="2000" dirty="0"/>
              <a:t>을 이용하여 개체를 구분하고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하루에 각 반려동물의 </a:t>
            </a:r>
            <a:r>
              <a:rPr lang="ko-KR" altLang="en-US" sz="2000" dirty="0" err="1"/>
              <a:t>식단량을</a:t>
            </a:r>
            <a:r>
              <a:rPr lang="ko-KR" altLang="en-US" sz="2000" dirty="0"/>
              <a:t> 조절할 수 있게 도와주는 </a:t>
            </a:r>
            <a:r>
              <a:rPr lang="ko-KR" altLang="en-US" sz="2000" dirty="0" err="1"/>
              <a:t>급식기를</a:t>
            </a:r>
            <a:r>
              <a:rPr lang="ko-KR" altLang="en-US" sz="2000" dirty="0"/>
              <a:t> 만들어 보기로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atin typeface="KaiTi" pitchFamily="49" charset="-122"/>
              <a:ea typeface="KaiTi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atin typeface="KaiTi" pitchFamily="49" charset="-122"/>
              <a:ea typeface="KaiTi" pitchFamily="49" charset="-12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3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305360"/>
            <a:ext cx="10801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7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716487" y="397693"/>
            <a:ext cx="410445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문체부 제목 돋음체" panose="020B0609000101010101" pitchFamily="49" charset="-127"/>
              </a:rPr>
              <a:t>기능</a:t>
            </a:r>
            <a:endParaRPr lang="en-US" altLang="ko-KR" sz="6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문체부 제목 돋음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363" y="2348880"/>
            <a:ext cx="75180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atin typeface="KaiTi" pitchFamily="49" charset="-122"/>
              </a:rPr>
              <a:t>반려동물 개체 등록</a:t>
            </a:r>
            <a:endParaRPr lang="en-US" altLang="ko-KR" sz="2000" dirty="0" smtClean="0">
              <a:latin typeface="KaiTi" pitchFamily="49" charset="-122"/>
            </a:endParaRPr>
          </a:p>
          <a:p>
            <a:r>
              <a:rPr lang="en-US" altLang="ko-KR" sz="2000" dirty="0">
                <a:latin typeface="KaiTi" pitchFamily="49" charset="-122"/>
              </a:rPr>
              <a:t> </a:t>
            </a:r>
            <a:r>
              <a:rPr lang="en-US" altLang="ko-KR" sz="2000" dirty="0" smtClean="0">
                <a:latin typeface="KaiTi" pitchFamily="49" charset="-122"/>
              </a:rPr>
              <a:t> -</a:t>
            </a:r>
            <a:r>
              <a:rPr lang="ko-KR" altLang="en-US" sz="2000" dirty="0" smtClean="0">
                <a:latin typeface="KaiTi" pitchFamily="49" charset="-122"/>
              </a:rPr>
              <a:t>초기에 반려동물의 수와 각 반려동물마다 </a:t>
            </a:r>
            <a:r>
              <a:rPr lang="ko-KR" altLang="en-US" sz="2000" dirty="0" err="1" smtClean="0">
                <a:latin typeface="KaiTi" pitchFamily="49" charset="-122"/>
              </a:rPr>
              <a:t>급식기의</a:t>
            </a:r>
            <a:r>
              <a:rPr lang="ko-KR" altLang="en-US" sz="2000" dirty="0" smtClean="0">
                <a:latin typeface="KaiTi" pitchFamily="49" charset="-122"/>
              </a:rPr>
              <a:t> 개방 </a:t>
            </a:r>
            <a:r>
              <a:rPr lang="en-US" altLang="ko-KR" sz="2000" dirty="0" smtClean="0">
                <a:latin typeface="KaiTi" pitchFamily="49" charset="-122"/>
              </a:rPr>
              <a:t> 	  </a:t>
            </a:r>
            <a:r>
              <a:rPr lang="ko-KR" altLang="en-US" sz="2000" dirty="0" smtClean="0">
                <a:latin typeface="KaiTi" pitchFamily="49" charset="-122"/>
              </a:rPr>
              <a:t>시간을 설정할 수 있다</a:t>
            </a:r>
            <a:r>
              <a:rPr lang="en-US" altLang="ko-KR" sz="2000" dirty="0" smtClean="0">
                <a:latin typeface="KaiTi" pitchFamily="49" charset="-122"/>
              </a:rPr>
              <a:t>.</a:t>
            </a:r>
          </a:p>
          <a:p>
            <a:endParaRPr lang="en-US" altLang="ko-KR" sz="2000" dirty="0">
              <a:latin typeface="KaiTi" pitchFamily="49" charset="-122"/>
              <a:ea typeface="KaiTi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atin typeface="KaiTi" pitchFamily="49" charset="-122"/>
              </a:rPr>
              <a:t>개</a:t>
            </a:r>
            <a:r>
              <a:rPr lang="ko-KR" altLang="en-US" sz="2000" dirty="0">
                <a:latin typeface="KaiTi" pitchFamily="49" charset="-122"/>
              </a:rPr>
              <a:t>체</a:t>
            </a:r>
            <a:r>
              <a:rPr lang="ko-KR" altLang="en-US" sz="2000" dirty="0" smtClean="0">
                <a:latin typeface="KaiTi" pitchFamily="49" charset="-122"/>
              </a:rPr>
              <a:t> 인증</a:t>
            </a:r>
            <a:endParaRPr lang="en-US" altLang="ko-KR" sz="2000" dirty="0" smtClean="0">
              <a:latin typeface="KaiTi" pitchFamily="49" charset="-122"/>
            </a:endParaRPr>
          </a:p>
          <a:p>
            <a:r>
              <a:rPr lang="en-US" altLang="ko-KR" sz="2000" dirty="0" smtClean="0">
                <a:latin typeface="KaiTi" pitchFamily="49" charset="-122"/>
                <a:ea typeface="KaiTi" pitchFamily="49" charset="-122"/>
              </a:rPr>
              <a:t>  -RFID Chip</a:t>
            </a:r>
            <a:r>
              <a:rPr lang="ko-KR" altLang="en-US" sz="2000" dirty="0" smtClean="0">
                <a:latin typeface="KaiTi" pitchFamily="49" charset="-122"/>
                <a:ea typeface="KaiTi" pitchFamily="49" charset="-122"/>
              </a:rPr>
              <a:t>을 목에 달고 다니는 반려동물이 </a:t>
            </a:r>
            <a:r>
              <a:rPr lang="ko-KR" altLang="en-US" sz="2000" dirty="0" err="1" smtClean="0">
                <a:latin typeface="KaiTi" pitchFamily="49" charset="-122"/>
                <a:ea typeface="KaiTi" pitchFamily="49" charset="-122"/>
              </a:rPr>
              <a:t>급식기의</a:t>
            </a:r>
            <a:r>
              <a:rPr lang="ko-KR" altLang="en-US" sz="2000" dirty="0" smtClean="0">
                <a:latin typeface="KaiTi" pitchFamily="49" charset="-122"/>
                <a:ea typeface="KaiTi" pitchFamily="49" charset="-122"/>
              </a:rPr>
              <a:t> 근처에 오면 </a:t>
            </a:r>
            <a:r>
              <a:rPr lang="en-US" altLang="ko-KR" sz="2000" dirty="0" smtClean="0">
                <a:latin typeface="KaiTi" pitchFamily="49" charset="-122"/>
                <a:ea typeface="KaiTi" pitchFamily="49" charset="-122"/>
              </a:rPr>
              <a:t>RFID Reader</a:t>
            </a:r>
            <a:r>
              <a:rPr lang="ko-KR" altLang="en-US" sz="2000" dirty="0" smtClean="0">
                <a:latin typeface="KaiTi" pitchFamily="49" charset="-122"/>
                <a:ea typeface="KaiTi" pitchFamily="49" charset="-122"/>
              </a:rPr>
              <a:t>는 해당 개체를 인증하고</a:t>
            </a:r>
            <a:r>
              <a:rPr lang="en-US" altLang="ko-KR" sz="2000" dirty="0" smtClean="0">
                <a:latin typeface="KaiTi" pitchFamily="49" charset="-122"/>
                <a:ea typeface="KaiTi" pitchFamily="49" charset="-122"/>
              </a:rPr>
              <a:t>, </a:t>
            </a:r>
            <a:r>
              <a:rPr lang="ko-KR" altLang="en-US" sz="2000" dirty="0" smtClean="0">
                <a:latin typeface="KaiTi" pitchFamily="49" charset="-122"/>
                <a:ea typeface="KaiTi" pitchFamily="49" charset="-122"/>
              </a:rPr>
              <a:t>주어진 시간이 남아있을 경우 </a:t>
            </a:r>
            <a:r>
              <a:rPr lang="ko-KR" altLang="en-US" sz="2000" dirty="0" err="1" smtClean="0">
                <a:latin typeface="KaiTi" pitchFamily="49" charset="-122"/>
                <a:ea typeface="KaiTi" pitchFamily="49" charset="-122"/>
              </a:rPr>
              <a:t>급식기의</a:t>
            </a:r>
            <a:r>
              <a:rPr lang="ko-KR" altLang="en-US" sz="2000" dirty="0" smtClean="0">
                <a:latin typeface="KaiTi" pitchFamily="49" charset="-122"/>
                <a:ea typeface="KaiTi" pitchFamily="49" charset="-122"/>
              </a:rPr>
              <a:t> 문을 개방한다</a:t>
            </a:r>
            <a:r>
              <a:rPr lang="en-US" altLang="ko-KR" sz="2000" dirty="0" smtClean="0">
                <a:latin typeface="KaiTi" pitchFamily="49" charset="-122"/>
                <a:ea typeface="KaiTi" pitchFamily="49" charset="-122"/>
              </a:rPr>
              <a:t>.</a:t>
            </a:r>
            <a:endParaRPr lang="en-US" altLang="ko-KR" sz="2000" dirty="0">
              <a:latin typeface="KaiTi" pitchFamily="49" charset="-122"/>
              <a:ea typeface="KaiTi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atin typeface="KaiTi" pitchFamily="49" charset="-122"/>
              <a:ea typeface="KaiTi" pitchFamily="49" charset="-122"/>
            </a:endParaRPr>
          </a:p>
          <a:p>
            <a:endParaRPr lang="en-US" altLang="ko-KR" sz="2000" dirty="0" smtClean="0">
              <a:latin typeface="KaiTi" pitchFamily="49" charset="-122"/>
              <a:ea typeface="KaiTi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atin typeface="KaiTi" pitchFamily="49" charset="-122"/>
              <a:ea typeface="KaiTi" pitchFamily="49" charset="-12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5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309" y="305360"/>
            <a:ext cx="10801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7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716486" y="397693"/>
            <a:ext cx="572772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문체부 제목 돋음체" panose="020B0609000101010101" pitchFamily="49" charset="-127"/>
              </a:rPr>
              <a:t>디자인 </a:t>
            </a:r>
            <a:r>
              <a:rPr lang="ko-KR" altLang="en-US" sz="6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문체부 제목 돋음체" panose="020B0609000101010101" pitchFamily="49" charset="-127"/>
              </a:rPr>
              <a:t>컨셉도</a:t>
            </a:r>
            <a:endParaRPr lang="en-US" altLang="ko-KR" sz="6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문체부 제목 돋음체" panose="020B0609000101010101" pitchFamily="49" charset="-127"/>
            </a:endParaRPr>
          </a:p>
        </p:txBody>
      </p:sp>
      <p:pic>
        <p:nvPicPr>
          <p:cNvPr id="1026" name="Picture 2" descr="C:\Users\jun\Desktop\예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8154466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9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309" y="305360"/>
            <a:ext cx="10801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72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716487" y="397693"/>
            <a:ext cx="410445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문체부 제목 돋음체" panose="020B0609000101010101" pitchFamily="49" charset="-127"/>
              </a:rPr>
              <a:t>필요부품</a:t>
            </a:r>
            <a:endParaRPr lang="en-US" altLang="ko-KR" sz="6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문체부 제목 돋음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8363" y="2348880"/>
            <a:ext cx="466070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KaiTi" pitchFamily="49" charset="-122"/>
                <a:ea typeface="KaiTi" pitchFamily="49" charset="-122"/>
              </a:rPr>
              <a:t>RFID </a:t>
            </a:r>
            <a:r>
              <a:rPr lang="ko-KR" altLang="en-US" sz="2000" dirty="0" smtClean="0">
                <a:latin typeface="KaiTi" pitchFamily="49" charset="-122"/>
              </a:rPr>
              <a:t>리더기</a:t>
            </a:r>
            <a:endParaRPr lang="en-US" altLang="ko-KR" sz="2000" dirty="0" smtClean="0">
              <a:latin typeface="KaiTi" pitchFamily="49" charset="-122"/>
              <a:ea typeface="KaiTi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atin typeface="KaiTi" pitchFamily="49" charset="-122"/>
              <a:ea typeface="KaiTi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atin typeface="KaiTi" pitchFamily="49" charset="-122"/>
              </a:rPr>
              <a:t>서보</a:t>
            </a:r>
            <a:r>
              <a:rPr lang="ko-KR" altLang="en-US" sz="2000" dirty="0" smtClean="0">
                <a:latin typeface="KaiTi" pitchFamily="49" charset="-122"/>
              </a:rPr>
              <a:t> 모터</a:t>
            </a:r>
            <a:endParaRPr lang="en-US" altLang="ko-KR" sz="2000" dirty="0">
              <a:latin typeface="KaiTi" pitchFamily="49" charset="-122"/>
              <a:ea typeface="KaiTi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atin typeface="KaiTi" pitchFamily="49" charset="-122"/>
              <a:ea typeface="KaiTi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KaiTi" pitchFamily="49" charset="-122"/>
                <a:ea typeface="KaiTi" pitchFamily="49" charset="-122"/>
              </a:rPr>
              <a:t>FND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atin typeface="KaiTi" pitchFamily="49" charset="-122"/>
              <a:ea typeface="KaiTi" pitchFamily="49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atin typeface="KaiTi" pitchFamily="49" charset="-122"/>
                <a:ea typeface="KaiTi" pitchFamily="49" charset="-122"/>
              </a:rPr>
              <a:t>SWITCH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8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4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88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</dc:creator>
  <cp:lastModifiedBy>jun</cp:lastModifiedBy>
  <cp:revision>8</cp:revision>
  <dcterms:created xsi:type="dcterms:W3CDTF">2015-11-26T07:45:01Z</dcterms:created>
  <dcterms:modified xsi:type="dcterms:W3CDTF">2015-11-26T08:01:21Z</dcterms:modified>
</cp:coreProperties>
</file>