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57" r:id="rId3"/>
    <p:sldId id="265" r:id="rId4"/>
    <p:sldId id="263" r:id="rId5"/>
    <p:sldId id="271" r:id="rId6"/>
    <p:sldId id="308" r:id="rId7"/>
    <p:sldId id="310" r:id="rId8"/>
    <p:sldId id="311" r:id="rId9"/>
    <p:sldId id="272" r:id="rId10"/>
    <p:sldId id="269" r:id="rId11"/>
    <p:sldId id="273" r:id="rId12"/>
    <p:sldId id="286" r:id="rId13"/>
    <p:sldId id="274" r:id="rId14"/>
    <p:sldId id="288" r:id="rId15"/>
    <p:sldId id="291" r:id="rId16"/>
    <p:sldId id="275" r:id="rId17"/>
    <p:sldId id="293" r:id="rId18"/>
    <p:sldId id="276" r:id="rId19"/>
    <p:sldId id="296" r:id="rId20"/>
    <p:sldId id="277" r:id="rId21"/>
    <p:sldId id="299" r:id="rId22"/>
    <p:sldId id="278" r:id="rId23"/>
    <p:sldId id="301" r:id="rId24"/>
    <p:sldId id="303" r:id="rId25"/>
    <p:sldId id="305" r:id="rId26"/>
    <p:sldId id="307" r:id="rId27"/>
    <p:sldId id="279" r:id="rId28"/>
    <p:sldId id="280" r:id="rId29"/>
    <p:sldId id="283" r:id="rId30"/>
    <p:sldId id="284" r:id="rId31"/>
    <p:sldId id="285" r:id="rId32"/>
    <p:sldId id="312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60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6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50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91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20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239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38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8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30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5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9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46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90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10" Type="http://schemas.openxmlformats.org/officeDocument/2006/relationships/image" Target="../media/image8.gif"/><Relationship Id="rId4" Type="http://schemas.openxmlformats.org/officeDocument/2006/relationships/image" Target="../media/image2.gif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853688"/>
            <a:ext cx="9604310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Software </a:t>
            </a:r>
            <a:br>
              <a:rPr lang="en-US" altLang="ko-KR" dirty="0"/>
            </a:br>
            <a:r>
              <a:rPr lang="en-US" altLang="ko-KR" dirty="0"/>
              <a:t>Engineering</a:t>
            </a:r>
            <a:br>
              <a:rPr lang="en-US" altLang="ko-KR" dirty="0"/>
            </a:br>
            <a:r>
              <a:rPr lang="en-US" altLang="ko-KR" sz="3600" b="0" dirty="0">
                <a:latin typeface="Britannic Bold" panose="020B0903060703020204" pitchFamily="34" charset="0"/>
                <a:ea typeface="궁서체" panose="02030609000101010101" pitchFamily="17" charset="-127"/>
              </a:rPr>
              <a:t>(Add-On System)</a:t>
            </a:r>
            <a:endParaRPr lang="ko-KR" altLang="en-US" sz="3600" b="0" dirty="0">
              <a:latin typeface="Britannic Bold" panose="020B0903060703020204" pitchFamily="34" charset="0"/>
              <a:ea typeface="궁서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740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2015920017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 민 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2015920015 </a:t>
            </a:r>
            <a:r>
              <a:rPr lang="ko-KR" altLang="en-US" dirty="0"/>
              <a:t>김 환 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Use Case Diagram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lvl="0"/>
            <a:r>
              <a:rPr lang="en-US" altLang="ko-KR" dirty="0"/>
              <a:t>Operator : </a:t>
            </a:r>
            <a:r>
              <a:rPr lang="ko-KR" altLang="ko-KR" dirty="0"/>
              <a:t>초기의 재난지역 모델에 대한 데이터를 넣어주는 </a:t>
            </a:r>
            <a:r>
              <a:rPr lang="en-US" altLang="ko-KR" dirty="0"/>
              <a:t>Actor</a:t>
            </a:r>
          </a:p>
          <a:p>
            <a:pPr lvl="0"/>
            <a:endParaRPr lang="ko-KR" altLang="ko-KR" dirty="0"/>
          </a:p>
          <a:p>
            <a:r>
              <a:rPr lang="en-US" altLang="ko-KR" dirty="0"/>
              <a:t>Sim : Add-on </a:t>
            </a:r>
            <a:r>
              <a:rPr lang="ko-KR" altLang="ko-KR" dirty="0"/>
              <a:t>시스템에 따라 움직이는</a:t>
            </a:r>
            <a:r>
              <a:rPr lang="en-US" altLang="ko-KR" dirty="0"/>
              <a:t> Mobile Robot Simulator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969310-A0CC-4E48-BDFB-8BCAE8FF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4992" y="817991"/>
            <a:ext cx="4344187" cy="5523410"/>
          </a:xfr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Diagram-1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/>
          <a:lstStyle/>
          <a:p>
            <a:pPr lv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inputMapData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/>
            <a:r>
              <a:rPr lang="en-US" altLang="ko-KR" dirty="0"/>
              <a:t>Operator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MapManager</a:t>
            </a:r>
            <a:r>
              <a:rPr lang="ko-KR" altLang="en-US" dirty="0" smtClean="0"/>
              <a:t>에게 지도를 만들라고 요청하고 </a:t>
            </a:r>
            <a:r>
              <a:rPr lang="en-US" altLang="ko-KR" dirty="0" err="1" smtClean="0"/>
              <a:t>MapManger</a:t>
            </a:r>
            <a:r>
              <a:rPr lang="ko-KR" altLang="en-US" dirty="0" smtClean="0"/>
              <a:t>는 만든 </a:t>
            </a:r>
            <a:r>
              <a:rPr lang="ko-KR" altLang="en-US" dirty="0" err="1" smtClean="0"/>
              <a:t>지도정보를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AddOn</a:t>
            </a:r>
            <a:r>
              <a:rPr lang="ko-KR" altLang="en-US" dirty="0" smtClean="0"/>
              <a:t>에게 넘겨준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8C79B07-0541-429A-9C37-F756D348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1135792"/>
            <a:ext cx="6232722" cy="45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6AC-7EEF-428E-9F84-E30D1422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4018010" cy="2197100"/>
          </a:xfrm>
        </p:spPr>
        <p:txBody>
          <a:bodyPr/>
          <a:lstStyle/>
          <a:p>
            <a:r>
              <a:rPr lang="ko-KR" altLang="en-US" dirty="0" err="1" smtClean="0"/>
              <a:t>구현코드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InputMapData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265DC4-726C-4052-817A-B8AB0D425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50" t="3994" r="550" b="-3994"/>
          <a:stretch/>
        </p:blipFill>
        <p:spPr>
          <a:xfrm>
            <a:off x="421469" y="1088361"/>
            <a:ext cx="3195682" cy="46234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E933B-79EB-4902-8981-821FEDC8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1.createMap()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2.MapData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243BDE4-30D0-460C-A184-7A68219BF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130" b="33844"/>
          <a:stretch/>
        </p:blipFill>
        <p:spPr>
          <a:xfrm>
            <a:off x="4651826" y="1589034"/>
            <a:ext cx="1857375" cy="30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/>
          <a:lstStyle/>
          <a:p>
            <a:pPr lvl="0"/>
            <a:r>
              <a:rPr lang="en-US" altLang="ko-KR" dirty="0" err="1"/>
              <a:t>printMap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/>
            <a:r>
              <a:rPr lang="en-US" altLang="ko-KR" dirty="0" smtClean="0"/>
              <a:t>MapManager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AddOn</a:t>
            </a:r>
            <a:r>
              <a:rPr lang="ko-KR" altLang="en-US" dirty="0" smtClean="0"/>
              <a:t>이 보낸 </a:t>
            </a:r>
            <a:r>
              <a:rPr lang="ko-KR" altLang="en-US" dirty="0" err="1" smtClean="0"/>
              <a:t>지도변화를</a:t>
            </a:r>
            <a:r>
              <a:rPr lang="ko-KR" altLang="en-US" dirty="0" smtClean="0"/>
              <a:t> 배열로 변환하여 </a:t>
            </a:r>
            <a:r>
              <a:rPr lang="en-US" altLang="ko-KR" dirty="0" err="1" smtClean="0"/>
              <a:t>AddOn</a:t>
            </a:r>
            <a:r>
              <a:rPr lang="ko-KR" altLang="en-US" dirty="0" smtClean="0"/>
              <a:t>에게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보낸다</a:t>
            </a:r>
            <a:r>
              <a:rPr lang="en-US" altLang="ko-KR" dirty="0" smtClean="0"/>
              <a:t>. </a:t>
            </a:r>
          </a:p>
          <a:p>
            <a:pPr lvl="0"/>
            <a:r>
              <a:rPr lang="en-US" altLang="ko-KR" dirty="0" err="1" smtClean="0"/>
              <a:t>AddOn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정보를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paint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9" y="1028701"/>
            <a:ext cx="6671347" cy="4775212"/>
          </a:xfrm>
        </p:spPr>
      </p:pic>
    </p:spTree>
    <p:extLst>
      <p:ext uri="{BB962C8B-B14F-4D97-AF65-F5344CB8AC3E}">
        <p14:creationId xmlns:p14="http://schemas.microsoft.com/office/powerpoint/2010/main" val="402267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851D-D51D-46DB-9089-EA25482F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PrintMapData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4167D3-47BB-4DF5-9DB9-86A94B7D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5" y="226891"/>
            <a:ext cx="4149968" cy="19711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F8EE1-65DF-4683-896A-55DC6EE1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1.addmovePicture()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2.MapToMatrix()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3.movePicture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2B2D71D-AA39-480C-8A3F-3B54EF07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5" y="2632646"/>
            <a:ext cx="5177284" cy="2929872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B1F3B6-4E12-403E-B643-A64B65F5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55" y="5997086"/>
            <a:ext cx="60769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1BDE0-AE18-4F55-A009-862738B8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/>
              <a:t>(</a:t>
            </a:r>
            <a:r>
              <a:rPr lang="en-US" altLang="ko-KR" dirty="0" err="1"/>
              <a:t>PrintMapData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D149D-995C-462B-B34C-45801A49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.start()</a:t>
            </a:r>
          </a:p>
          <a:p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.paint()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3A675DA-F748-4E8E-AB0B-7C73232F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9" y="571500"/>
            <a:ext cx="6218238" cy="256611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DEB025-5882-4038-8F13-0E36FF24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9" y="3402623"/>
            <a:ext cx="6218238" cy="28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Diagram-3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/>
          <a:lstStyle/>
          <a:p>
            <a:pPr lvl="0"/>
            <a:r>
              <a:rPr lang="en-US" altLang="ko-KR" dirty="0" err="1"/>
              <a:t>checkHiddenColorBlob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Add-On</a:t>
            </a:r>
            <a:r>
              <a:rPr lang="ko-KR" altLang="ko-KR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checkSensor</a:t>
            </a:r>
            <a:r>
              <a:rPr lang="ko-KR" altLang="en-US" dirty="0" smtClean="0"/>
              <a:t>명령을 실행하는데 </a:t>
            </a:r>
            <a:r>
              <a:rPr lang="en-US" altLang="ko-KR" dirty="0" smtClean="0"/>
              <a:t> SIM</a:t>
            </a:r>
            <a:r>
              <a:rPr lang="ko-KR" altLang="en-US" dirty="0" smtClean="0"/>
              <a:t>으로부터 </a:t>
            </a:r>
            <a:r>
              <a:rPr lang="en-US" altLang="ko-KR" dirty="0" err="1" smtClean="0"/>
              <a:t>ColorBlobsensor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err="1" smtClean="0"/>
              <a:t>ColorBlob</a:t>
            </a:r>
            <a:r>
              <a:rPr lang="ko-KR" altLang="en-US" dirty="0" smtClean="0"/>
              <a:t>이 탐지되면 </a:t>
            </a:r>
            <a:r>
              <a:rPr lang="en-US" altLang="ko-KR" dirty="0" smtClean="0"/>
              <a:t>MapManager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수정한다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8D577C-C6DF-4F39-9FF0-89AA2B4E7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1440454"/>
            <a:ext cx="6218238" cy="39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5283-E44D-43EB-967A-8AE1DCF7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4141102" cy="2197100"/>
          </a:xfrm>
        </p:spPr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 smtClean="0"/>
              <a:t>(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heckHiddenColorBlob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30BDA4-D779-431D-955C-9908D979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660" b="21734"/>
          <a:stretch/>
        </p:blipFill>
        <p:spPr>
          <a:xfrm>
            <a:off x="449159" y="267677"/>
            <a:ext cx="6259372" cy="280474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EF8E7-F1CB-4325-AAD8-0A27D3AA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1.checkSensor()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2.getColorBlobSensor()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3.reviseMaptoColorBlob()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E43F151-E187-47FB-AE8D-44E91D57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0387" b="50231"/>
          <a:stretch/>
        </p:blipFill>
        <p:spPr>
          <a:xfrm>
            <a:off x="519560" y="1476620"/>
            <a:ext cx="6188971" cy="3886199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5ABE8FFA-A24A-4B9C-9E65-CB58EAF47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9" y="5642464"/>
            <a:ext cx="6086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Diagram-4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1" y="2995012"/>
            <a:ext cx="3578395" cy="2285950"/>
          </a:xfrm>
        </p:spPr>
        <p:txBody>
          <a:bodyPr rtlCol="0">
            <a:normAutofit fontScale="92500" lnSpcReduction="10000"/>
          </a:bodyPr>
          <a:lstStyle/>
          <a:p>
            <a:pPr lv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checkHiddenHazard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dirty="0" smtClean="0"/>
              <a:t>Add-On</a:t>
            </a:r>
            <a:r>
              <a:rPr lang="ko-KR" altLang="ko-KR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checkSensor</a:t>
            </a:r>
            <a:r>
              <a:rPr lang="ko-KR" altLang="en-US" dirty="0"/>
              <a:t>명령을 실행하는데 </a:t>
            </a:r>
            <a:r>
              <a:rPr lang="en-US" altLang="ko-KR" dirty="0"/>
              <a:t> SIM</a:t>
            </a:r>
            <a:r>
              <a:rPr lang="ko-KR" altLang="en-US" dirty="0"/>
              <a:t>으로부터 </a:t>
            </a:r>
            <a:r>
              <a:rPr lang="en-US" altLang="ko-KR" dirty="0" err="1" smtClean="0"/>
              <a:t>HazardSensor</a:t>
            </a:r>
            <a:r>
              <a:rPr lang="en-US" altLang="ko-KR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smtClean="0"/>
              <a:t>숨어있는 </a:t>
            </a:r>
            <a:r>
              <a:rPr lang="en-US" altLang="ko-KR" dirty="0" smtClean="0"/>
              <a:t>Hazard</a:t>
            </a:r>
            <a:r>
              <a:rPr lang="ko-KR" altLang="en-US" dirty="0" smtClean="0"/>
              <a:t>가 발견되면 </a:t>
            </a:r>
            <a:r>
              <a:rPr lang="en-US" altLang="ko-KR" dirty="0" smtClean="0"/>
              <a:t>MapManager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수정하고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PathManger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다시 탐색한다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E4D7A9-AD43-40C2-9621-14AFF1D9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489" y="1248508"/>
            <a:ext cx="6701235" cy="44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40B7-08CF-4542-B28A-013FAC7A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구현코드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checkHiddenHazard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3A4BEE-93E5-4EA3-83AF-2007F0339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23" y="154114"/>
            <a:ext cx="6218238" cy="261448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15E2-2A94-4E7B-968F-34BEB89B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1.getHazardSensor()</a:t>
            </a:r>
          </a:p>
          <a:p>
            <a:endParaRPr lang="en-US" altLang="ko-KR" dirty="0"/>
          </a:p>
          <a:p>
            <a:r>
              <a:rPr lang="en-US" altLang="ko-KR" dirty="0" smtClean="0"/>
              <a:t>2.reviseMaptoHazard()</a:t>
            </a:r>
          </a:p>
          <a:p>
            <a:endParaRPr lang="en-US" altLang="ko-KR" dirty="0"/>
          </a:p>
          <a:p>
            <a:r>
              <a:rPr lang="en-US" altLang="ko-KR" dirty="0" smtClean="0"/>
              <a:t>3.makePath()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79F96B88-6F09-49CC-8F93-2A38CB31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0" y="2827923"/>
            <a:ext cx="6076950" cy="1038225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F7C5FC52-E211-46B0-AE0E-8DC3AA8B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30" y="3925472"/>
            <a:ext cx="6613708" cy="29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 </a:t>
            </a:r>
            <a:r>
              <a:rPr lang="ko-KR" altLang="en-US" dirty="0" smtClean="0"/>
              <a:t>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 구 사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b="1" dirty="0"/>
          </a:p>
          <a:p>
            <a:pPr rtl="0"/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구현영상</a:t>
            </a:r>
            <a:endParaRPr lang="en-US" altLang="ko-KR" b="1" dirty="0" smtClean="0"/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b="1" dirty="0"/>
              <a:t>UML</a:t>
            </a:r>
            <a:r>
              <a:rPr lang="ko-KR" altLang="en-US" b="1" dirty="0"/>
              <a:t>산출물</a:t>
            </a:r>
            <a:endParaRPr lang="en-US" altLang="ko-KR" b="1" dirty="0"/>
          </a:p>
          <a:p>
            <a:pPr lvl="2"/>
            <a:r>
              <a:rPr lang="en-US" altLang="ko-KR" dirty="0"/>
              <a:t>Use Case Diagram</a:t>
            </a:r>
          </a:p>
          <a:p>
            <a:pPr lvl="2"/>
            <a:r>
              <a:rPr lang="en-US" altLang="ko-KR" dirty="0"/>
              <a:t>Sequence Diagram</a:t>
            </a:r>
          </a:p>
          <a:p>
            <a:pPr lvl="2"/>
            <a:r>
              <a:rPr lang="en-US" altLang="ko-KR" dirty="0" smtClean="0"/>
              <a:t>Package Diagram</a:t>
            </a:r>
            <a:endParaRPr lang="en-US" altLang="ko-KR" dirty="0"/>
          </a:p>
          <a:p>
            <a:pPr lvl="2"/>
            <a:r>
              <a:rPr lang="en-US" altLang="ko-KR" dirty="0"/>
              <a:t>Main class </a:t>
            </a:r>
            <a:r>
              <a:rPr lang="en-US" altLang="ko-KR" dirty="0" smtClean="0"/>
              <a:t>Diagram</a:t>
            </a:r>
          </a:p>
          <a:p>
            <a:pPr lvl="2"/>
            <a:r>
              <a:rPr lang="en-US" altLang="ko-KR" dirty="0" smtClean="0"/>
              <a:t>Activity Diagram</a:t>
            </a:r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 smtClean="0"/>
              <a:t>State Diagram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Diagram-5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/>
          <a:lstStyle/>
          <a:p>
            <a:pPr lvl="0"/>
            <a:r>
              <a:rPr lang="en-US" altLang="ko-KR" dirty="0" err="1"/>
              <a:t>compensateImperfectMove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/>
          </a:p>
          <a:p>
            <a:pPr lv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Add-On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 smtClean="0"/>
              <a:t>isImperfectMovement</a:t>
            </a:r>
            <a:r>
              <a:rPr lang="ko-KR" altLang="en-US" dirty="0" smtClean="0"/>
              <a:t>를 수행하고 </a:t>
            </a:r>
            <a:r>
              <a:rPr lang="en-US" altLang="ko-KR" dirty="0" smtClean="0"/>
              <a:t>SIM</a:t>
            </a:r>
            <a:r>
              <a:rPr lang="ko-KR" altLang="en-US" dirty="0" smtClean="0"/>
              <a:t>으로부터 </a:t>
            </a:r>
            <a:r>
              <a:rPr lang="en-US" altLang="ko-KR" dirty="0" smtClean="0"/>
              <a:t>position Sensor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만약 잘못된 이동이면 </a:t>
            </a:r>
            <a:r>
              <a:rPr lang="en-US" altLang="ko-KR" dirty="0" err="1" smtClean="0"/>
              <a:t>PathManager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다시 탐색한다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 descr="지도이(가) 표시된 사진&#10;&#10;자동 생성된 설명">
            <a:extLst>
              <a:ext uri="{FF2B5EF4-FFF2-40B4-BE49-F238E27FC236}">
                <a16:creationId xmlns:a16="http://schemas.microsoft.com/office/drawing/2014/main" id="{FEAD0E1D-A651-43EB-B08E-39EBFB085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1029322"/>
            <a:ext cx="6218238" cy="4799355"/>
          </a:xfrm>
        </p:spPr>
      </p:pic>
    </p:spTree>
    <p:extLst>
      <p:ext uri="{BB962C8B-B14F-4D97-AF65-F5344CB8AC3E}">
        <p14:creationId xmlns:p14="http://schemas.microsoft.com/office/powerpoint/2010/main" val="4200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EB60F-52AE-42D5-AB74-82E10292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checkHiddenHazard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EFD408-C411-4547-9028-CEE8B604F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6" y="835955"/>
            <a:ext cx="7086600" cy="307662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E6011-883F-4612-906A-A781F4A2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isImperfectMovement()</a:t>
            </a:r>
          </a:p>
          <a:p>
            <a:endParaRPr lang="en-US" altLang="ko-KR" dirty="0"/>
          </a:p>
          <a:p>
            <a:r>
              <a:rPr lang="en-US" altLang="ko-KR" dirty="0" smtClean="0"/>
              <a:t>2.getPositionSensor()</a:t>
            </a:r>
          </a:p>
          <a:p>
            <a:endParaRPr lang="en-US" altLang="ko-KR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95F7CA96-177B-4A74-A244-A5C35526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6" y="4361799"/>
            <a:ext cx="3842238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Sequence Diagram-6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913151" y="2995012"/>
            <a:ext cx="3894917" cy="3590426"/>
          </a:xfrm>
        </p:spPr>
        <p:txBody>
          <a:bodyPr rtlCol="0">
            <a:normAutofit/>
          </a:bodyPr>
          <a:lstStyle/>
          <a:p>
            <a:pPr lvl="0"/>
            <a:r>
              <a:rPr lang="en-US" altLang="ko-KR" dirty="0" err="1"/>
              <a:t>moveSIM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시퀀스 다이어그램입니다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/>
            <a:r>
              <a:rPr lang="en-US" altLang="ko-KR" dirty="0"/>
              <a:t>Add-On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매순간 </a:t>
            </a:r>
            <a:r>
              <a:rPr lang="en-US" altLang="ko-KR" dirty="0" err="1" smtClean="0"/>
              <a:t>makePath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통해 경로를 탐색하는데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MapManager</a:t>
            </a:r>
            <a:r>
              <a:rPr lang="ko-KR" altLang="en-US" dirty="0" smtClean="0"/>
              <a:t>를 통해 가장 가까운 </a:t>
            </a:r>
            <a:r>
              <a:rPr lang="en-US" altLang="ko-KR" dirty="0" smtClean="0"/>
              <a:t>spot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찾고 </a:t>
            </a:r>
            <a:r>
              <a:rPr lang="en-US" altLang="ko-KR" dirty="0" err="1" smtClean="0"/>
              <a:t>Pathmanger</a:t>
            </a:r>
            <a:r>
              <a:rPr lang="ko-KR" altLang="en-US" dirty="0" smtClean="0"/>
              <a:t>에게 </a:t>
            </a:r>
            <a:r>
              <a:rPr lang="ko-KR" altLang="en-US" dirty="0" err="1" smtClean="0"/>
              <a:t>경로탐색을</a:t>
            </a:r>
            <a:r>
              <a:rPr lang="ko-KR" altLang="en-US" dirty="0" smtClean="0"/>
              <a:t> 명령한다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err="1" smtClean="0"/>
              <a:t>AddOn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PathManger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Astar</a:t>
            </a:r>
            <a:r>
              <a:rPr lang="ko-KR" altLang="en-US" dirty="0" smtClean="0"/>
              <a:t>를 통해 찾은 경로를 </a:t>
            </a:r>
            <a:r>
              <a:rPr lang="en-US" altLang="ko-KR" dirty="0" err="1" smtClean="0"/>
              <a:t>PathIndexZero</a:t>
            </a:r>
            <a:r>
              <a:rPr lang="ko-KR" altLang="en-US" dirty="0" smtClean="0"/>
              <a:t>로 받아온다</a:t>
            </a:r>
            <a:r>
              <a:rPr lang="en-US" altLang="ko-KR" dirty="0" smtClean="0"/>
              <a:t>. </a:t>
            </a:r>
          </a:p>
          <a:p>
            <a:pPr lvl="0"/>
            <a:r>
              <a:rPr lang="en-US" altLang="ko-KR" dirty="0" smtClean="0"/>
              <a:t>Path</a:t>
            </a:r>
            <a:r>
              <a:rPr lang="ko-KR" altLang="en-US" dirty="0" smtClean="0"/>
              <a:t>대로 방향을 설정하고 </a:t>
            </a:r>
            <a:r>
              <a:rPr lang="en-US" altLang="ko-KR" dirty="0" smtClean="0"/>
              <a:t>SIM</a:t>
            </a:r>
            <a:r>
              <a:rPr lang="ko-KR" altLang="en-US" dirty="0" smtClean="0"/>
              <a:t>이 움직인다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더 이상 경로가 없으면 종료한다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내용 개체 틀 7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96AE6AF2-D5D3-43F0-9A8C-C73A080A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870" y="817684"/>
            <a:ext cx="6649184" cy="5398477"/>
          </a:xfrm>
        </p:spPr>
      </p:pic>
    </p:spTree>
    <p:extLst>
      <p:ext uri="{BB962C8B-B14F-4D97-AF65-F5344CB8AC3E}">
        <p14:creationId xmlns:p14="http://schemas.microsoft.com/office/powerpoint/2010/main" val="41210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C59F-CEE4-473B-B86E-B9E7D3E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moveSIM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269281-2075-4BFA-BFB8-00C934955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49014"/>
          <a:stretch/>
        </p:blipFill>
        <p:spPr>
          <a:xfrm>
            <a:off x="147270" y="693018"/>
            <a:ext cx="6763484" cy="243704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D35C8-D70B-4D37-9D51-C08B11B8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3021389"/>
            <a:ext cx="3657600" cy="2285950"/>
          </a:xfrm>
        </p:spPr>
        <p:txBody>
          <a:bodyPr/>
          <a:lstStyle/>
          <a:p>
            <a:r>
              <a:rPr lang="en-US" altLang="ko-KR" dirty="0" smtClean="0"/>
              <a:t>1.Firstspot()</a:t>
            </a:r>
          </a:p>
          <a:p>
            <a:endParaRPr lang="en-US" altLang="ko-KR" dirty="0"/>
          </a:p>
          <a:p>
            <a:r>
              <a:rPr lang="en-US" altLang="ko-KR" dirty="0" smtClean="0"/>
              <a:t>2.setPath()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A8C614C-70DA-48E2-962E-1A069E0B7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" t="-367" r="141" b="46856"/>
          <a:stretch/>
        </p:blipFill>
        <p:spPr>
          <a:xfrm>
            <a:off x="147270" y="3576572"/>
            <a:ext cx="6730698" cy="27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F98F5-3FB1-4D6C-BC31-7CD213DE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checkHiddenHazard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8A0187-10E4-4F61-AB3D-4E5FDB3AC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25" y="383671"/>
            <a:ext cx="6270442" cy="375431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141F3-CE94-4EE2-BF4B-F688B6F7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3.findPath()</a:t>
            </a:r>
          </a:p>
          <a:p>
            <a:endParaRPr lang="en-US" altLang="ko-KR" dirty="0"/>
          </a:p>
          <a:p>
            <a:r>
              <a:rPr lang="en-US" altLang="ko-KR" dirty="0" smtClean="0"/>
              <a:t>4.pathIndexZero()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F6664A5-C3B7-489E-88E2-52EEB754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5" y="4572814"/>
            <a:ext cx="5200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5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E9C8-C2E0-4B4E-9942-5D7279B2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checkHiddenHazard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520338-4614-4542-814C-1A5B13E6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17" y="1101498"/>
            <a:ext cx="6385413" cy="118450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448F6-58AB-4F03-89BC-04A2E823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changeDirection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6.moveSIM()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CC975C6A-710A-4776-95D8-BB7CB819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7" y="2680677"/>
            <a:ext cx="5438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DBB76-F68D-4D7E-A92A-501B76B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3837B6-C99F-4636-8FE6-3EE91C99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453933"/>
            <a:ext cx="6218238" cy="3950134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39227-3026-46DA-9DD4-6CC39383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1" y="3003804"/>
            <a:ext cx="3956463" cy="300134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1.control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AddOn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, SIM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dirty="0" smtClean="0"/>
              <a:t>2.map</a:t>
            </a:r>
          </a:p>
          <a:p>
            <a:r>
              <a:rPr lang="en-US" altLang="ko-KR" dirty="0" smtClean="0"/>
              <a:t>   (MapManager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MapData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3.path</a:t>
            </a:r>
          </a:p>
          <a:p>
            <a:r>
              <a:rPr lang="en-US" altLang="ko-KR" dirty="0" smtClean="0"/>
              <a:t>   (</a:t>
            </a:r>
            <a:r>
              <a:rPr lang="en-US" altLang="ko-KR" dirty="0" err="1" smtClean="0"/>
              <a:t>PathManager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PathInfo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4.gui</a:t>
            </a:r>
          </a:p>
          <a:p>
            <a:r>
              <a:rPr lang="en-US" altLang="ko-KR" dirty="0" smtClean="0"/>
              <a:t>   (GUI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GuiMap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	 </a:t>
            </a:r>
          </a:p>
        </p:txBody>
      </p:sp>
    </p:spTree>
    <p:extLst>
      <p:ext uri="{BB962C8B-B14F-4D97-AF65-F5344CB8AC3E}">
        <p14:creationId xmlns:p14="http://schemas.microsoft.com/office/powerpoint/2010/main" val="20375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ClassDiagram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7728438" y="2995012"/>
            <a:ext cx="4141177" cy="3070628"/>
          </a:xfrm>
        </p:spPr>
        <p:txBody>
          <a:bodyPr rtlCol="0">
            <a:normAutofit/>
          </a:bodyPr>
          <a:lstStyle/>
          <a:p>
            <a:pPr marL="342900" lvl="0" indent="-342900">
              <a:buAutoNum type="arabicPeriod"/>
            </a:pPr>
            <a:r>
              <a:rPr lang="en-US" altLang="ko-KR" b="1" dirty="0"/>
              <a:t>MapManager</a:t>
            </a:r>
            <a:r>
              <a:rPr lang="en-US" altLang="ko-KR" dirty="0"/>
              <a:t> : </a:t>
            </a:r>
            <a:r>
              <a:rPr lang="ko-KR" altLang="en-US" dirty="0" err="1"/>
              <a:t>맵정보를</a:t>
            </a:r>
            <a:r>
              <a:rPr lang="ko-KR" altLang="en-US" dirty="0"/>
              <a:t> 가지고 </a:t>
            </a:r>
            <a:r>
              <a:rPr lang="ko-KR" altLang="en-US" dirty="0" err="1"/>
              <a:t>맵을</a:t>
            </a:r>
            <a:r>
              <a:rPr lang="ko-KR" altLang="en-US" dirty="0"/>
              <a:t> 조작하는 클래스</a:t>
            </a:r>
            <a:endParaRPr lang="en-US" altLang="ko-KR" dirty="0"/>
          </a:p>
          <a:p>
            <a:pPr marL="342900" lvl="0" indent="-342900">
              <a:buAutoNum type="arabicPeriod"/>
            </a:pPr>
            <a:r>
              <a:rPr lang="en-US" altLang="ko-KR" b="1" dirty="0" err="1"/>
              <a:t>MapData</a:t>
            </a:r>
            <a:r>
              <a:rPr lang="en-US" altLang="ko-KR" dirty="0"/>
              <a:t> :  </a:t>
            </a:r>
            <a:r>
              <a:rPr lang="ko-KR" altLang="en-US" dirty="0" err="1"/>
              <a:t>맵좌표에</a:t>
            </a:r>
            <a:r>
              <a:rPr lang="ko-KR" altLang="en-US" dirty="0"/>
              <a:t> 대한 </a:t>
            </a:r>
            <a:r>
              <a:rPr lang="ko-KR" altLang="en-US" dirty="0" err="1"/>
              <a:t>정보클래스</a:t>
            </a:r>
            <a:endParaRPr lang="en-US" altLang="ko-KR" dirty="0"/>
          </a:p>
          <a:p>
            <a:pPr marL="342900" lvl="0" indent="-342900">
              <a:buAutoNum type="arabicPeriod"/>
            </a:pPr>
            <a:r>
              <a:rPr lang="en-US" altLang="ko-KR" b="1" dirty="0" err="1"/>
              <a:t>PathManager</a:t>
            </a:r>
            <a:r>
              <a:rPr lang="en-US" altLang="ko-KR" dirty="0"/>
              <a:t> : </a:t>
            </a:r>
            <a:r>
              <a:rPr lang="en-US" altLang="ko-KR" dirty="0" err="1"/>
              <a:t>PathInfo</a:t>
            </a:r>
            <a:r>
              <a:rPr lang="ko-KR" altLang="en-US" dirty="0"/>
              <a:t>를 가지고 경로를 설정하는 클래스</a:t>
            </a:r>
            <a:r>
              <a:rPr lang="en-US" altLang="ko-KR" dirty="0"/>
              <a:t> 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b="1" dirty="0" err="1"/>
              <a:t>PathInfo</a:t>
            </a:r>
            <a:r>
              <a:rPr lang="en-US" altLang="ko-KR" dirty="0"/>
              <a:t> : </a:t>
            </a:r>
            <a:r>
              <a:rPr lang="ko-KR" altLang="en-US" dirty="0"/>
              <a:t>경로를 위한 좌표정보 클래스</a:t>
            </a:r>
            <a:endParaRPr lang="en-US" altLang="ko-KR" dirty="0"/>
          </a:p>
          <a:p>
            <a:pPr marL="342900" lvl="0" indent="-342900">
              <a:buAutoNum type="arabicPeriod"/>
            </a:pPr>
            <a:r>
              <a:rPr lang="en-US" altLang="ko-KR" b="1" dirty="0" err="1"/>
              <a:t>Astar</a:t>
            </a:r>
            <a:r>
              <a:rPr lang="en-US" altLang="ko-KR" dirty="0"/>
              <a:t> : </a:t>
            </a:r>
            <a:r>
              <a:rPr lang="ko-KR" altLang="en-US" dirty="0"/>
              <a:t>최적의 경로를 위한 길 찾기 알고리즘 구현을 위한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342900" lvl="0" indent="-342900">
              <a:buAutoNum type="arabicPeriod"/>
            </a:pPr>
            <a:r>
              <a:rPr lang="en-US" altLang="ko-KR" dirty="0" smtClean="0"/>
              <a:t>GUI : </a:t>
            </a:r>
            <a:r>
              <a:rPr lang="ko-KR" altLang="en-US" dirty="0" smtClean="0"/>
              <a:t>이미지를 구현하는 클래스입니다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lvl="0" indent="-342900">
              <a:buAutoNum type="arabicPeriod"/>
            </a:pPr>
            <a:endParaRPr lang="en-US" altLang="ko-KR" dirty="0"/>
          </a:p>
          <a:p>
            <a:pPr lvl="0"/>
            <a:endParaRPr lang="en-US" altLang="ko-KR" dirty="0"/>
          </a:p>
          <a:p>
            <a:pPr marL="342900" lvl="0" indent="-342900">
              <a:buAutoNum type="arabicPeriod"/>
            </a:pPr>
            <a:endParaRPr lang="en-US" altLang="ko-KR" dirty="0"/>
          </a:p>
        </p:txBody>
      </p:sp>
      <p:pic>
        <p:nvPicPr>
          <p:cNvPr id="8" name="내용 개체 틀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341C454-60F3-493F-8763-5DFD9D76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53" y="899261"/>
            <a:ext cx="7141778" cy="4879932"/>
          </a:xfrm>
        </p:spPr>
      </p:pic>
    </p:spTree>
    <p:extLst>
      <p:ext uri="{BB962C8B-B14F-4D97-AF65-F5344CB8AC3E}">
        <p14:creationId xmlns:p14="http://schemas.microsoft.com/office/powerpoint/2010/main" val="28573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ActivityDiagram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272562"/>
            <a:ext cx="6743700" cy="6409592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D293F-AAC6-41E8-AB18-BEB9157D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MapManager </a:t>
            </a:r>
            <a:r>
              <a:rPr lang="ko-KR" altLang="en-US" sz="2000" dirty="0"/>
              <a:t>객체상태도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8E770-8B71-4003-94F5-E2F50C9C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b="1" dirty="0" smtClean="0"/>
              <a:t>Create :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만든다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Check :</a:t>
            </a:r>
            <a:r>
              <a:rPr lang="en-US" altLang="ko-KR" dirty="0" smtClean="0"/>
              <a:t> map</a:t>
            </a:r>
            <a:r>
              <a:rPr lang="ko-KR" altLang="en-US" dirty="0" smtClean="0"/>
              <a:t>의 각 요소를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Revise :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수정한다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F3A0D2-CF7D-47A2-97FF-77D0E4CC3B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94" y="904875"/>
            <a:ext cx="4381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958D-B0F5-480E-A64C-C02F1A9B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PathManager</a:t>
            </a:r>
            <a:r>
              <a:rPr lang="en-US" altLang="ko-KR" sz="2000" dirty="0"/>
              <a:t> </a:t>
            </a:r>
            <a:r>
              <a:rPr lang="ko-KR" altLang="ko-KR" sz="2000" dirty="0"/>
              <a:t>객체 상태도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F5275-D3BB-42F1-A02D-A036306C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b="1" dirty="0" err="1" smtClean="0"/>
              <a:t>SetPath</a:t>
            </a:r>
            <a:r>
              <a:rPr lang="en-US" altLang="ko-KR" b="1" dirty="0" smtClean="0"/>
              <a:t> :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경로를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err="1" smtClean="0"/>
              <a:t>ReturnData</a:t>
            </a:r>
            <a:r>
              <a:rPr lang="en-US" altLang="ko-KR" b="1" dirty="0" smtClean="0"/>
              <a:t> :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경로를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BFB98-8B31-417A-80B0-97E726650B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44" y="1266825"/>
            <a:ext cx="5334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40E1-34AD-43F7-AF95-2EC95D7B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ko-KR" dirty="0"/>
              <a:t>객체 상태도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6E5E7-FD9D-4CB3-BA53-0156EC7C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b="1" dirty="0" err="1" smtClean="0"/>
              <a:t>GetImage</a:t>
            </a:r>
            <a:r>
              <a:rPr lang="en-US" altLang="ko-KR" b="1" dirty="0" smtClean="0"/>
              <a:t> 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 받아온다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Paint : </a:t>
            </a:r>
            <a:r>
              <a:rPr lang="ko-KR" altLang="en-US" dirty="0" smtClean="0"/>
              <a:t>프레임에 이미지를 그린다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Repaint : 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paint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EF26AD-E9B1-49C3-A0E3-B84357B5F8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628521"/>
            <a:ext cx="6218238" cy="36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0961" y="2409091"/>
            <a:ext cx="6775938" cy="17326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9600" dirty="0" smtClean="0"/>
              <a:t>감사합니다</a:t>
            </a:r>
            <a:r>
              <a:rPr lang="en-US" altLang="ko-KR" sz="9600" dirty="0" smtClean="0"/>
              <a:t>.</a:t>
            </a:r>
            <a:endParaRPr lang="en-US" altLang="ko-KR" sz="9600" dirty="0"/>
          </a:p>
        </p:txBody>
      </p:sp>
    </p:spTree>
    <p:extLst>
      <p:ext uri="{BB962C8B-B14F-4D97-AF65-F5344CB8AC3E}">
        <p14:creationId xmlns:p14="http://schemas.microsoft.com/office/powerpoint/2010/main" val="20616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89553"/>
            <a:ext cx="9601200" cy="11423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8926286" cy="3810001"/>
          </a:xfrm>
        </p:spPr>
        <p:txBody>
          <a:bodyPr rtlCol="0">
            <a:normAutofit/>
          </a:bodyPr>
          <a:lstStyle/>
          <a:p>
            <a:pPr lvl="0"/>
            <a:r>
              <a:rPr lang="ko-KR" altLang="ko-KR" dirty="0"/>
              <a:t> </a:t>
            </a:r>
            <a:r>
              <a:rPr lang="en-US" altLang="ko-KR" dirty="0"/>
              <a:t>operator</a:t>
            </a:r>
            <a:r>
              <a:rPr lang="ko-KR" altLang="ko-KR" dirty="0"/>
              <a:t>에게 지도</a:t>
            </a:r>
            <a:r>
              <a:rPr lang="en-US" altLang="ko-KR" dirty="0"/>
              <a:t> </a:t>
            </a:r>
            <a:r>
              <a:rPr lang="ko-KR" altLang="ko-KR" dirty="0"/>
              <a:t>파일을 입력 받아 재난 지역 모델</a:t>
            </a:r>
            <a:r>
              <a:rPr lang="en-US" altLang="ko-KR" dirty="0"/>
              <a:t>(</a:t>
            </a:r>
            <a:r>
              <a:rPr lang="ko-KR" altLang="ko-KR" dirty="0"/>
              <a:t>지도</a:t>
            </a:r>
            <a:r>
              <a:rPr lang="en-US" altLang="ko-KR" dirty="0"/>
              <a:t>) </a:t>
            </a:r>
            <a:r>
              <a:rPr lang="ko-KR" altLang="ko-KR" dirty="0"/>
              <a:t>구성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지도를 바탕으로 한 이동경로</a:t>
            </a:r>
            <a:r>
              <a:rPr lang="ko-KR" altLang="en-US" dirty="0"/>
              <a:t>를</a:t>
            </a:r>
            <a:r>
              <a:rPr lang="ko-KR" altLang="ko-KR" dirty="0"/>
              <a:t> 구축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ko-KR" dirty="0"/>
              <a:t>이동경로는 위험</a:t>
            </a:r>
            <a:r>
              <a:rPr lang="en-US" altLang="ko-KR" dirty="0"/>
              <a:t> </a:t>
            </a:r>
            <a:r>
              <a:rPr lang="ko-KR" altLang="ko-KR" dirty="0"/>
              <a:t>지점을 포함하지 않아야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/>
              <a:t>경로를 바탕으로 다음 이동 동작</a:t>
            </a:r>
            <a:r>
              <a:rPr lang="ko-KR" altLang="en-US" dirty="0"/>
              <a:t>을 지시한다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SIM</a:t>
            </a:r>
            <a:r>
              <a:rPr lang="ko-KR" altLang="ko-KR" dirty="0"/>
              <a:t>의</a:t>
            </a:r>
            <a:r>
              <a:rPr lang="en-US" altLang="ko-KR" dirty="0"/>
              <a:t> robot movement interface</a:t>
            </a:r>
            <a:r>
              <a:rPr lang="ko-KR" altLang="ko-KR" dirty="0"/>
              <a:t>를 이용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robot movement interface</a:t>
            </a:r>
            <a:r>
              <a:rPr lang="ko-KR" altLang="ko-KR" dirty="0"/>
              <a:t>는</a:t>
            </a:r>
            <a:r>
              <a:rPr lang="en-US" altLang="ko-KR" dirty="0"/>
              <a:t> robot</a:t>
            </a:r>
            <a:r>
              <a:rPr lang="ko-KR" altLang="ko-KR" dirty="0"/>
              <a:t>이 전방 앞으로</a:t>
            </a:r>
            <a:r>
              <a:rPr lang="en-US" altLang="ko-KR" dirty="0"/>
              <a:t> 1</a:t>
            </a:r>
            <a:r>
              <a:rPr lang="ko-KR" altLang="ko-KR" dirty="0"/>
              <a:t>칸 이동과</a:t>
            </a:r>
            <a:r>
              <a:rPr lang="en-US" altLang="ko-KR" dirty="0"/>
              <a:t> 90</a:t>
            </a:r>
            <a:r>
              <a:rPr lang="ko-KR" altLang="ko-KR" dirty="0"/>
              <a:t>도 회전하는 기능을 제공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89553"/>
            <a:ext cx="9601200" cy="11423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8926286" cy="3810001"/>
          </a:xfrm>
        </p:spPr>
        <p:txBody>
          <a:bodyPr rtlCol="0">
            <a:normAutofit/>
          </a:bodyPr>
          <a:lstStyle/>
          <a:p>
            <a:pPr lvl="0"/>
            <a:r>
              <a:rPr lang="ko-KR" altLang="ko-KR" dirty="0"/>
              <a:t> 미 발견</a:t>
            </a:r>
            <a:r>
              <a:rPr lang="en-US" altLang="ko-KR" dirty="0"/>
              <a:t> hazard</a:t>
            </a:r>
            <a:r>
              <a:rPr lang="ko-KR" altLang="ko-KR" dirty="0"/>
              <a:t>가 발견되면 지도에 표시하고 이를 바탕으로 이동경로를 재 구축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미 발견의</a:t>
            </a:r>
            <a:r>
              <a:rPr lang="en-US" altLang="ko-KR" dirty="0"/>
              <a:t> color blob</a:t>
            </a:r>
            <a:r>
              <a:rPr lang="ko-KR" altLang="en-US" dirty="0"/>
              <a:t>이</a:t>
            </a:r>
            <a:r>
              <a:rPr lang="ko-KR" altLang="ko-KR" dirty="0"/>
              <a:t> 발견 되면 지도에 표시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SIM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positioningsensor</a:t>
            </a:r>
            <a:r>
              <a:rPr lang="ko-KR" altLang="ko-KR" dirty="0"/>
              <a:t>의 값을 입력 받아</a:t>
            </a:r>
            <a:r>
              <a:rPr lang="en-US" altLang="ko-KR" dirty="0"/>
              <a:t> SIM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위치와 이동 명령을 비교하여</a:t>
            </a:r>
            <a:r>
              <a:rPr lang="en-US" altLang="ko-KR" dirty="0"/>
              <a:t> </a:t>
            </a:r>
            <a:r>
              <a:rPr lang="ko-KR" altLang="ko-KR" dirty="0"/>
              <a:t>잘못된 이동을 보상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ko-KR" dirty="0"/>
              <a:t> 다음의 이동에 영향을 주지 않도록 이동경로를 새롭게 변경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시스템 </a:t>
            </a:r>
            <a:r>
              <a:rPr lang="ko-KR" altLang="en-US" dirty="0" err="1" smtClean="0"/>
              <a:t>구현영상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8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938" y="265856"/>
            <a:ext cx="9601200" cy="679083"/>
          </a:xfrm>
        </p:spPr>
        <p:txBody>
          <a:bodyPr rtlCol="0"/>
          <a:lstStyle/>
          <a:p>
            <a:pPr rtl="0"/>
            <a:r>
              <a:rPr lang="ko-KR" altLang="en-US" dirty="0" smtClean="0"/>
              <a:t>구현 요소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9" y="1170989"/>
            <a:ext cx="4386751" cy="438675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44" y="3492845"/>
            <a:ext cx="790654" cy="7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96" y="2233676"/>
            <a:ext cx="720000" cy="7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54" y="4786112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0" y="3449930"/>
            <a:ext cx="900000" cy="9326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7" y="1145790"/>
            <a:ext cx="720000" cy="72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0" y="1105569"/>
            <a:ext cx="720000" cy="6734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0" y="2178794"/>
            <a:ext cx="720000" cy="72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1896" y="1257628"/>
            <a:ext cx="16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Robot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5698" y="3640636"/>
            <a:ext cx="23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숨어있던 위험지역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0270" y="2375262"/>
            <a:ext cx="16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위험지역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311220" y="1325880"/>
            <a:ext cx="288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중요지점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66426" y="2375262"/>
            <a:ext cx="299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발견된 </a:t>
            </a:r>
            <a:r>
              <a:rPr lang="ko-KR" altLang="en-US" dirty="0" err="1" smtClean="0"/>
              <a:t>중요지점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42454" y="3736366"/>
            <a:ext cx="167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탐색지점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42454" y="4924344"/>
            <a:ext cx="233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방문한 </a:t>
            </a:r>
            <a:r>
              <a:rPr lang="ko-KR" altLang="en-US" dirty="0" err="1" smtClean="0"/>
              <a:t>탐색지점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44" y="3484053"/>
            <a:ext cx="790654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96" y="2224884"/>
            <a:ext cx="720000" cy="72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7" y="1136998"/>
            <a:ext cx="720000" cy="7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0" y="1096777"/>
            <a:ext cx="720000" cy="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938" y="265856"/>
            <a:ext cx="9601200" cy="679083"/>
          </a:xfrm>
        </p:spPr>
        <p:txBody>
          <a:bodyPr rtlCol="0"/>
          <a:lstStyle/>
          <a:p>
            <a:pPr rtl="0"/>
            <a:r>
              <a:rPr lang="ko-KR" altLang="en-US" dirty="0" smtClean="0"/>
              <a:t>구현 영상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최종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261" y="944939"/>
            <a:ext cx="11049001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UML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/>
              <a:t>3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333</TotalTime>
  <Words>626</Words>
  <Application>Microsoft Office PowerPoint</Application>
  <PresentationFormat>와이드스크린</PresentationFormat>
  <Paragraphs>171</Paragraphs>
  <Slides>32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HY중고딕</vt:lpstr>
      <vt:lpstr>궁서체</vt:lpstr>
      <vt:lpstr>맑은 고딕</vt:lpstr>
      <vt:lpstr>Arial</vt:lpstr>
      <vt:lpstr>Britannic Bold</vt:lpstr>
      <vt:lpstr>다이아몬드 눈금 16x9</vt:lpstr>
      <vt:lpstr>Software  Engineering (Add-On System)</vt:lpstr>
      <vt:lpstr>목 차</vt:lpstr>
      <vt:lpstr>요구사항- 1</vt:lpstr>
      <vt:lpstr>요구사항</vt:lpstr>
      <vt:lpstr>요구사항</vt:lpstr>
      <vt:lpstr>시스템 구현영상- 2</vt:lpstr>
      <vt:lpstr>구현 요소</vt:lpstr>
      <vt:lpstr>구현 영상</vt:lpstr>
      <vt:lpstr>UML 산출물- 3</vt:lpstr>
      <vt:lpstr>Use Case Diagram</vt:lpstr>
      <vt:lpstr>Sequence Diagram-1</vt:lpstr>
      <vt:lpstr>구현코드 (InputMapData)</vt:lpstr>
      <vt:lpstr>Sequence Diagram-2</vt:lpstr>
      <vt:lpstr>구현코드(PrintMapData)</vt:lpstr>
      <vt:lpstr>구현코드(PrintMapData)</vt:lpstr>
      <vt:lpstr>Sequence Diagram-3</vt:lpstr>
      <vt:lpstr>구현코드(checkHiddenColorBlob)</vt:lpstr>
      <vt:lpstr>Sequence Diagram-4</vt:lpstr>
      <vt:lpstr>구현코드 (checkHiddenHazard)</vt:lpstr>
      <vt:lpstr>Sequence Diagram-5</vt:lpstr>
      <vt:lpstr>구현코드 (checkHiddenHazard)</vt:lpstr>
      <vt:lpstr>Sequence Diagram-6</vt:lpstr>
      <vt:lpstr>구현코드 (moveSIM)</vt:lpstr>
      <vt:lpstr>구현코드 (checkHiddenHazard)</vt:lpstr>
      <vt:lpstr>구현코드 (checkHiddenHazard)</vt:lpstr>
      <vt:lpstr>Package Diagram</vt:lpstr>
      <vt:lpstr>ClassDiagram</vt:lpstr>
      <vt:lpstr>ActivityDiagram</vt:lpstr>
      <vt:lpstr>MapManager 객체상태도</vt:lpstr>
      <vt:lpstr>PathManager 객체 상태도</vt:lpstr>
      <vt:lpstr>Gui 객체 상태도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(Add-On System)</dc:title>
  <dc:creator>박 민근</dc:creator>
  <cp:lastModifiedBy>박 민근</cp:lastModifiedBy>
  <cp:revision>40</cp:revision>
  <dcterms:created xsi:type="dcterms:W3CDTF">2019-11-07T11:30:22Z</dcterms:created>
  <dcterms:modified xsi:type="dcterms:W3CDTF">2019-12-05T14:26:37Z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