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142536725" r:id="rId5"/>
    <p:sldId id="2142536728" r:id="rId6"/>
    <p:sldId id="2142536780" r:id="rId7"/>
    <p:sldId id="214253673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F3D4725-F89C-46E5-A393-C02A39F4C6F6}">
          <p14:sldIdLst>
            <p14:sldId id="2142536725"/>
            <p14:sldId id="2142536728"/>
            <p14:sldId id="2142536780"/>
            <p14:sldId id="21425367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A75"/>
    <a:srgbClr val="51AFA5"/>
    <a:srgbClr val="70C0BC"/>
    <a:srgbClr val="326C66"/>
    <a:srgbClr val="FFFFFF"/>
    <a:srgbClr val="FFDDE4"/>
    <a:srgbClr val="5D7776"/>
    <a:srgbClr val="D5F5FF"/>
    <a:srgbClr val="E1EE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2670"/>
    </p:cViewPr>
  </p:sorterViewPr>
  <p:notesViewPr>
    <p:cSldViewPr snapToGrid="0">
      <p:cViewPr varScale="1">
        <p:scale>
          <a:sx n="75" d="100"/>
          <a:sy n="75" d="100"/>
        </p:scale>
        <p:origin x="344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0049A93-F4F9-6311-65A5-5F412A47F9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5AE5C1-C257-F633-E943-6D33EEC77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3DA16-4D10-4E7A-BCD4-4885434ACDA6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839991-7BBC-E45A-B93C-3797529F99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A96F59-96C0-68FC-97B3-D9C99D8DF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149C8-653D-44B9-A533-4D9B78172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454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769FA-2A12-405C-A1DC-065603B898B9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88DB9-74B5-4D88-9DA8-678BC05E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31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37550" cy="6858000"/>
          </a:xfrm>
          <a:solidFill>
            <a:srgbClr val="197A75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BDA792E-8C8D-3520-330C-BAAB015A3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1095" y="1363971"/>
            <a:ext cx="2844389" cy="53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0" y="254791"/>
            <a:ext cx="12192000" cy="415770"/>
          </a:xfrm>
          <a:solidFill>
            <a:srgbClr val="197A75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4648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197A75"/>
          </a:solidFill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2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リスク動画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791"/>
            <a:ext cx="12192000" cy="415770"/>
          </a:xfrm>
          <a:solidFill>
            <a:srgbClr val="197A7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72DAFAF9-6880-FF5A-C18D-18290267096B}"/>
              </a:ext>
            </a:extLst>
          </p:cNvPr>
          <p:cNvSpPr/>
          <p:nvPr userDrawn="1"/>
        </p:nvSpPr>
        <p:spPr>
          <a:xfrm>
            <a:off x="403966" y="4741643"/>
            <a:ext cx="9590934" cy="1955558"/>
          </a:xfrm>
          <a:prstGeom prst="wedgeRoundRectCallout">
            <a:avLst>
              <a:gd name="adj1" fmla="val 53582"/>
              <a:gd name="adj2" fmla="val -22314"/>
              <a:gd name="adj3" fmla="val 16667"/>
            </a:avLst>
          </a:prstGeom>
          <a:solidFill>
            <a:srgbClr val="197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en-US" altLang="ja-JP" sz="2400" dirty="0">
              <a:solidFill>
                <a:schemeClr val="tx1"/>
              </a:solidFill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96EBEAF3-0D33-2364-9283-0C8D4E9A2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9868" y="4125843"/>
            <a:ext cx="1457150" cy="2732157"/>
          </a:xfrm>
          <a:prstGeom prst="rect">
            <a:avLst/>
          </a:prstGeom>
        </p:spPr>
      </p:pic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D94F204E-75A7-D70F-A2E3-A18AEDEC26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62449" y="4924213"/>
            <a:ext cx="7673552" cy="15578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 marL="457212" indent="0">
              <a:buNone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6718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リスク動画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5B24A-C2F9-FE90-985D-DAAF6741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791"/>
            <a:ext cx="12192000" cy="415770"/>
          </a:xfrm>
          <a:solidFill>
            <a:srgbClr val="197A7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030A7-169D-8AA2-0970-500E7D95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A61F181C-8A6E-2E31-036E-4AC9D9F10B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9729" y="4191000"/>
            <a:ext cx="1361649" cy="255309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7391D0-BD64-8AFE-E9E0-58BC7A15B71F}"/>
              </a:ext>
            </a:extLst>
          </p:cNvPr>
          <p:cNvSpPr txBox="1"/>
          <p:nvPr userDrawn="1"/>
        </p:nvSpPr>
        <p:spPr>
          <a:xfrm>
            <a:off x="2478438" y="4939658"/>
            <a:ext cx="8134350" cy="1421130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>
              <a:lnSpc>
                <a:spcPct val="135000"/>
              </a:lnSpc>
            </a:pPr>
            <a:r>
              <a:rPr kumimoji="1" lang="ja-JP" altLang="en-US" sz="3600" dirty="0">
                <a:solidFill>
                  <a:schemeClr val="bg1"/>
                </a:solidFill>
              </a:rPr>
              <a:t>テキストを入力してください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8A8D9490-7481-E924-AA42-1C6866BFC41A}"/>
              </a:ext>
            </a:extLst>
          </p:cNvPr>
          <p:cNvSpPr/>
          <p:nvPr userDrawn="1"/>
        </p:nvSpPr>
        <p:spPr>
          <a:xfrm>
            <a:off x="2001311" y="4741642"/>
            <a:ext cx="9214167" cy="1955558"/>
          </a:xfrm>
          <a:prstGeom prst="wedgeRoundRectCallout">
            <a:avLst>
              <a:gd name="adj1" fmla="val -53786"/>
              <a:gd name="adj2" fmla="val -22530"/>
              <a:gd name="adj3" fmla="val 16667"/>
            </a:avLst>
          </a:prstGeom>
          <a:solidFill>
            <a:srgbClr val="197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10">
            <a:extLst>
              <a:ext uri="{FF2B5EF4-FFF2-40B4-BE49-F238E27FC236}">
                <a16:creationId xmlns:a16="http://schemas.microsoft.com/office/drawing/2014/main" id="{6714CEA7-9129-E946-0F92-BF3082B8B1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59224" y="4939658"/>
            <a:ext cx="7673552" cy="15578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 marL="457212" indent="0">
              <a:buNone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2309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D3FC2-054F-74A4-D859-852434E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791"/>
            <a:ext cx="12192000" cy="415770"/>
          </a:xfrm>
          <a:solidFill>
            <a:srgbClr val="197A7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7B539D-B283-1976-FEB4-BA992B083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C4D31E81-3C11-EEE7-29A8-A0F5C7CFD8B1}"/>
              </a:ext>
            </a:extLst>
          </p:cNvPr>
          <p:cNvSpPr/>
          <p:nvPr userDrawn="1"/>
        </p:nvSpPr>
        <p:spPr>
          <a:xfrm>
            <a:off x="982841" y="1029601"/>
            <a:ext cx="6210300" cy="4798797"/>
          </a:xfrm>
          <a:prstGeom prst="wedgeRoundRectCallout">
            <a:avLst>
              <a:gd name="adj1" fmla="val 71030"/>
              <a:gd name="adj2" fmla="val 10354"/>
              <a:gd name="adj3" fmla="val 16667"/>
            </a:avLst>
          </a:prstGeom>
          <a:solidFill>
            <a:srgbClr val="197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10">
            <a:extLst>
              <a:ext uri="{FF2B5EF4-FFF2-40B4-BE49-F238E27FC236}">
                <a16:creationId xmlns:a16="http://schemas.microsoft.com/office/drawing/2014/main" id="{6EB07F58-7581-B44A-EE7C-29FFF3081B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31240" y="1412874"/>
            <a:ext cx="5313502" cy="403225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  <a:lvl2pPr marL="457212" indent="0">
              <a:buNone/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8" name="図 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189576A-09D4-3B69-27E7-1EE67569A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9" y="1758539"/>
            <a:ext cx="2483527" cy="468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nf-標準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2" y="708845"/>
            <a:ext cx="12191999" cy="5491929"/>
          </a:xfrm>
          <a:prstGeom prst="rect">
            <a:avLst/>
          </a:prstGeom>
          <a:noFill/>
        </p:spPr>
        <p:txBody>
          <a:bodyPr lIns="720000" tIns="54000" rIns="720000" bIns="0" anchor="t" anchorCtr="0"/>
          <a:lstStyle>
            <a:lvl1pPr marL="0" indent="0" algn="l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 b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35000"/>
              </a:lnSpc>
              <a:spcBef>
                <a:spcPts val="0"/>
              </a:spcBef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35000"/>
              </a:lnSpc>
              <a:spcBef>
                <a:spcPts val="0"/>
              </a:spcBef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35000"/>
              </a:lnSpc>
              <a:spcBef>
                <a:spcPts val="0"/>
              </a:spcBef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本文を入力してください。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6184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 bwMode="white">
          <a:xfrm>
            <a:off x="0" y="2"/>
            <a:ext cx="12192000" cy="624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" dirty="0">
              <a:cs typeface="Segoe UI" panose="020B0502040204020203" pitchFamily="34" charset="0"/>
            </a:endParaRPr>
          </a:p>
        </p:txBody>
      </p:sp>
      <p:sp>
        <p:nvSpPr>
          <p:cNvPr id="3" name="タイトル プレースホルダー 2"/>
          <p:cNvSpPr>
            <a:spLocks noGrp="1"/>
          </p:cNvSpPr>
          <p:nvPr>
            <p:ph type="title"/>
          </p:nvPr>
        </p:nvSpPr>
        <p:spPr>
          <a:xfrm>
            <a:off x="0" y="254791"/>
            <a:ext cx="10806252" cy="415770"/>
          </a:xfrm>
          <a:prstGeom prst="rect">
            <a:avLst/>
          </a:prstGeom>
        </p:spPr>
        <p:txBody>
          <a:bodyPr vert="horz" lIns="396000" tIns="45720" rIns="91440" bIns="45720" rtlCol="0" anchor="t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1052000" y="6332075"/>
            <a:ext cx="7360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base">
              <a:defRPr sz="1401">
                <a:solidFill>
                  <a:schemeClr val="tx1">
                    <a:tint val="7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8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kumimoji="1" sz="2650" b="1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Segoe UI" panose="020B0502040204020203" pitchFamily="34" charset="0"/>
        </a:defRPr>
      </a:lvl1pPr>
    </p:titleStyle>
    <p:bodyStyle>
      <a:lvl1pPr marL="0" indent="0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4">
          <p15:clr>
            <a:srgbClr val="F26B43"/>
          </p15:clr>
        </p15:guide>
        <p15:guide id="2" pos="438">
          <p15:clr>
            <a:srgbClr val="F26B43"/>
          </p15:clr>
        </p15:guide>
        <p15:guide id="3" pos="7242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4320">
          <p15:clr>
            <a:srgbClr val="F26B43"/>
          </p15:clr>
        </p15:guide>
        <p15:guide id="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11F596F6-6245-63DE-1390-90EAE474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3645" y="1300470"/>
            <a:ext cx="2844389" cy="533322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E25CD8E-6587-EB0C-F262-184A6E1E37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7EF5C1F-7F1A-AD6D-FFB6-C2A0E369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737601" cy="6858000"/>
          </a:xfrm>
          <a:solidFill>
            <a:srgbClr val="197A75"/>
          </a:solidFill>
        </p:spPr>
        <p:txBody>
          <a:bodyPr anchor="ctr"/>
          <a:lstStyle/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ドラみる茶話会</a:t>
            </a:r>
          </a:p>
        </p:txBody>
      </p:sp>
    </p:spTree>
    <p:extLst>
      <p:ext uri="{BB962C8B-B14F-4D97-AF65-F5344CB8AC3E}">
        <p14:creationId xmlns:p14="http://schemas.microsoft.com/office/powerpoint/2010/main" val="394743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E5AF20A-520A-68B8-FBAA-517DF520A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31AC371-D31B-159F-BF8D-E9CBB1132447}"/>
              </a:ext>
            </a:extLst>
          </p:cNvPr>
          <p:cNvSpPr txBox="1">
            <a:spLocks/>
          </p:cNvSpPr>
          <p:nvPr/>
        </p:nvSpPr>
        <p:spPr>
          <a:xfrm>
            <a:off x="1" y="1094545"/>
            <a:ext cx="12191999" cy="1415987"/>
          </a:xfrm>
          <a:prstGeom prst="rect">
            <a:avLst/>
          </a:prstGeom>
          <a:noFill/>
        </p:spPr>
        <p:txBody>
          <a:bodyPr lIns="720000" tIns="54000" rIns="720000" bIns="0" anchor="t" anchorCtr="0"/>
          <a:lstStyle>
            <a:lvl1pPr marL="0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801" b="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1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 algn="l" defTabSz="914423" rtl="0" eaLnBrk="1" latinLnBrk="0" hangingPunct="1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  <a:lvl5pPr marL="2057452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6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皆さんの運転動画を見ながら、</a:t>
            </a:r>
            <a:endParaRPr lang="en-US" altLang="ja-JP" sz="3200" dirty="0"/>
          </a:p>
          <a:p>
            <a:r>
              <a:rPr lang="ja-JP" altLang="en-US" sz="3200" dirty="0"/>
              <a:t>自分にとって安全な運転が何かを一緒に考えていく会です</a:t>
            </a:r>
            <a:endParaRPr lang="en-US" altLang="ja-JP" sz="3200" dirty="0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8DB8F92E-3E41-5C42-562A-A8A3A920801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97A75"/>
          </a:solidFill>
        </p:spPr>
        <p:txBody>
          <a:bodyPr/>
          <a:lstStyle/>
          <a:p>
            <a:r>
              <a:rPr lang="ja-JP" altLang="en-US" dirty="0"/>
              <a:t>ドラみる茶話会</a:t>
            </a: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C585934E-E8B9-A339-6FE5-1DE301562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7403" y="2023099"/>
            <a:ext cx="2227614" cy="4176776"/>
          </a:xfrm>
          <a:prstGeom prst="rect">
            <a:avLst/>
          </a:prstGeom>
        </p:spPr>
      </p:pic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7DDD0AF7-BBBA-79F3-F551-79B05445F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69772"/>
              </p:ext>
            </p:extLst>
          </p:nvPr>
        </p:nvGraphicFramePr>
        <p:xfrm>
          <a:off x="771982" y="2934517"/>
          <a:ext cx="8918437" cy="2640009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491155">
                  <a:extLst>
                    <a:ext uri="{9D8B030D-6E8A-4147-A177-3AD203B41FA5}">
                      <a16:colId xmlns:a16="http://schemas.microsoft.com/office/drawing/2014/main" val="2253845032"/>
                    </a:ext>
                  </a:extLst>
                </a:gridCol>
                <a:gridCol w="2224310">
                  <a:extLst>
                    <a:ext uri="{9D8B030D-6E8A-4147-A177-3AD203B41FA5}">
                      <a16:colId xmlns:a16="http://schemas.microsoft.com/office/drawing/2014/main" val="324115639"/>
                    </a:ext>
                  </a:extLst>
                </a:gridCol>
                <a:gridCol w="6202972">
                  <a:extLst>
                    <a:ext uri="{9D8B030D-6E8A-4147-A177-3AD203B41FA5}">
                      <a16:colId xmlns:a16="http://schemas.microsoft.com/office/drawing/2014/main" val="4017175820"/>
                    </a:ext>
                  </a:extLst>
                </a:gridCol>
              </a:tblGrid>
              <a:tr h="1592619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結果の振り返り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ja-JP" altLang="en-US" sz="2000" b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診断結果と動画を観ながら、自分の運転を見直してみよう</a:t>
                      </a:r>
                      <a:endParaRPr kumimoji="1" lang="en-US" altLang="ja-JP" sz="2000" b="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0207"/>
                  </a:ext>
                </a:extLst>
              </a:tr>
              <a:tr h="104739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+mn-lt"/>
                        </a:rPr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kumimoji="1" lang="ja-JP" altLang="en-US" sz="2000" dirty="0">
                          <a:latin typeface="+mn-lt"/>
                        </a:rPr>
                        <a:t>今回の取り組みに関するイベントのご紹介や、皆さんへの質問など</a:t>
                      </a:r>
                      <a:endParaRPr kumimoji="1" lang="en-US" altLang="ja-JP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A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3101105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3D578A-916F-540D-4D0E-6B54DD4622A6}"/>
              </a:ext>
            </a:extLst>
          </p:cNvPr>
          <p:cNvSpPr txBox="1"/>
          <p:nvPr/>
        </p:nvSpPr>
        <p:spPr>
          <a:xfrm>
            <a:off x="10215691" y="6274789"/>
            <a:ext cx="1451038" cy="332720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ドラみるちゃん</a:t>
            </a:r>
          </a:p>
        </p:txBody>
      </p:sp>
    </p:spTree>
    <p:extLst>
      <p:ext uri="{BB962C8B-B14F-4D97-AF65-F5344CB8AC3E}">
        <p14:creationId xmlns:p14="http://schemas.microsoft.com/office/powerpoint/2010/main" val="192668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987783D-AC1F-1185-CDE0-FA815215E9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19F3C5D-AD2F-10F5-40BB-9A582AC0A8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97A75"/>
          </a:solidFill>
        </p:spPr>
        <p:txBody>
          <a:bodyPr/>
          <a:lstStyle/>
          <a:p>
            <a:r>
              <a:rPr kumimoji="1" lang="ja-JP" altLang="en-US" dirty="0"/>
              <a:t>ドラみる茶話会の進行メンバー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0CEDD9A-5709-5101-CF4F-568BA785EAAA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87880448"/>
              </p:ext>
            </p:extLst>
          </p:nvPr>
        </p:nvGraphicFramePr>
        <p:xfrm>
          <a:off x="403573" y="1115506"/>
          <a:ext cx="11384854" cy="381306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7180">
                  <a:extLst>
                    <a:ext uri="{9D8B030D-6E8A-4147-A177-3AD203B41FA5}">
                      <a16:colId xmlns:a16="http://schemas.microsoft.com/office/drawing/2014/main" val="478811180"/>
                    </a:ext>
                  </a:extLst>
                </a:gridCol>
                <a:gridCol w="4193837">
                  <a:extLst>
                    <a:ext uri="{9D8B030D-6E8A-4147-A177-3AD203B41FA5}">
                      <a16:colId xmlns:a16="http://schemas.microsoft.com/office/drawing/2014/main" val="144211427"/>
                    </a:ext>
                  </a:extLst>
                </a:gridCol>
                <a:gridCol w="4193837">
                  <a:extLst>
                    <a:ext uri="{9D8B030D-6E8A-4147-A177-3AD203B41FA5}">
                      <a16:colId xmlns:a16="http://schemas.microsoft.com/office/drawing/2014/main" val="234833486"/>
                    </a:ext>
                  </a:extLst>
                </a:gridCol>
              </a:tblGrid>
              <a:tr h="446594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/>
                        <a:t>なまえ</a:t>
                      </a: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A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かいしゃ</a:t>
                      </a: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A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A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32689"/>
                  </a:ext>
                </a:extLst>
              </a:tr>
              <a:tr h="527332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ドラみるちゃん</a:t>
                      </a: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ドラみる</a:t>
                      </a: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みんなの運転を見守る</a:t>
                      </a:r>
                      <a:endParaRPr kumimoji="1" lang="en-US" altLang="ja-JP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５歳児</a:t>
                      </a:r>
                      <a:endParaRPr kumimoji="1" lang="en-US" altLang="ja-JP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7292183"/>
                  </a:ext>
                </a:extLst>
              </a:tr>
              <a:tr h="823983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398805"/>
                  </a:ext>
                </a:extLst>
              </a:tr>
              <a:tr h="82398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9746857"/>
                  </a:ext>
                </a:extLst>
              </a:tr>
              <a:tr h="823983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7A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877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01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51A32EC-5D93-EE47-1307-3F31C6951A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EECAF-C8F6-4318-91FB-7BE5DDA3008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A9D6E0-18FA-D84B-3752-D4736D28DE4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347020"/>
            <a:ext cx="12192000" cy="1820995"/>
          </a:xfrm>
          <a:prstGeom prst="rect">
            <a:avLst/>
          </a:prstGeom>
          <a:solidFill>
            <a:srgbClr val="197A75"/>
          </a:solidFill>
        </p:spPr>
        <p:txBody>
          <a:bodyPr anchor="ctr"/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z="4000" b="1" dirty="0">
                <a:solidFill>
                  <a:schemeClr val="bg1"/>
                </a:solidFill>
              </a:rPr>
              <a:t>今日は、ダメ出しの場じゃないよ！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4000" b="1" dirty="0">
                <a:solidFill>
                  <a:schemeClr val="bg1"/>
                </a:solidFill>
              </a:rPr>
              <a:t>思ったこと、感じたことは素直に話してね！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76CE7D-6F6B-F737-D091-176B13AB3A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97A75"/>
          </a:solidFill>
        </p:spPr>
        <p:txBody>
          <a:bodyPr/>
          <a:lstStyle/>
          <a:p>
            <a:r>
              <a:rPr kumimoji="1" lang="ja-JP" altLang="en-US" dirty="0"/>
              <a:t>ドラみるちゃんからのお願い</a:t>
            </a:r>
          </a:p>
        </p:txBody>
      </p:sp>
      <p:pic>
        <p:nvPicPr>
          <p:cNvPr id="13" name="図 1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5D62A25-69A1-0C0F-AFE6-4DB58A7D5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592" y="1347020"/>
            <a:ext cx="2829320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0828"/>
      </p:ext>
    </p:extLst>
  </p:cSld>
  <p:clrMapOvr>
    <a:masterClrMapping/>
  </p:clrMapOvr>
</p:sld>
</file>

<file path=ppt/theme/theme1.xml><?xml version="1.0" encoding="utf-8"?>
<a:theme xmlns:a="http://schemas.openxmlformats.org/drawingml/2006/main" name="1_Confidential">
  <a:themeElements>
    <a:clrScheme name="DENSO2022">
      <a:dk1>
        <a:srgbClr val="323232"/>
      </a:dk1>
      <a:lt1>
        <a:sysClr val="window" lastClr="FFFFFF"/>
      </a:lt1>
      <a:dk2>
        <a:srgbClr val="B9D7EB"/>
      </a:dk2>
      <a:lt2>
        <a:srgbClr val="DC0032"/>
      </a:lt2>
      <a:accent1>
        <a:srgbClr val="B4B4B4"/>
      </a:accent1>
      <a:accent2>
        <a:srgbClr val="1E9146"/>
      </a:accent2>
      <a:accent3>
        <a:srgbClr val="8246AF"/>
      </a:accent3>
      <a:accent4>
        <a:srgbClr val="0091BE"/>
      </a:accent4>
      <a:accent5>
        <a:srgbClr val="FAB932"/>
      </a:accent5>
      <a:accent6>
        <a:srgbClr val="E65587"/>
      </a:accent6>
      <a:hlink>
        <a:srgbClr val="1E9146"/>
      </a:hlink>
      <a:folHlink>
        <a:srgbClr val="0091BE"/>
      </a:folHlink>
    </a:clrScheme>
    <a:fontScheme name="DENSO2022">
      <a:majorFont>
        <a:latin typeface="Yu Gothic UI"/>
        <a:ea typeface="Yu Gothic UI"/>
        <a:cs typeface="Times New Roman"/>
      </a:majorFont>
      <a:minorFont>
        <a:latin typeface="Yu Gothic UI"/>
        <a:ea typeface="Yu Gothic UI"/>
        <a:cs typeface="Times New Roma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0" bIns="0" rtlCol="0">
        <a:spAutoFit/>
      </a:bodyPr>
      <a:lstStyle>
        <a:defPPr>
          <a:lnSpc>
            <a:spcPct val="135000"/>
          </a:lnSpc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_9_J.potx" id="{79218522-4FA6-496A-9E4B-84D0AF7309AA}" vid="{302A7133-3C64-4173-9CAC-CAB977DE123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6DF61DBFA0A4B41A46AF10F45F7A895" ma:contentTypeVersion="17" ma:contentTypeDescription="新しいドキュメントを作成します。" ma:contentTypeScope="" ma:versionID="0477296bc099647e4a41997c6a94d059">
  <xsd:schema xmlns:xsd="http://www.w3.org/2001/XMLSchema" xmlns:xs="http://www.w3.org/2001/XMLSchema" xmlns:p="http://schemas.microsoft.com/office/2006/metadata/properties" xmlns:ns2="b2c65dd8-3319-4153-b788-6c22f81e234f" xmlns:ns3="d924a177-890b-4907-b423-6e7aa8ed3576" targetNamespace="http://schemas.microsoft.com/office/2006/metadata/properties" ma:root="true" ma:fieldsID="20861107588e958aaef496d748f72cb1" ns2:_="" ns3:_="">
    <xsd:import namespace="b2c65dd8-3319-4153-b788-6c22f81e234f"/>
    <xsd:import namespace="d924a177-890b-4907-b423-6e7aa8ed35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_Flow_SignoffStatu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65dd8-3319-4153-b788-6c22f81e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3874608b-8892-48bc-be6a-3536a5ac44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Flow_SignoffStatus" ma:index="23" nillable="true" ma:displayName="承認の状態" ma:internalName="_x627f__x8a8d__x306e__x72b6__x614b_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4a177-890b-4907-b423-6e7aa8ed357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8186f3a-215d-4519-8aea-682b66fad2b6}" ma:internalName="TaxCatchAll" ma:showField="CatchAllData" ma:web="d924a177-890b-4907-b423-6e7aa8ed35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2c65dd8-3319-4153-b788-6c22f81e234f">
      <Terms xmlns="http://schemas.microsoft.com/office/infopath/2007/PartnerControls"/>
    </lcf76f155ced4ddcb4097134ff3c332f>
    <TaxCatchAll xmlns="d924a177-890b-4907-b423-6e7aa8ed3576"/>
    <_Flow_SignoffStatus xmlns="b2c65dd8-3319-4153-b788-6c22f81e234f" xsi:nil="true"/>
  </documentManagement>
</p:properties>
</file>

<file path=customXml/itemProps1.xml><?xml version="1.0" encoding="utf-8"?>
<ds:datastoreItem xmlns:ds="http://schemas.openxmlformats.org/officeDocument/2006/customXml" ds:itemID="{4C26572B-406A-4966-8C8F-05E88C463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c65dd8-3319-4153-b788-6c22f81e234f"/>
    <ds:schemaRef ds:uri="d924a177-890b-4907-b423-6e7aa8ed35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DD80F8-56CF-43CC-BDFE-0C46F50F3F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4D041C-C424-4EB5-9279-B7617D55E990}">
  <ds:schemaRefs>
    <ds:schemaRef ds:uri="http://schemas.microsoft.com/office/2006/documentManagement/types"/>
    <ds:schemaRef ds:uri="http://www.w3.org/XML/1998/namespace"/>
    <ds:schemaRef ds:uri="http://purl.org/dc/terms/"/>
    <ds:schemaRef ds:uri="b2c65dd8-3319-4153-b788-6c22f81e234f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d924a177-890b-4907-b423-6e7aa8ed3576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117</Words>
  <Application>Microsoft Office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 UI</vt:lpstr>
      <vt:lpstr>游ゴシック</vt:lpstr>
      <vt:lpstr>Arial</vt:lpstr>
      <vt:lpstr>1_Confidential</vt:lpstr>
      <vt:lpstr>ドラみる茶話会</vt:lpstr>
      <vt:lpstr>ドラみる茶話会</vt:lpstr>
      <vt:lpstr>ドラみる茶話会の進行メンバー</vt:lpstr>
      <vt:lpstr>ドラみるちゃんからのお願い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ドラみる茶話会#4  8月6日井上友睦会</dc:title>
  <dc:creator>YUJI YAMADA</dc:creator>
  <cp:lastModifiedBy>Yuji Yamada (山田 雄治)</cp:lastModifiedBy>
  <cp:revision>248</cp:revision>
  <dcterms:modified xsi:type="dcterms:W3CDTF">2024-10-03T03:59:46Z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0x010100B6DF61DBFA0A4B41A46AF10F45F7A895</vt:lpwstr>
  </property>
  <property fmtid="{D5CDD505-2E9C-101B-9397-08002B2CF9AE}" pid="3" name="MSIP_Label_6add209e-37c4-4e15-ab1b-f9befe71def1_Enabled">
    <vt:lpwstr>true</vt:lpwstr>
  </property>
  <property fmtid="{D5CDD505-2E9C-101B-9397-08002B2CF9AE}" pid="4" name="MSIP_Label_6add209e-37c4-4e15-ab1b-f9befe71def1_SetDate">
    <vt:lpwstr>2024-08-05T12:06:35Z</vt:lpwstr>
  </property>
  <property fmtid="{D5CDD505-2E9C-101B-9397-08002B2CF9AE}" pid="5" name="MSIP_Label_6add209e-37c4-4e15-ab1b-f9befe71def1_Method">
    <vt:lpwstr>Standard</vt:lpwstr>
  </property>
  <property fmtid="{D5CDD505-2E9C-101B-9397-08002B2CF9AE}" pid="6" name="MSIP_Label_6add209e-37c4-4e15-ab1b-f9befe71def1_Name">
    <vt:lpwstr>G_MIP_Confidential_Exception</vt:lpwstr>
  </property>
  <property fmtid="{D5CDD505-2E9C-101B-9397-08002B2CF9AE}" pid="7" name="MSIP_Label_6add209e-37c4-4e15-ab1b-f9befe71def1_SiteId">
    <vt:lpwstr>69405920-b673-4f7c-8845-e124e9d08af2</vt:lpwstr>
  </property>
  <property fmtid="{D5CDD505-2E9C-101B-9397-08002B2CF9AE}" pid="8" name="MSIP_Label_6add209e-37c4-4e15-ab1b-f9befe71def1_ActionId">
    <vt:lpwstr>e960c662-35e0-4f06-852b-13c946f2f446</vt:lpwstr>
  </property>
  <property fmtid="{D5CDD505-2E9C-101B-9397-08002B2CF9AE}" pid="9" name="MSIP_Label_6add209e-37c4-4e15-ab1b-f9befe71def1_ContentBits">
    <vt:lpwstr>0</vt:lpwstr>
  </property>
</Properties>
</file>