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29"/>
  </p:notesMasterIdLst>
  <p:sldIdLst>
    <p:sldId id="279" r:id="rId5"/>
    <p:sldId id="2142532337" r:id="rId6"/>
    <p:sldId id="2142532351" r:id="rId7"/>
    <p:sldId id="2142532352" r:id="rId8"/>
    <p:sldId id="2142532360" r:id="rId9"/>
    <p:sldId id="2142532368" r:id="rId10"/>
    <p:sldId id="2142532369" r:id="rId11"/>
    <p:sldId id="2142532353" r:id="rId12"/>
    <p:sldId id="2142532361" r:id="rId13"/>
    <p:sldId id="2142532354" r:id="rId14"/>
    <p:sldId id="2142532371" r:id="rId15"/>
    <p:sldId id="2142532373" r:id="rId16"/>
    <p:sldId id="2142532355" r:id="rId17"/>
    <p:sldId id="2142532363" r:id="rId18"/>
    <p:sldId id="2142532374" r:id="rId19"/>
    <p:sldId id="2142532359" r:id="rId20"/>
    <p:sldId id="2142532366" r:id="rId21"/>
    <p:sldId id="2142532370" r:id="rId22"/>
    <p:sldId id="2142532356" r:id="rId23"/>
    <p:sldId id="2142532364" r:id="rId24"/>
    <p:sldId id="2142532357" r:id="rId25"/>
    <p:sldId id="2142532365" r:id="rId26"/>
    <p:sldId id="2142532358" r:id="rId27"/>
    <p:sldId id="2142532367" r:id="rId28"/>
  </p:sldIdLst>
  <p:sldSz cx="9144000" cy="5143500" type="screen16x9"/>
  <p:notesSz cx="6858000" cy="9144000"/>
  <p:embeddedFontLst>
    <p:embeddedFont>
      <p:font typeface="Gill Sans" panose="020B0604020202020204" charset="0"/>
      <p:regular r:id="rId30"/>
      <p:bold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96" autoAdjust="0"/>
  </p:normalViewPr>
  <p:slideViewPr>
    <p:cSldViewPr snapToGrid="0">
      <p:cViewPr>
        <p:scale>
          <a:sx n="90" d="100"/>
          <a:sy n="90" d="100"/>
        </p:scale>
        <p:origin x="12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r>
              <a:rPr lang="en-US" u="sng" dirty="0"/>
              <a:t/>
            </a: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r>
              <a:rPr lang="en-US" dirty="0"/>
              <a:t/>
            </a: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a:t>
            </a:r>
            <a:r>
              <a:rPr lang="en-US" dirty="0" smtClean="0"/>
              <a:t>2</a:t>
            </a:r>
            <a:endParaRPr lang="en-US" dirty="0"/>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smtClean="0"/>
              <a:t>Define and develop </a:t>
            </a:r>
            <a:r>
              <a:rPr lang="en-US" dirty="0"/>
              <a:t>a set of conformance guidelines to be consumed by extenders of the </a:t>
            </a:r>
            <a:r>
              <a:rPr lang="en-US" dirty="0" err="1"/>
              <a:t>Zowe</a:t>
            </a:r>
            <a:r>
              <a:rPr lang="en-US" dirty="0"/>
              <a:t> </a:t>
            </a:r>
            <a:r>
              <a:rPr lang="en-US" dirty="0" smtClean="0"/>
              <a:t>Explorer. </a:t>
            </a:r>
            <a:r>
              <a:rPr lang="en-US" dirty="0" smtClean="0">
                <a:hlinkClick r:id="rId2"/>
              </a:rPr>
              <a:t>#</a:t>
            </a:r>
            <a:r>
              <a:rPr lang="en-US" dirty="0" smtClean="0">
                <a:hlinkClick r:id="rId2"/>
              </a:rPr>
              <a:t>837</a:t>
            </a:r>
            <a:endParaRPr lang="en-US" dirty="0" smtClean="0"/>
          </a:p>
          <a:p>
            <a:pPr lvl="1"/>
            <a:r>
              <a:rPr lang="en-US" dirty="0" smtClean="0"/>
              <a:t>To deliver standardized guidelines that Extenders </a:t>
            </a:r>
            <a:r>
              <a:rPr lang="en-US" dirty="0"/>
              <a:t>of the </a:t>
            </a:r>
            <a:r>
              <a:rPr lang="en-US" dirty="0" err="1"/>
              <a:t>Zowe</a:t>
            </a:r>
            <a:r>
              <a:rPr lang="en-US" dirty="0"/>
              <a:t> Explorer </a:t>
            </a:r>
            <a:r>
              <a:rPr lang="en-US" dirty="0" smtClean="0"/>
              <a:t>can follow in order to leverage </a:t>
            </a:r>
            <a:r>
              <a:rPr lang="en-US" dirty="0"/>
              <a:t>and grow the </a:t>
            </a:r>
            <a:r>
              <a:rPr lang="en-US" dirty="0" err="1"/>
              <a:t>Zowe</a:t>
            </a:r>
            <a:r>
              <a:rPr lang="en-US" dirty="0"/>
              <a:t> ecosystem</a:t>
            </a:r>
            <a:r>
              <a:rPr lang="en-US" dirty="0" smtClean="0"/>
              <a:t/>
            </a:r>
            <a:br>
              <a:rPr lang="en-US" dirty="0" smtClean="0"/>
            </a:br>
            <a:endParaRPr lang="en-US" dirty="0" smtClean="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a:t>
            </a:r>
            <a:r>
              <a:rPr lang="en-US" dirty="0" smtClean="0"/>
              <a:t>Explorer</a:t>
            </a:r>
            <a:r>
              <a:rPr lang="en-US" dirty="0" smtClean="0"/>
              <a:t>.</a:t>
            </a:r>
          </a:p>
          <a:p>
            <a:pPr lvl="1"/>
            <a:r>
              <a:rPr lang="en-US" dirty="0" smtClean="0"/>
              <a:t>To increase user confidence knowing </a:t>
            </a:r>
            <a:r>
              <a:rPr lang="en-US" dirty="0"/>
              <a:t>that </a:t>
            </a:r>
            <a:r>
              <a:rPr lang="en-US" dirty="0" smtClean="0"/>
              <a:t>the extension implements </a:t>
            </a:r>
            <a:r>
              <a:rPr lang="en-US" dirty="0"/>
              <a:t>best security practices </a:t>
            </a:r>
            <a:r>
              <a:rPr lang="en-US" dirty="0" smtClean="0"/>
              <a:t>in order to remain </a:t>
            </a:r>
            <a:r>
              <a:rPr lang="en-US" dirty="0"/>
              <a:t>compliant with corporate policies</a:t>
            </a:r>
            <a:r>
              <a:rPr lang="en-US" dirty="0" smtClean="0"/>
              <a:t>.</a:t>
            </a:r>
            <a:br>
              <a:rPr lang="en-US" dirty="0" smtClean="0"/>
            </a:br>
            <a:endParaRPr lang="en-US" dirty="0" smtClean="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smtClean="0"/>
              <a:t>)</a:t>
            </a:r>
          </a:p>
          <a:p>
            <a:pPr lvl="1"/>
            <a:r>
              <a:rPr lang="en-US" dirty="0" smtClean="0"/>
              <a:t>To deliver a greater experience when configuring and managing connection details by addressing community related issues around profiles.</a:t>
            </a:r>
            <a:r>
              <a:rPr lang="en-US" dirty="0"/>
              <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a:t>
            </a:r>
            <a:r>
              <a:rPr lang="en-US" dirty="0" smtClean="0"/>
              <a:t>manipulation </a:t>
            </a:r>
            <a:r>
              <a:rPr lang="en-US" dirty="0"/>
              <a:t>user experience of the </a:t>
            </a:r>
            <a:r>
              <a:rPr lang="en-US" dirty="0" err="1"/>
              <a:t>Zowe</a:t>
            </a:r>
            <a:r>
              <a:rPr lang="en-US" dirty="0"/>
              <a:t> </a:t>
            </a:r>
            <a:r>
              <a:rPr lang="en-US" dirty="0" smtClean="0"/>
              <a:t>Explorer</a:t>
            </a:r>
          </a:p>
          <a:p>
            <a:pPr lvl="1"/>
            <a:r>
              <a:rPr lang="en-US" dirty="0" smtClean="0"/>
              <a:t>To </a:t>
            </a:r>
            <a:r>
              <a:rPr lang="en-US" dirty="0"/>
              <a:t>deliver </a:t>
            </a:r>
            <a:r>
              <a:rPr lang="en-US" dirty="0" smtClean="0"/>
              <a:t>a customized experience for creating datasets so that users can </a:t>
            </a:r>
            <a:r>
              <a:rPr lang="en-US" smtClean="0"/>
              <a:t>specify desired allocation details.</a:t>
            </a:r>
            <a:endParaRPr lang="en-US" dirty="0"/>
          </a:p>
          <a:p>
            <a:endParaRPr lang="en-US" dirty="0"/>
          </a:p>
          <a:p>
            <a:endParaRPr lang="en-US" dirty="0" smtClean="0"/>
          </a:p>
        </p:txBody>
      </p:sp>
    </p:spTree>
    <p:extLst>
      <p:ext uri="{BB962C8B-B14F-4D97-AF65-F5344CB8AC3E}">
        <p14:creationId xmlns:p14="http://schemas.microsoft.com/office/powerpoint/2010/main" val="1367409270"/>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CI/CD Squad Focus</a:t>
            </a:r>
          </a:p>
          <a:p>
            <a:r>
              <a:rPr lang="en-US" sz="2000" dirty="0"/>
              <a:t>Mark </a:t>
            </a:r>
            <a:r>
              <a:rPr lang="en-US" sz="2000" dirty="0" err="1"/>
              <a:t>Ackert</a:t>
            </a:r>
            <a:r>
              <a:rPr lang="en-US" sz="2000" dirty="0"/>
              <a:t> (Squad Lead)</a:t>
            </a:r>
          </a:p>
        </p:txBody>
      </p:sp>
    </p:spTree>
    <p:extLst>
      <p:ext uri="{BB962C8B-B14F-4D97-AF65-F5344CB8AC3E}">
        <p14:creationId xmlns:p14="http://schemas.microsoft.com/office/powerpoint/2010/main" val="212951683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2542653556"/>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6863371" cy="392400"/>
          </a:xfrm>
        </p:spPr>
        <p:txBody>
          <a:bodyPr/>
          <a:lstStyle/>
          <a:p>
            <a:r>
              <a:rPr lang="en-US" dirty="0"/>
              <a:t>Expanded CI/CD work-group Focus</a:t>
            </a:r>
          </a:p>
          <a:p>
            <a:r>
              <a:rPr lang="en-US" sz="2000" dirty="0"/>
              <a:t>Steven Horsman (Squad Lead)</a:t>
            </a:r>
          </a:p>
        </p:txBody>
      </p:sp>
    </p:spTree>
    <p:extLst>
      <p:ext uri="{BB962C8B-B14F-4D97-AF65-F5344CB8AC3E}">
        <p14:creationId xmlns:p14="http://schemas.microsoft.com/office/powerpoint/2010/main" val="292721977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3391740602"/>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CI/CD Squad Focus</a:t>
            </a:r>
          </a:p>
          <a:p>
            <a:r>
              <a:rPr lang="en-US" dirty="0"/>
              <a:t>Expanded CI/CD work-group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2162</TotalTime>
  <Words>1147</Words>
  <Application>Microsoft Office PowerPoint</Application>
  <PresentationFormat>On-screen Show (16:9)</PresentationFormat>
  <Paragraphs>112</Paragraphs>
  <Slides>24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vt:lpstr>
      <vt:lpstr>Calibri</vt:lpstr>
      <vt:lpstr>Office Theme</vt:lpstr>
      <vt:lpstr>Zowe Community 20PI3  Squad Focus</vt:lpstr>
      <vt:lpstr>PowerPoint Presentation</vt:lpstr>
      <vt:lpstr>Agenda</vt:lpstr>
      <vt:lpstr>PowerPoint Presentation</vt:lpstr>
      <vt:lpstr>Feature 1</vt:lpstr>
      <vt:lpstr>Feature 2</vt:lpstr>
      <vt:lpstr>Feature 3</vt:lpstr>
      <vt:lpstr>PowerPoint Presentation</vt:lpstr>
      <vt:lpstr>Features</vt:lpstr>
      <vt:lpstr>PowerPoint Presentation</vt:lpstr>
      <vt:lpstr>Feature 1</vt:lpstr>
      <vt:lpstr>Feature 2</vt:lpstr>
      <vt:lpstr>PowerPoint Presentation</vt:lpstr>
      <vt:lpstr>Features</vt:lpstr>
      <vt:lpstr>Features</vt:lpstr>
      <vt:lpstr>PowerPoint Presentation</vt:lpstr>
      <vt:lpstr>Focus</vt:lpstr>
      <vt:lpstr>Focus</vt:lpstr>
      <vt:lpstr>PowerPoint Presentation</vt:lpstr>
      <vt:lpstr>Features</vt:lpstr>
      <vt:lpstr>PowerPoint Presentation</vt:lpstr>
      <vt:lpstr>Features</vt:lpstr>
      <vt:lpstr>PowerPoint Presentation</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Fernando Rijo Cedeno</cp:lastModifiedBy>
  <cp:revision>126</cp:revision>
  <dcterms:modified xsi:type="dcterms:W3CDTF">2020-06-23T12:44:18Z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