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37"/>
  </p:notesMasterIdLst>
  <p:sldIdLst>
    <p:sldId id="279" r:id="rId5"/>
    <p:sldId id="2142532337" r:id="rId6"/>
    <p:sldId id="2142532351" r:id="rId7"/>
    <p:sldId id="2142532352" r:id="rId8"/>
    <p:sldId id="2142532376" r:id="rId9"/>
    <p:sldId id="2142532360" r:id="rId10"/>
    <p:sldId id="2142532368" r:id="rId11"/>
    <p:sldId id="2142532369" r:id="rId12"/>
    <p:sldId id="2142532353" r:id="rId13"/>
    <p:sldId id="2142532377" r:id="rId14"/>
    <p:sldId id="2142532361" r:id="rId15"/>
    <p:sldId id="2142532354" r:id="rId16"/>
    <p:sldId id="2142532378" r:id="rId17"/>
    <p:sldId id="2142532371" r:id="rId18"/>
    <p:sldId id="2142532373" r:id="rId19"/>
    <p:sldId id="2142532355" r:id="rId20"/>
    <p:sldId id="2142532379" r:id="rId21"/>
    <p:sldId id="2142532363" r:id="rId22"/>
    <p:sldId id="2142532374" r:id="rId23"/>
    <p:sldId id="2142532359" r:id="rId24"/>
    <p:sldId id="2142532380" r:id="rId25"/>
    <p:sldId id="2142532366" r:id="rId26"/>
    <p:sldId id="2142532370" r:id="rId27"/>
    <p:sldId id="2142532356" r:id="rId28"/>
    <p:sldId id="2142532381" r:id="rId29"/>
    <p:sldId id="2142532364" r:id="rId30"/>
    <p:sldId id="2142532357" r:id="rId31"/>
    <p:sldId id="2142532382" r:id="rId32"/>
    <p:sldId id="2142532365" r:id="rId33"/>
    <p:sldId id="2142532358" r:id="rId34"/>
    <p:sldId id="2142532383" r:id="rId35"/>
    <p:sldId id="2142532367" r:id="rId36"/>
  </p:sldIdLst>
  <p:sldSz cx="9144000" cy="5143500" type="screen16x9"/>
  <p:notesSz cx="6858000" cy="9144000"/>
  <p:embeddedFontLst>
    <p:embeddedFont>
      <p:font typeface="Gill Sans" panose="020B0604020202020204" charset="0"/>
      <p:regular r:id="rId38"/>
      <p:bold r:id="rId39"/>
    </p:embeddedFon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864" autoAdjust="0"/>
  </p:normalViewPr>
  <p:slideViewPr>
    <p:cSldViewPr snapToGrid="0">
      <p:cViewPr varScale="1">
        <p:scale>
          <a:sx n="140" d="100"/>
          <a:sy n="140" d="100"/>
        </p:scale>
        <p:origin x="7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541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413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5559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5196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557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45458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292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7446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63351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4207504317"/>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764869177"/>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Application developers and those developing scripts to drive interaction with z/OS can easily learn about, access, and leverage </a:t>
            </a:r>
            <a:r>
              <a:rPr lang="en-US" dirty="0" err="1"/>
              <a:t>Zowe</a:t>
            </a:r>
            <a:r>
              <a:rPr lang="en-US" dirty="0"/>
              <a:t> SDKs to implement an initial use case.</a:t>
            </a:r>
          </a:p>
          <a:p>
            <a:pPr marL="101600" indent="0">
              <a:buNone/>
            </a:pPr>
            <a:r>
              <a:rPr lang="en-US" u="sng" dirty="0"/>
              <a:t/>
            </a: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r>
              <a:rPr lang="en-US" dirty="0"/>
              <a:t/>
            </a:r>
            <a:br>
              <a:rPr lang="en-US" dirty="0"/>
            </a:br>
            <a:r>
              <a:rPr lang="en-US" dirty="0"/>
              <a:t>To further drive visibility and adoption, the </a:t>
            </a:r>
            <a:r>
              <a:rPr lang="en-US" dirty="0" err="1"/>
              <a:t>Zowe</a:t>
            </a:r>
            <a:r>
              <a:rPr lang="en-US" dirty="0"/>
              <a:t> Node SDK is 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Those leveraging </a:t>
            </a:r>
            <a:r>
              <a:rPr lang="en-US" dirty="0" err="1"/>
              <a:t>Zowe</a:t>
            </a:r>
            <a:r>
              <a:rPr lang="en-US" dirty="0"/>
              <a:t> client technologies 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060212065"/>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a:t>Define and develop a set of conformance guidelines to be consumed by extenders of the </a:t>
            </a:r>
            <a:r>
              <a:rPr lang="en-US" dirty="0" err="1"/>
              <a:t>Zowe</a:t>
            </a:r>
            <a:r>
              <a:rPr lang="en-US" dirty="0"/>
              <a:t> Explorer. </a:t>
            </a:r>
            <a:r>
              <a:rPr lang="en-US" dirty="0">
                <a:hlinkClick r:id="rId2"/>
              </a:rPr>
              <a:t>#837</a:t>
            </a:r>
            <a:endParaRPr lang="en-US" dirty="0"/>
          </a:p>
          <a:p>
            <a:pPr lvl="1"/>
            <a:r>
              <a:rPr lang="en-US" dirty="0"/>
              <a:t>To deliver standardized guidelines that Extenders of the </a:t>
            </a:r>
            <a:r>
              <a:rPr lang="en-US" dirty="0" err="1"/>
              <a:t>Zowe</a:t>
            </a:r>
            <a:r>
              <a:rPr lang="en-US" dirty="0"/>
              <a:t> Explorer can follow in order to leverage and grow the </a:t>
            </a:r>
            <a:r>
              <a:rPr lang="en-US" dirty="0" err="1"/>
              <a:t>Zowe</a:t>
            </a:r>
            <a:r>
              <a:rPr lang="en-US" dirty="0"/>
              <a:t> ecosystem</a:t>
            </a:r>
            <a:br>
              <a:rPr lang="en-US" dirty="0"/>
            </a:br>
            <a:endParaRPr lang="en-US" dirty="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Explorer.</a:t>
            </a:r>
          </a:p>
          <a:p>
            <a:pPr lvl="1"/>
            <a:r>
              <a:rPr lang="en-US" dirty="0"/>
              <a:t>To increase user confidence knowing that the extension implements best security practices in order to remain compliant with corporate policies.</a:t>
            </a:r>
            <a:br>
              <a:rPr lang="en-US" dirty="0"/>
            </a:br>
            <a:endParaRPr lang="en-US" dirty="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a:t>)</a:t>
            </a:r>
          </a:p>
          <a:p>
            <a:pPr lvl="1"/>
            <a:r>
              <a:rPr lang="en-US" dirty="0"/>
              <a:t>To deliver a greater experience when configuring and managing connection details by addressing community related issues around profiles.</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manipulation user experience of the </a:t>
            </a:r>
            <a:r>
              <a:rPr lang="en-US" dirty="0" err="1"/>
              <a:t>Zowe</a:t>
            </a:r>
            <a:r>
              <a:rPr lang="en-US" dirty="0"/>
              <a:t> Explorer</a:t>
            </a:r>
          </a:p>
          <a:p>
            <a:pPr lvl="1"/>
            <a:r>
              <a:rPr lang="en-US" dirty="0"/>
              <a:t>To deliver a customized experience for creating datasets so that users can </a:t>
            </a:r>
            <a:r>
              <a:rPr lang="en-US"/>
              <a:t>specify desired allocation details.</a:t>
            </a:r>
            <a:endParaRPr lang="en-US" dirty="0"/>
          </a:p>
          <a:p>
            <a:endParaRPr lang="en-US" dirty="0"/>
          </a:p>
          <a:p>
            <a:endParaRPr lang="en-US" dirty="0"/>
          </a:p>
        </p:txBody>
      </p:sp>
    </p:spTree>
    <p:extLst>
      <p:ext uri="{BB962C8B-B14F-4D97-AF65-F5344CB8AC3E}">
        <p14:creationId xmlns:p14="http://schemas.microsoft.com/office/powerpoint/2010/main" val="1367409270"/>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995374145"/>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Focus </a:t>
            </a:r>
            <a:r>
              <a:rPr lang="en-US" dirty="0" err="1"/>
              <a:t>xxxx</a:t>
            </a:r>
            <a:endParaRPr lang="en-US" dirty="0"/>
          </a:p>
        </p:txBody>
      </p:sp>
    </p:spTree>
    <p:extLst>
      <p:ext uri="{BB962C8B-B14F-4D97-AF65-F5344CB8AC3E}">
        <p14:creationId xmlns:p14="http://schemas.microsoft.com/office/powerpoint/2010/main" val="2827431278"/>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Systems Squad Focus</a:t>
            </a:r>
          </a:p>
          <a:p>
            <a:r>
              <a:rPr lang="en-US" sz="2000" dirty="0"/>
              <a:t>Mark </a:t>
            </a:r>
            <a:r>
              <a:rPr lang="en-US" sz="2000" dirty="0" err="1"/>
              <a:t>Ackert</a:t>
            </a:r>
            <a:r>
              <a:rPr lang="en-US" sz="2000" dirty="0"/>
              <a:t> (Squad Lead)</a:t>
            </a:r>
          </a:p>
          <a:p>
            <a:r>
              <a:rPr lang="en-US" sz="2000" dirty="0" err="1"/>
              <a:t>f.k.a</a:t>
            </a:r>
            <a:r>
              <a:rPr lang="en-US" sz="2000" dirty="0"/>
              <a:t>. CI/CD Squad</a:t>
            </a:r>
          </a:p>
        </p:txBody>
      </p:sp>
    </p:spTree>
    <p:extLst>
      <p:ext uri="{BB962C8B-B14F-4D97-AF65-F5344CB8AC3E}">
        <p14:creationId xmlns:p14="http://schemas.microsoft.com/office/powerpoint/2010/main" val="294973272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515987240"/>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Expand system testing in the community</a:t>
            </a:r>
          </a:p>
          <a:p>
            <a:pPr lvl="1"/>
            <a:r>
              <a:rPr lang="en-US" dirty="0"/>
              <a:t>Component integration testing on Marist systems</a:t>
            </a:r>
          </a:p>
          <a:p>
            <a:pPr lvl="1"/>
            <a:r>
              <a:rPr lang="en-US" dirty="0" err="1"/>
              <a:t>Zowe</a:t>
            </a:r>
            <a:r>
              <a:rPr lang="en-US" dirty="0"/>
              <a:t> “release” smoke and integration testing</a:t>
            </a:r>
          </a:p>
          <a:p>
            <a:r>
              <a:rPr lang="en-US" dirty="0"/>
              <a:t>Build out </a:t>
            </a:r>
            <a:r>
              <a:rPr lang="en-US" dirty="0" err="1"/>
              <a:t>Zowe</a:t>
            </a:r>
            <a:r>
              <a:rPr lang="en-US" dirty="0"/>
              <a:t> “release” Performance Testing</a:t>
            </a:r>
          </a:p>
          <a:p>
            <a:pPr lvl="1"/>
            <a:r>
              <a:rPr lang="en-US" dirty="0"/>
              <a:t>Standardize infrastructure and tooling, extensible code-base for squad contribution</a:t>
            </a:r>
          </a:p>
          <a:p>
            <a:r>
              <a:rPr lang="en-US" dirty="0"/>
              <a:t>Continue </a:t>
            </a:r>
            <a:r>
              <a:rPr lang="en-US" dirty="0" err="1"/>
              <a:t>Zowe</a:t>
            </a:r>
            <a:r>
              <a:rPr lang="en-US" dirty="0"/>
              <a:t> Release activities and improvements</a:t>
            </a:r>
          </a:p>
          <a:p>
            <a:pPr lvl="1"/>
            <a:r>
              <a:rPr lang="en-US" dirty="0"/>
              <a:t>Second Nightly “Stable” Build</a:t>
            </a:r>
          </a:p>
          <a:p>
            <a:r>
              <a:rPr lang="en-US" dirty="0"/>
              <a:t>Design </a:t>
            </a:r>
            <a:r>
              <a:rPr lang="en-US" dirty="0" err="1"/>
              <a:t>Zowe</a:t>
            </a:r>
            <a:r>
              <a:rPr lang="en-US" dirty="0"/>
              <a:t> HA Infrastructure</a:t>
            </a:r>
          </a:p>
        </p:txBody>
      </p:sp>
    </p:spTree>
    <p:extLst>
      <p:ext uri="{BB962C8B-B14F-4D97-AF65-F5344CB8AC3E}">
        <p14:creationId xmlns:p14="http://schemas.microsoft.com/office/powerpoint/2010/main" val="1613972798"/>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7459078" cy="392400"/>
          </a:xfrm>
        </p:spPr>
        <p:txBody>
          <a:bodyPr/>
          <a:lstStyle/>
          <a:p>
            <a:r>
              <a:rPr lang="en-US" dirty="0"/>
              <a:t>“Deployments” Working Group Focus</a:t>
            </a:r>
          </a:p>
          <a:p>
            <a:r>
              <a:rPr lang="en-US" sz="2000" dirty="0"/>
              <a:t>Steven Horsman, Joe Winchester, Sean Grady contributing</a:t>
            </a:r>
          </a:p>
          <a:p>
            <a:r>
              <a:rPr lang="en-US" sz="2000" dirty="0" err="1"/>
              <a:t>f.k.a</a:t>
            </a:r>
            <a:r>
              <a:rPr lang="en-US" sz="2000" dirty="0"/>
              <a:t>. CUPIDs</a:t>
            </a:r>
          </a:p>
        </p:txBody>
      </p:sp>
    </p:spTree>
    <p:extLst>
      <p:ext uri="{BB962C8B-B14F-4D97-AF65-F5344CB8AC3E}">
        <p14:creationId xmlns:p14="http://schemas.microsoft.com/office/powerpoint/2010/main" val="242928022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120286917"/>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Design and Begin </a:t>
            </a:r>
            <a:r>
              <a:rPr lang="en-US" dirty="0" err="1"/>
              <a:t>Zowe</a:t>
            </a:r>
            <a:r>
              <a:rPr lang="en-US" dirty="0"/>
              <a:t> Extensions Refactor  [Steve, Joe]</a:t>
            </a:r>
          </a:p>
          <a:p>
            <a:pPr lvl="1"/>
            <a:r>
              <a:rPr lang="en-US" dirty="0"/>
              <a:t>Improve both </a:t>
            </a:r>
            <a:r>
              <a:rPr lang="en-US" dirty="0" err="1"/>
              <a:t>Zowe</a:t>
            </a:r>
            <a:r>
              <a:rPr lang="en-US" dirty="0"/>
              <a:t> administrator and </a:t>
            </a:r>
            <a:r>
              <a:rPr lang="en-US" dirty="0" err="1"/>
              <a:t>Zowe</a:t>
            </a:r>
            <a:r>
              <a:rPr lang="en-US" dirty="0"/>
              <a:t> extender user experiences when developing and deploying </a:t>
            </a:r>
            <a:r>
              <a:rPr lang="en-US" dirty="0" err="1"/>
              <a:t>Zowe</a:t>
            </a:r>
            <a:r>
              <a:rPr lang="en-US" dirty="0"/>
              <a:t> extensions by streamlining packaging, install, upgrade, and configuration.</a:t>
            </a:r>
          </a:p>
          <a:p>
            <a:pPr lvl="1"/>
            <a:r>
              <a:rPr lang="en-US" dirty="0"/>
              <a:t>Unify existing </a:t>
            </a:r>
            <a:r>
              <a:rPr lang="en-US" dirty="0" err="1"/>
              <a:t>Zowe</a:t>
            </a:r>
            <a:r>
              <a:rPr lang="en-US" dirty="0"/>
              <a:t> extensions with the new extension design and rebuild documentation</a:t>
            </a:r>
          </a:p>
          <a:p>
            <a:pPr lvl="1"/>
            <a:r>
              <a:rPr lang="en-US" dirty="0"/>
              <a:t>This may shift into v2 if breaking changes are required</a:t>
            </a:r>
          </a:p>
          <a:p>
            <a:r>
              <a:rPr lang="en-US" dirty="0"/>
              <a:t>Research and POC containerization of </a:t>
            </a:r>
            <a:r>
              <a:rPr lang="en-US" dirty="0" err="1"/>
              <a:t>Zowe</a:t>
            </a:r>
            <a:r>
              <a:rPr lang="en-US" dirty="0"/>
              <a:t>. [Sean]</a:t>
            </a:r>
          </a:p>
          <a:p>
            <a:pPr lvl="1"/>
            <a:r>
              <a:rPr lang="en-US" dirty="0"/>
              <a:t>Initially targeted for developers</a:t>
            </a:r>
          </a:p>
        </p:txBody>
      </p:sp>
    </p:spTree>
    <p:extLst>
      <p:ext uri="{BB962C8B-B14F-4D97-AF65-F5344CB8AC3E}">
        <p14:creationId xmlns:p14="http://schemas.microsoft.com/office/powerpoint/2010/main" val="209280467"/>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Systems Squad Focus</a:t>
            </a:r>
          </a:p>
          <a:p>
            <a:r>
              <a:rPr lang="en-US" dirty="0"/>
              <a:t>“Deployments” Working 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3222625966"/>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smtClean="0"/>
              <a:t>Systems Squad </a:t>
            </a:r>
            <a:r>
              <a:rPr lang="en-US" dirty="0" smtClean="0"/>
              <a:t>– ‘Design </a:t>
            </a:r>
            <a:r>
              <a:rPr lang="en-US" dirty="0" err="1"/>
              <a:t>Zowe</a:t>
            </a:r>
            <a:r>
              <a:rPr lang="en-US" dirty="0"/>
              <a:t> HA </a:t>
            </a:r>
            <a:r>
              <a:rPr lang="en-US" dirty="0" smtClean="0"/>
              <a:t>Infrastructure’</a:t>
            </a:r>
            <a:endParaRPr lang="en-US" dirty="0"/>
          </a:p>
          <a:p>
            <a:endParaRPr lang="en-US" dirty="0"/>
          </a:p>
          <a:p>
            <a:pPr marL="101600" indent="0">
              <a:buNone/>
            </a:pPr>
            <a:endParaRPr lang="en-US" dirty="0"/>
          </a:p>
        </p:txBody>
      </p:sp>
    </p:spTree>
    <p:extLst>
      <p:ext uri="{BB962C8B-B14F-4D97-AF65-F5344CB8AC3E}">
        <p14:creationId xmlns:p14="http://schemas.microsoft.com/office/powerpoint/2010/main" val="106019248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my platform users (Michelle, Tyler) to authenticate their custom client applications or </a:t>
            </a:r>
            <a:r>
              <a:rPr lang="en-US" dirty="0" err="1"/>
              <a:t>Zowe</a:t>
            </a:r>
            <a:r>
              <a:rPr lang="en-US" dirty="0"/>
              <a:t> client applications (</a:t>
            </a:r>
            <a:r>
              <a:rPr lang="en-US" dirty="0" err="1"/>
              <a:t>zowe</a:t>
            </a:r>
            <a:r>
              <a:rPr lang="en-US" dirty="0"/>
              <a:t> explorer, cli, desktop) using client certificates (x.509) which are industry-proven to be more secure than </a:t>
            </a:r>
            <a:r>
              <a:rPr lang="en-US" dirty="0" err="1"/>
              <a:t>PassTickets</a:t>
            </a:r>
            <a:r>
              <a:rPr lang="en-US" dirty="0"/>
              <a:t>, JWT or credential authentication.</a:t>
            </a:r>
          </a:p>
          <a:p>
            <a:pPr marL="101600" indent="0">
              <a:buNone/>
            </a:pPr>
            <a:endParaRPr lang="en-US" dirty="0"/>
          </a:p>
          <a:p>
            <a:pPr marL="101600" indent="0">
              <a:buNone/>
            </a:pPr>
            <a:r>
              <a:rPr lang="en-US" b="1" dirty="0"/>
              <a:t>Deliverable: </a:t>
            </a:r>
            <a:r>
              <a:rPr lang="en-US" dirty="0"/>
              <a:t>APIML can validate client certificates and exchange with the authentication mechanism that is native to the given service (e.g. JWT, </a:t>
            </a:r>
            <a:r>
              <a:rPr lang="en-US" dirty="0" err="1"/>
              <a:t>PassTickets</a:t>
            </a:r>
            <a:r>
              <a:rPr lang="en-US" dirty="0"/>
              <a:t>).</a:t>
            </a:r>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APIML will use Java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APIML with an expectation of 24/7 SLA (given the LPAR remains up).</a:t>
            </a:r>
          </a:p>
          <a:p>
            <a:pPr marL="101600" indent="0">
              <a:buNone/>
            </a:pPr>
            <a:endParaRPr lang="en-US" b="1" dirty="0"/>
          </a:p>
          <a:p>
            <a:pPr marL="101600" indent="0">
              <a:buNone/>
            </a:pPr>
            <a:r>
              <a:rPr lang="en-US" b="1" dirty="0"/>
              <a:t>Deliverable: </a:t>
            </a:r>
            <a:r>
              <a:rPr lang="en-US" dirty="0"/>
              <a:t>Dynamic Virtual IP Address (DVIPA) will ensure that if an instance of Gateway and EUREKA fails on one system (LPAR1), the other system (LPAR2) continues to provide service functionality through a </a:t>
            </a:r>
            <a:r>
              <a:rPr lang="en-US" dirty="0" err="1"/>
              <a:t>sysplex</a:t>
            </a:r>
            <a:r>
              <a:rPr lang="en-US" dirty="0"/>
              <a:t> distributor</a:t>
            </a:r>
            <a:r>
              <a:rPr lang="en-US" dirty="0" smtClean="0"/>
              <a:t>.</a:t>
            </a:r>
          </a:p>
          <a:p>
            <a:pPr marL="101600" indent="0">
              <a:buNone/>
            </a:pPr>
            <a:endParaRPr lang="en-US" dirty="0"/>
          </a:p>
          <a:p>
            <a:pPr marL="101600" indent="0">
              <a:buNone/>
            </a:pPr>
            <a:r>
              <a:rPr lang="en-US" dirty="0"/>
              <a:t>Dependency: Systems Squad – ‘Design </a:t>
            </a:r>
            <a:r>
              <a:rPr lang="en-US" dirty="0" err="1"/>
              <a:t>Zowe</a:t>
            </a:r>
            <a:r>
              <a:rPr lang="en-US" dirty="0"/>
              <a:t> HA Infrastructure’</a:t>
            </a:r>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6FB3BA-9F7C-4CD8-B3AB-262CEFAAFDB4}">
  <ds:schemaRefs>
    <ds:schemaRef ds:uri="http://schemas.microsoft.com/sharepoint/v3/contenttype/forms"/>
  </ds:schemaRefs>
</ds:datastoreItem>
</file>

<file path=customXml/itemProps2.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3.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2176</TotalTime>
  <Words>1354</Words>
  <Application>Microsoft Office PowerPoint</Application>
  <PresentationFormat>On-screen Show (16:9)</PresentationFormat>
  <Paragraphs>152</Paragraphs>
  <Slides>32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Gill Sans</vt:lpstr>
      <vt:lpstr>Arial</vt:lpstr>
      <vt:lpstr>Calibri</vt:lpstr>
      <vt:lpstr>Office Theme</vt:lpstr>
      <vt:lpstr>Zowe Community 20PI3  Squad Focus</vt:lpstr>
      <vt:lpstr>PowerPoint Presentation</vt:lpstr>
      <vt:lpstr>Agenda</vt:lpstr>
      <vt:lpstr>PowerPoint Presentation</vt:lpstr>
      <vt:lpstr>Dependencies</vt:lpstr>
      <vt:lpstr>Feature 1</vt:lpstr>
      <vt:lpstr>Feature 2</vt:lpstr>
      <vt:lpstr>Feature 3</vt:lpstr>
      <vt:lpstr>PowerPoint Presentation</vt:lpstr>
      <vt:lpstr>Dependencies</vt:lpstr>
      <vt:lpstr>Features</vt:lpstr>
      <vt:lpstr>PowerPoint Presentation</vt:lpstr>
      <vt:lpstr>Dependencies</vt:lpstr>
      <vt:lpstr>Feature 1</vt:lpstr>
      <vt:lpstr>Feature 2</vt:lpstr>
      <vt:lpstr>PowerPoint Presentation</vt:lpstr>
      <vt:lpstr>Dependencies</vt:lpstr>
      <vt:lpstr>Features</vt:lpstr>
      <vt:lpstr>Features</vt:lpstr>
      <vt:lpstr>PowerPoint Presentation</vt:lpstr>
      <vt:lpstr>Dependencies</vt:lpstr>
      <vt:lpstr>Focus</vt:lpstr>
      <vt:lpstr>Focus</vt:lpstr>
      <vt:lpstr>PowerPoint Presentation</vt:lpstr>
      <vt:lpstr>Dependencies</vt:lpstr>
      <vt:lpstr>Focus</vt:lpstr>
      <vt:lpstr>PowerPoint Presentation</vt:lpstr>
      <vt:lpstr>Dependencies</vt:lpstr>
      <vt:lpstr>Focus</vt:lpstr>
      <vt:lpstr>PowerPoint Presentation</vt:lpstr>
      <vt:lpstr>Dependencies</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Elliot Jalley</cp:lastModifiedBy>
  <cp:revision>132</cp:revision>
  <dcterms:modified xsi:type="dcterms:W3CDTF">2020-06-24T07:01:18Z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