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4" r:id="rId18"/>
    <p:sldId id="26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87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63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66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4" TargetMode="External"/><Relationship Id="rId3" Type="http://schemas.openxmlformats.org/officeDocument/2006/relationships/hyperlink" Target="https://github.com/zowe/zowe-install-packaging/issues/1683" TargetMode="External"/><Relationship Id="rId7" Type="http://schemas.openxmlformats.org/officeDocument/2006/relationships/hyperlink" Target="https://github.com/zowe/zowe-install-packaging/issues/64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644" TargetMode="External"/><Relationship Id="rId11" Type="http://schemas.openxmlformats.org/officeDocument/2006/relationships/hyperlink" Target="https://github.com/zowe/zowe-install-packaging/issues/1695" TargetMode="External"/><Relationship Id="rId5" Type="http://schemas.openxmlformats.org/officeDocument/2006/relationships/hyperlink" Target="https://github.com/zowe/zowe-install-packaging/issues/645" TargetMode="External"/><Relationship Id="rId10" Type="http://schemas.openxmlformats.org/officeDocument/2006/relationships/hyperlink" Target="https://github.com/zowe/zowe-install-packaging/issues/1685" TargetMode="External"/><Relationship Id="rId4" Type="http://schemas.openxmlformats.org/officeDocument/2006/relationships/hyperlink" Target="https://github.com/zowe/zowe-install-packaging/issues/630" TargetMode="External"/><Relationship Id="rId9" Type="http://schemas.openxmlformats.org/officeDocument/2006/relationships/hyperlink" Target="https://github.com/zowe/zowe-install-packaging/issues/168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7" TargetMode="External"/><Relationship Id="rId3" Type="http://schemas.openxmlformats.org/officeDocument/2006/relationships/hyperlink" Target="https://github.com/zowe/zowe-install-packaging/issues/1467" TargetMode="External"/><Relationship Id="rId7" Type="http://schemas.openxmlformats.org/officeDocument/2006/relationships/hyperlink" Target="https://github.com/zowe/api-layer/issues/857" TargetMode="External"/><Relationship Id="rId12" Type="http://schemas.openxmlformats.org/officeDocument/2006/relationships/hyperlink" Target="https://github.com/zowe/zowe-install-packaging/issues/147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474" TargetMode="External"/><Relationship Id="rId11" Type="http://schemas.openxmlformats.org/officeDocument/2006/relationships/hyperlink" Target="https://github.com/zowe/api-layer/issues/858" TargetMode="External"/><Relationship Id="rId5" Type="http://schemas.openxmlformats.org/officeDocument/2006/relationships/hyperlink" Target="https://github.com/zowe/zowe-install-packaging/issues/1544" TargetMode="External"/><Relationship Id="rId10" Type="http://schemas.openxmlformats.org/officeDocument/2006/relationships/hyperlink" Target="https://github.com/zowe/zowe-install-packaging/issues/1629" TargetMode="External"/><Relationship Id="rId4" Type="http://schemas.openxmlformats.org/officeDocument/2006/relationships/hyperlink" Target="https://github.com/zowe/api-layer/issues/863" TargetMode="External"/><Relationship Id="rId9" Type="http://schemas.openxmlformats.org/officeDocument/2006/relationships/hyperlink" Target="https://github.com/zowe/zowe-install-packaging/issues/168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lux/issues/467" TargetMode="External"/><Relationship Id="rId3" Type="http://schemas.openxmlformats.org/officeDocument/2006/relationships/hyperlink" Target="https://github.com/zowe/api-layer/issues/862" TargetMode="External"/><Relationship Id="rId7" Type="http://schemas.openxmlformats.org/officeDocument/2006/relationships/hyperlink" Target="https://github.com/zowe/zowe-install-packaging/issues/17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694" TargetMode="External"/><Relationship Id="rId5" Type="http://schemas.openxmlformats.org/officeDocument/2006/relationships/hyperlink" Target="https://github.com/zowe/zowe-install-packaging/issues/1693" TargetMode="External"/><Relationship Id="rId10" Type="http://schemas.openxmlformats.org/officeDocument/2006/relationships/hyperlink" Target="https://github.com/zowe/zowe-install-packaging/issues/1653" TargetMode="External"/><Relationship Id="rId4" Type="http://schemas.openxmlformats.org/officeDocument/2006/relationships/hyperlink" Target="https://github.com/zowe/zowe-install-packaging/issues/1692" TargetMode="External"/><Relationship Id="rId9" Type="http://schemas.openxmlformats.org/officeDocument/2006/relationships/hyperlink" Target="https://github.com/zowe/api-layer/issues/85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1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latin typeface="Gill Sans"/>
                <a:ea typeface="Gill Sans"/>
              </a:rPr>
              <a:t>Zowe Community 20PI4 </a:t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latin typeface="Gill Sans"/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Lato"/>
              </a:rPr>
              <a:t>Automated testing catch-up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Decide on and complete what testing we require for keyrings and </a:t>
            </a:r>
            <a:r>
              <a:rPr lang="en-GB" dirty="0" err="1">
                <a:solidFill>
                  <a:srgbClr val="222222"/>
                </a:solidFill>
                <a:effectLst/>
                <a:latin typeface="Lato"/>
              </a:rPr>
              <a:t>uss</a:t>
            </a: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 certificates 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(eg better TSS and ACF2 support for keyrings, more certificate scenarios like importing external certificates)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 err="1">
                <a:solidFill>
                  <a:srgbClr val="222222"/>
                </a:solidFill>
                <a:effectLst/>
                <a:latin typeface="Lato"/>
              </a:rPr>
              <a:t>zlux</a:t>
            </a: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 and </a:t>
            </a:r>
            <a:r>
              <a:rPr lang="en-GB" dirty="0" err="1">
                <a:solidFill>
                  <a:srgbClr val="222222"/>
                </a:solidFill>
                <a:effectLst/>
                <a:latin typeface="Lato"/>
              </a:rPr>
              <a:t>apiml</a:t>
            </a: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 component testing into open source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Support ACF2 and TSS with the </a:t>
            </a:r>
            <a:r>
              <a:rPr lang="en-GB" dirty="0" err="1">
                <a:solidFill>
                  <a:srgbClr val="222222"/>
                </a:solidFill>
                <a:effectLst/>
                <a:latin typeface="Lato"/>
              </a:rPr>
              <a:t>Zowe</a:t>
            </a: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 security set up</a:t>
            </a: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2466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Lato"/>
              </a:rPr>
              <a:t>Monitoring of infrastructure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effectLst/>
                <a:latin typeface="Lato"/>
              </a:rPr>
              <a:t>Discussed on a call - already set up more monitoring in IBM Cloud, can't track performance.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dirty="0">
              <a:solidFill>
                <a:srgbClr val="222222"/>
              </a:solidFill>
              <a:latin typeface="Lato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effectLst/>
                <a:latin typeface="Lato"/>
              </a:rPr>
              <a:t>Want to be able to measure performance and catch potential issues in advance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spc="-1" dirty="0">
                <a:solidFill>
                  <a:srgbClr val="222222"/>
                </a:solidFill>
                <a:latin typeface="Lato"/>
                <a:ea typeface="Gill Sans"/>
              </a:rPr>
              <a:t>Using Zabbix tool to stand up server and agents on all infrastructure machines: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Marist-1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Marist-2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Marist-3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Wash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River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Jayne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spc="-1" dirty="0">
                <a:solidFill>
                  <a:srgbClr val="222222"/>
                </a:solidFill>
                <a:latin typeface="Lato"/>
                <a:ea typeface="Gill Sans"/>
              </a:rPr>
              <a:t>Currently appear to be missing packages on IBM Cloud systems that won’t allow server install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101520">
              <a:spcBef>
                <a:spcPts val="400"/>
              </a:spcBef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7012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</a:t>
            </a:r>
            <a:r>
              <a:rPr lang="en-GB" sz="3000" spc="-1" dirty="0">
                <a:solidFill>
                  <a:srgbClr val="262626"/>
                </a:solidFill>
                <a:latin typeface="Gill Sans"/>
                <a:ea typeface="Gill Sans"/>
              </a:rPr>
              <a:t>Stand up more subsystems on Marist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We would aim to add CICS, IMS, MQ and DB2 as well to allow </a:t>
            </a:r>
            <a:r>
              <a:rPr lang="en-GB" sz="1600" dirty="0" err="1">
                <a:solidFill>
                  <a:srgbClr val="222222"/>
                </a:solidFill>
                <a:effectLst/>
                <a:latin typeface="Lato"/>
              </a:rPr>
              <a:t>Zowe</a:t>
            </a: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 CLI extension packages to be tested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Lato"/>
                <a:ea typeface="Gill Sans"/>
              </a:rPr>
              <a:t>Would need co-ordination with other squads to find out exact requirements</a:t>
            </a: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919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</a:t>
            </a:r>
            <a:r>
              <a:rPr lang="en-GB" sz="3000" spc="-1" dirty="0">
                <a:solidFill>
                  <a:srgbClr val="262626"/>
                </a:solidFill>
                <a:latin typeface="Gill Sans"/>
                <a:ea typeface="Gill Sans"/>
              </a:rPr>
              <a:t>Pipeline improvements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  <a:hlinkClick r:id="rId3"/>
              </a:rPr>
              <a:t>Fix reporting of false positives in nightly builds and new RC pipeline build</a:t>
            </a:r>
            <a:endParaRPr lang="en-GB" sz="1600" dirty="0">
              <a:solidFill>
                <a:srgbClr val="222222"/>
              </a:solidFill>
              <a:effectLst/>
              <a:latin typeface="Lato"/>
            </a:endParaRPr>
          </a:p>
          <a:p>
            <a:pPr marL="101520">
              <a:spcBef>
                <a:spcPts val="400"/>
              </a:spcBef>
            </a:pPr>
            <a:endParaRPr lang="en-GB" sz="1600" dirty="0">
              <a:solidFill>
                <a:srgbClr val="222222"/>
              </a:solidFill>
              <a:latin typeface="Lato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Possibly create a similar pipeline for GA but not as much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dirty="0">
              <a:solidFill>
                <a:srgbClr val="222222"/>
              </a:solidFill>
              <a:latin typeface="Lato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Want to look into possibilities for automating update of </a:t>
            </a:r>
            <a:r>
              <a:rPr lang="en-GB" sz="1600" dirty="0" err="1">
                <a:solidFill>
                  <a:srgbClr val="222222"/>
                </a:solidFill>
                <a:effectLst/>
                <a:latin typeface="Lato"/>
              </a:rPr>
              <a:t>manifest.json</a:t>
            </a: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 as a lot of these changes are the same every time 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763091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Before this presentation ZLC will present Zowe achievements from last PI and context/vision at a hill-level for the upcoming PI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62626"/>
                </a:solidFill>
                <a:latin typeface="Gill Sans"/>
                <a:ea typeface="Gill Sans"/>
              </a:rPr>
              <a:t>Agenda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Squad 1 Focus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Squad 2 Focus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System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TBD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62626"/>
                </a:solidFill>
                <a:latin typeface="Gill Sans"/>
                <a:ea typeface="Gill Sans"/>
              </a:rPr>
              <a:t>Dependencies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ea typeface="Gill Sans"/>
                <a:cs typeface="Gill Sans" panose="020B0502020104020203" pitchFamily="34" charset="-79"/>
              </a:rPr>
              <a:t>As High Availability Theme moving to implementation stage, will need many su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ea typeface="Gill Sans"/>
                <a:cs typeface="Gill Sans" panose="020B0502020104020203" pitchFamily="34" charset="-79"/>
              </a:rPr>
              <a:t>pports from other squads like PI3: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API ML Squad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Caching API,  APIML packaging, certificates, </a:t>
            </a:r>
            <a:r>
              <a:rPr lang="en-US" sz="2000" strike="noStrike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etc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Web UI Squad – Zowe Launcher, ZSS/ZIS improvements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Docs Squad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improve documentation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Risks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on 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don’t have open infrastructure to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test deployment on Sysplex.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Will rely on Broadcom’s experts and supports to verify deployment  on Sysplex with ACF2 and Top Secret.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Performance - Enhance Test Coverage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Epic: Zowe Performance Test - Stage 2 - Enhance Test Coverage (2020PI4)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Finalize primary and component-level test suites </a:t>
            </a:r>
            <a:r>
              <a:rPr lang="en-US" sz="100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ea typeface="Gill Sans"/>
              </a:rPr>
              <a:t>Continue item from PI3</a:t>
            </a:r>
            <a:endParaRPr lang="en-US" i="1" spc="-1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4"/>
              </a:rPr>
              <a:t>Create primary performance test suite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5"/>
              </a:rPr>
              <a:t>Create dedicated performance test suite for APIML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6"/>
              </a:rPr>
              <a:t>Create dedicated performance test suite for Explorer APIs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7"/>
              </a:rPr>
              <a:t>Create dedicated performance test suite for Desktop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8"/>
              </a:rPr>
              <a:t>Create dummy server for APIML testing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9"/>
              </a:rPr>
              <a:t>Run Metrics Server off-</a:t>
            </a:r>
            <a:r>
              <a:rPr lang="en-US" spc="-1" dirty="0" err="1">
                <a:latin typeface="Gill Sans"/>
                <a:ea typeface="Gill Sans"/>
                <a:hlinkClick r:id="rId9"/>
              </a:rPr>
              <a:t>zOS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0"/>
              </a:rPr>
              <a:t>Add ability to test performance of different endpoints in parallel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1"/>
              </a:rPr>
              <a:t>Validate test report with other methods</a:t>
            </a:r>
            <a:endParaRPr lang="en-US" spc="-1" dirty="0">
              <a:latin typeface="Gill Sans"/>
              <a:ea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High Availability – New Components &amp; Sysplex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 – High Availability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4"/>
              </a:rPr>
              <a:t>Create Caching API with VSAM support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5"/>
              </a:rPr>
              <a:t>Implement and integrate Zowe Launcher</a:t>
            </a:r>
            <a:r>
              <a:rPr lang="en-US" spc="-1" dirty="0">
                <a:latin typeface="Gill Sans"/>
                <a:ea typeface="Gill Sans"/>
              </a:rPr>
              <a:t> (Stage 1)</a:t>
            </a: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Starting Zowe in Sysplex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6"/>
              </a:rPr>
              <a:t>Verify and document z/OSMF on Sysplex configuration</a:t>
            </a:r>
            <a:r>
              <a:rPr lang="en-US" sz="1600" spc="-1" dirty="0">
                <a:latin typeface="Gill Sans"/>
                <a:ea typeface="Gill Sans"/>
              </a:rPr>
              <a:t> (shared SAF user registry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Document how to configure </a:t>
            </a:r>
            <a:r>
              <a:rPr lang="en-US" sz="1600" spc="-1" dirty="0">
                <a:latin typeface="Gill Sans"/>
                <a:ea typeface="Gill Sans"/>
                <a:hlinkClick r:id="rId7"/>
              </a:rPr>
              <a:t>port sharing</a:t>
            </a:r>
            <a:r>
              <a:rPr lang="en-US" sz="1600" spc="-1" dirty="0">
                <a:latin typeface="Gill Sans"/>
                <a:ea typeface="Gill Sans"/>
              </a:rPr>
              <a:t> and </a:t>
            </a:r>
            <a:r>
              <a:rPr lang="en-US" sz="1600" spc="-1" dirty="0">
                <a:latin typeface="Gill Sans"/>
                <a:ea typeface="Gill Sans"/>
                <a:hlinkClick r:id="rId8"/>
              </a:rPr>
              <a:t>D-DIVPA</a:t>
            </a:r>
            <a:r>
              <a:rPr lang="en-US" sz="1600" spc="-1" dirty="0">
                <a:latin typeface="Gill Sans"/>
                <a:ea typeface="Gill Sans"/>
              </a:rPr>
              <a:t> for API Gateway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9"/>
              </a:rPr>
              <a:t>Verify and document requirement on shared USS file system, and shared VSAM data set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0"/>
              </a:rPr>
              <a:t>Test and implement ARM policy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1"/>
              </a:rPr>
              <a:t>Validate Apiml &amp; zOSMF HA with ACF2 and Top Secret Enabled Sysplex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2"/>
              </a:rPr>
              <a:t>Verify how CLI works with Sysplex</a:t>
            </a:r>
            <a:endParaRPr lang="en-US" sz="1600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8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262626"/>
                </a:solidFill>
                <a:latin typeface="Gill Sans"/>
                <a:ea typeface="Gill Sans"/>
              </a:rPr>
              <a:t>High Availability – Existing Components &amp; Certificates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683812"/>
            <a:ext cx="8269762" cy="423774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Preparing Zowe and Components for HA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3"/>
              </a:rPr>
              <a:t>Break down apiml package into 3 individual components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4"/>
              </a:rPr>
              <a:t>Define manifest file for Zowe packages to simplify Zowe Launcher configurations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5"/>
              </a:rPr>
              <a:t>Add new configuration entries in instance.env to support multiple instances of components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6"/>
              </a:rPr>
              <a:t>Automatically configure ARM policy for Zowe Launcher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7"/>
              </a:rPr>
              <a:t>Improve lifecycle </a:t>
            </a:r>
            <a:r>
              <a:rPr lang="en-US" sz="1600" spc="-1" dirty="0" err="1">
                <a:latin typeface="Gill Sans"/>
                <a:ea typeface="Gill Sans"/>
                <a:hlinkClick r:id="rId7"/>
              </a:rPr>
              <a:t>start.sh</a:t>
            </a:r>
            <a:r>
              <a:rPr lang="en-US" sz="1600" spc="-1" dirty="0">
                <a:latin typeface="Gill Sans"/>
                <a:ea typeface="Gill Sans"/>
                <a:hlinkClick r:id="rId7"/>
              </a:rPr>
              <a:t> to properly trap termination signals and kill child processes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8"/>
              </a:rPr>
              <a:t>Change ZSS to be registered under API Discovery Service</a:t>
            </a:r>
            <a:endParaRPr lang="en-US" sz="1600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Certificate Configuration Improvement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9"/>
              </a:rPr>
              <a:t>Add flexibility to define certificate for internal and external usage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0"/>
              </a:rPr>
              <a:t>Allow to define multiple domains / IPs as Subject Alternative Name (SAN) when storing certificate(s) in Keyring</a:t>
            </a:r>
            <a:endParaRPr lang="en-US" sz="1600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9758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Extension Installation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3"/>
              </a:rPr>
              <a:t>Create extension installation script, playbook and test cases to validate installation</a:t>
            </a:r>
            <a:endParaRPr lang="en-US" spc="-1" dirty="0">
              <a:latin typeface="Gill Sans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extension installation script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new Ansible playbook to install extension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new test cases which will validate extension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306948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638</Words>
  <Application>Microsoft Office PowerPoint</Application>
  <PresentationFormat>On-screen Show (16:9)</PresentationFormat>
  <Paragraphs>85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Robert Avill</cp:lastModifiedBy>
  <cp:revision>159</cp:revision>
  <dcterms:modified xsi:type="dcterms:W3CDTF">2020-09-30T16:07:14Z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