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36"/>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8" r:id="rId17"/>
    <p:sldId id="2142532371" r:id="rId18"/>
    <p:sldId id="2142532373" r:id="rId19"/>
    <p:sldId id="2142532355" r:id="rId20"/>
    <p:sldId id="2142532379" r:id="rId21"/>
    <p:sldId id="2142532363" r:id="rId22"/>
    <p:sldId id="2142532374" r:id="rId23"/>
    <p:sldId id="2142532359" r:id="rId24"/>
    <p:sldId id="2142532380" r:id="rId25"/>
    <p:sldId id="2142532370" r:id="rId26"/>
    <p:sldId id="2142532356" r:id="rId27"/>
    <p:sldId id="2142532381" r:id="rId28"/>
    <p:sldId id="2142532364" r:id="rId29"/>
    <p:sldId id="2142532357" r:id="rId30"/>
    <p:sldId id="2142532365" r:id="rId31"/>
    <p:sldId id="2142532382" r:id="rId32"/>
    <p:sldId id="2142532358" r:id="rId33"/>
    <p:sldId id="2142532383" r:id="rId34"/>
    <p:sldId id="2142532367"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Gill Sans" panose="020B0502020104020203" pitchFamily="34" charset="-79"/>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864" autoAdjust="0"/>
  </p:normalViewPr>
  <p:slideViewPr>
    <p:cSldViewPr snapToGrid="0">
      <p:cViewPr varScale="1">
        <p:scale>
          <a:sx n="135" d="100"/>
          <a:sy n="135" d="100"/>
        </p:scale>
        <p:origin x="1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6335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764869177"/>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Deployment, Packaging and Management Hill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core components and extensions with the new extension design and rebuild documentation</a:t>
            </a:r>
          </a:p>
          <a:p>
            <a:pPr lvl="1"/>
            <a:r>
              <a:rPr lang="en-US" dirty="0"/>
              <a:t>Scope of changes dependent on available resource and design validation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a:t>
            </a:r>
          </a:p>
          <a:p>
            <a:pPr lvl="1"/>
            <a:r>
              <a:rPr lang="en-US" dirty="0"/>
              <a:t>If we get around to the de-coupling of the existing </a:t>
            </a:r>
            <a:r>
              <a:rPr lang="en-US" dirty="0" err="1"/>
              <a:t>zowe</a:t>
            </a:r>
            <a:r>
              <a:rPr lang="en-US" dirty="0"/>
              <a:t> core components, then some assistance in migrating current install scripts out of </a:t>
            </a:r>
            <a:r>
              <a:rPr lang="en-US" dirty="0" err="1"/>
              <a:t>zowe</a:t>
            </a:r>
            <a:r>
              <a:rPr lang="en-US" dirty="0"/>
              <a:t>-install-packaging maybe be required</a:t>
            </a:r>
          </a:p>
          <a:p>
            <a:r>
              <a:rPr lang="en-US" dirty="0"/>
              <a:t>Other dependencies:</a:t>
            </a:r>
          </a:p>
          <a:p>
            <a:pPr lvl="1"/>
            <a:r>
              <a:rPr lang="en-US" dirty="0"/>
              <a:t>Access to extender and installers to validate the design</a:t>
            </a:r>
          </a:p>
          <a:p>
            <a:pPr lvl="1"/>
            <a:r>
              <a:rPr lang="en-US" dirty="0"/>
              <a:t>Sample spring boot rest </a:t>
            </a:r>
            <a:r>
              <a:rPr lang="en-US" dirty="0" err="1"/>
              <a:t>api</a:t>
            </a:r>
            <a:r>
              <a:rPr lang="en-US" dirty="0"/>
              <a:t> and sample node </a:t>
            </a:r>
            <a:r>
              <a:rPr lang="en-US" dirty="0" err="1"/>
              <a:t>api</a:t>
            </a:r>
            <a:r>
              <a:rPr lang="en-US" dirty="0"/>
              <a:t> to extend/use as the base for the packaging and deployment samples</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6" name="Text Placeholder 3">
            <a:extLst>
              <a:ext uri="{FF2B5EF4-FFF2-40B4-BE49-F238E27FC236}">
                <a16:creationId xmlns:a16="http://schemas.microsoft.com/office/drawing/2014/main" id="{7DDA8DD6-8DFC-7B40-B543-B7065359847A}"/>
              </a:ext>
            </a:extLst>
          </p:cNvPr>
          <p:cNvSpPr txBox="1">
            <a:spLocks/>
          </p:cNvSpPr>
          <p:nvPr/>
        </p:nvSpPr>
        <p:spPr>
          <a:xfrm>
            <a:off x="333992" y="729290"/>
            <a:ext cx="8369400" cy="1995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altLang="zh-CN" dirty="0"/>
              <a:t>All</a:t>
            </a:r>
            <a:r>
              <a:rPr lang="zh-CN" altLang="en-US" dirty="0"/>
              <a:t> </a:t>
            </a:r>
            <a:r>
              <a:rPr lang="en-US" altLang="zh-CN" dirty="0"/>
              <a:t>squads</a:t>
            </a:r>
            <a:r>
              <a:rPr lang="zh-CN" altLang="en-US" dirty="0"/>
              <a:t> </a:t>
            </a:r>
            <a:r>
              <a:rPr lang="en-US" altLang="zh-CN" dirty="0"/>
              <a:t>–</a:t>
            </a:r>
            <a:r>
              <a:rPr lang="zh-CN" altLang="en-US" dirty="0"/>
              <a:t> </a:t>
            </a:r>
            <a:r>
              <a:rPr lang="en-US" altLang="zh-CN" dirty="0"/>
              <a:t>New</a:t>
            </a:r>
            <a:r>
              <a:rPr lang="zh-CN" altLang="en-US" dirty="0"/>
              <a:t> </a:t>
            </a:r>
            <a:r>
              <a:rPr lang="en-US" altLang="zh-CN" dirty="0"/>
              <a:t>feature</a:t>
            </a:r>
            <a:r>
              <a:rPr lang="zh-CN" altLang="en-US" dirty="0"/>
              <a:t> </a:t>
            </a:r>
            <a:r>
              <a:rPr lang="en-US" altLang="zh-CN" dirty="0"/>
              <a:t>content</a:t>
            </a:r>
            <a:endParaRPr lang="en-US" dirty="0"/>
          </a:p>
          <a:p>
            <a:r>
              <a:rPr lang="en-US" altLang="zh-CN" dirty="0"/>
              <a:t>Onboarding</a:t>
            </a:r>
            <a:r>
              <a:rPr lang="zh-CN" altLang="en-US" dirty="0"/>
              <a:t> </a:t>
            </a:r>
            <a:r>
              <a:rPr lang="en-US" altLang="zh-CN" dirty="0"/>
              <a:t>squad</a:t>
            </a:r>
            <a:r>
              <a:rPr lang="zh-CN" altLang="en-US" dirty="0"/>
              <a:t> </a:t>
            </a:r>
            <a:r>
              <a:rPr lang="en-US" altLang="zh-CN" dirty="0"/>
              <a:t>–</a:t>
            </a:r>
            <a:r>
              <a:rPr lang="zh-CN" altLang="en-US" dirty="0"/>
              <a:t> </a:t>
            </a:r>
            <a:r>
              <a:rPr lang="en-US" altLang="zh-CN" dirty="0"/>
              <a:t>Collaborate</a:t>
            </a:r>
            <a:r>
              <a:rPr lang="zh-CN" altLang="en-US" dirty="0"/>
              <a:t> </a:t>
            </a:r>
            <a:r>
              <a:rPr lang="en-US" altLang="zh-CN" dirty="0"/>
              <a:t>on</a:t>
            </a:r>
            <a:r>
              <a:rPr lang="zh-CN" altLang="en-US" dirty="0"/>
              <a:t> </a:t>
            </a:r>
            <a:r>
              <a:rPr lang="en-US" altLang="zh-CN" dirty="0" err="1"/>
              <a:t>zowe.org</a:t>
            </a:r>
            <a:r>
              <a:rPr lang="zh-CN" altLang="en-US" dirty="0"/>
              <a:t> </a:t>
            </a:r>
            <a:r>
              <a:rPr lang="en-US" altLang="zh-CN" dirty="0"/>
              <a:t>design</a:t>
            </a:r>
            <a:r>
              <a:rPr lang="zh-CN" altLang="en-US" dirty="0"/>
              <a:t> </a:t>
            </a:r>
            <a:r>
              <a:rPr lang="en-US" altLang="zh-CN" dirty="0"/>
              <a:t>and</a:t>
            </a:r>
            <a:r>
              <a:rPr lang="zh-CN" altLang="en-US" dirty="0"/>
              <a:t> </a:t>
            </a:r>
            <a:r>
              <a:rPr lang="en-US" altLang="zh-CN" dirty="0"/>
              <a:t>better</a:t>
            </a:r>
            <a:r>
              <a:rPr lang="zh-CN" altLang="en-US" dirty="0"/>
              <a:t> </a:t>
            </a:r>
            <a:r>
              <a:rPr lang="en-US" altLang="zh-CN" dirty="0"/>
              <a:t>navigation</a:t>
            </a:r>
            <a:endParaRPr lang="en-US" dirty="0"/>
          </a:p>
          <a:p>
            <a:endParaRPr lang="en-US" dirty="0"/>
          </a:p>
          <a:p>
            <a:pPr marL="101600" indent="0">
              <a:buFont typeface="Arial"/>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Systems Squad – ‘Design </a:t>
            </a:r>
            <a:r>
              <a:rPr lang="en-US" dirty="0" err="1"/>
              <a:t>Zowe</a:t>
            </a:r>
            <a:r>
              <a:rPr lang="en-US" dirty="0"/>
              <a:t> HA Infrastructure’</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6FB3BA-9F7C-4CD8-B3AB-262CEFAAFDB4}">
  <ds:schemaRefs>
    <ds:schemaRef ds:uri="http://schemas.microsoft.com/sharepoint/v3/contenttype/forms"/>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2193</TotalTime>
  <Words>1483</Words>
  <Application>Microsoft Macintosh PowerPoint</Application>
  <PresentationFormat>On-screen Show (16:9)</PresentationFormat>
  <Paragraphs>154</Paragraphs>
  <Slides>31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Arial</vt:lpstr>
      <vt:lpstr>Gill Sans</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Dependencies</vt:lpstr>
      <vt:lpstr>Feature 1</vt:lpstr>
      <vt:lpstr>Feature 2</vt:lpstr>
      <vt:lpstr>PowerPoint Presentation</vt:lpstr>
      <vt:lpstr>Dependencies</vt:lpstr>
      <vt:lpstr>Features</vt:lpstr>
      <vt:lpstr>Features</vt:lpstr>
      <vt:lpstr>PowerPoint Presentation</vt:lpstr>
      <vt:lpstr>Dependencies</vt:lpstr>
      <vt:lpstr>Focus</vt:lpstr>
      <vt:lpstr>PowerPoint Presentation</vt:lpstr>
      <vt:lpstr>Dependencies</vt:lpstr>
      <vt:lpstr>Focus</vt:lpstr>
      <vt:lpstr>PowerPoint Presentation</vt:lpstr>
      <vt:lpstr>Focus</vt:lpstr>
      <vt:lpstr>Dependencies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Steven Horsman</cp:lastModifiedBy>
  <cp:revision>134</cp:revision>
  <dcterms:modified xsi:type="dcterms:W3CDTF">2020-06-24T10:07:50Z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