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29"/>
  </p:notesMasterIdLst>
  <p:sldIdLst>
    <p:sldId id="279" r:id="rId5"/>
    <p:sldId id="2142532337" r:id="rId6"/>
    <p:sldId id="2142532351" r:id="rId7"/>
    <p:sldId id="2142532352" r:id="rId8"/>
    <p:sldId id="2142532360" r:id="rId9"/>
    <p:sldId id="2142532368" r:id="rId10"/>
    <p:sldId id="2142532369" r:id="rId11"/>
    <p:sldId id="2142532353" r:id="rId12"/>
    <p:sldId id="2142532361" r:id="rId13"/>
    <p:sldId id="2142532354" r:id="rId14"/>
    <p:sldId id="2142532371" r:id="rId15"/>
    <p:sldId id="2142532373" r:id="rId16"/>
    <p:sldId id="2142532355" r:id="rId17"/>
    <p:sldId id="2142532363" r:id="rId18"/>
    <p:sldId id="2142532374" r:id="rId19"/>
    <p:sldId id="2142532359" r:id="rId20"/>
    <p:sldId id="2142532366" r:id="rId21"/>
    <p:sldId id="2142532370" r:id="rId22"/>
    <p:sldId id="2142532356" r:id="rId23"/>
    <p:sldId id="2142532364" r:id="rId24"/>
    <p:sldId id="2142532357" r:id="rId25"/>
    <p:sldId id="2142532365" r:id="rId26"/>
    <p:sldId id="2142532358" r:id="rId27"/>
    <p:sldId id="2142532367"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Gill Sans" panose="020B0502020104020203" pitchFamily="34" charset="-79"/>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a:t>
            </a:r>
            <a:r>
              <a:rPr lang="en-US" dirty="0" err="1"/>
              <a:t>Zowe</a:t>
            </a:r>
            <a:r>
              <a:rPr lang="en-US" dirty="0"/>
              <a:t> Extensions Refactor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extensions with the new extension design and rebuild documentation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2.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2168</TotalTime>
  <Words>1319</Words>
  <Application>Microsoft Macintosh PowerPoint</Application>
  <PresentationFormat>On-screen Show (16:9)</PresentationFormat>
  <Paragraphs>126</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Gill Sans</vt:lpstr>
      <vt:lpstr>Arial</vt:lpstr>
      <vt:lpstr>Office Theme</vt:lpstr>
      <vt:lpstr>Zowe Community 20PI3  Squad Focus</vt:lpstr>
      <vt:lpstr>PowerPoint Presentation</vt:lpstr>
      <vt:lpstr>Agenda</vt:lpstr>
      <vt:lpstr>PowerPoint Presentation</vt:lpstr>
      <vt:lpstr>Feature 1</vt:lpstr>
      <vt:lpstr>Feature 2</vt:lpstr>
      <vt:lpstr>Feature 3</vt:lpstr>
      <vt:lpstr>PowerPoint Presentation</vt:lpstr>
      <vt:lpstr>Features</vt:lpstr>
      <vt:lpstr>PowerPoint Presentation</vt:lpstr>
      <vt:lpstr>Feature 1</vt:lpstr>
      <vt:lpstr>Feature 2</vt:lpstr>
      <vt:lpstr>PowerPoint Presentation</vt:lpstr>
      <vt:lpstr>Features</vt:lpstr>
      <vt:lpstr>Features</vt:lpstr>
      <vt:lpstr>PowerPoint Presentation</vt:lpstr>
      <vt:lpstr>Focus</vt:lpstr>
      <vt:lpstr>Focus</vt:lpstr>
      <vt:lpstr>PowerPoint Presentation</vt:lpstr>
      <vt:lpstr>Focus</vt:lpstr>
      <vt:lpstr>PowerPoint Presentation</vt:lpstr>
      <vt:lpstr>Focus</vt:lpstr>
      <vt:lpstr>PowerPoint Presentation</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Mark Ackert</cp:lastModifiedBy>
  <cp:revision>129</cp:revision>
  <dcterms:modified xsi:type="dcterms:W3CDTF">2020-06-23T15:57:50Z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