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28"/>
  </p:notesMasterIdLst>
  <p:sldIdLst>
    <p:sldId id="279" r:id="rId5"/>
    <p:sldId id="2142532337" r:id="rId6"/>
    <p:sldId id="2142532351" r:id="rId7"/>
    <p:sldId id="2142532352" r:id="rId8"/>
    <p:sldId id="2142532360" r:id="rId9"/>
    <p:sldId id="2142532368" r:id="rId10"/>
    <p:sldId id="2142532369" r:id="rId11"/>
    <p:sldId id="2142532353" r:id="rId12"/>
    <p:sldId id="2142532361" r:id="rId13"/>
    <p:sldId id="2142532354" r:id="rId14"/>
    <p:sldId id="2142532371" r:id="rId15"/>
    <p:sldId id="2142532373" r:id="rId16"/>
    <p:sldId id="2142532355" r:id="rId17"/>
    <p:sldId id="2142532363" r:id="rId18"/>
    <p:sldId id="2142532359" r:id="rId19"/>
    <p:sldId id="2142532366" r:id="rId20"/>
    <p:sldId id="2142532370" r:id="rId21"/>
    <p:sldId id="2142532356" r:id="rId22"/>
    <p:sldId id="2142532364" r:id="rId23"/>
    <p:sldId id="2142532357" r:id="rId24"/>
    <p:sldId id="2142532365" r:id="rId25"/>
    <p:sldId id="2142532358" r:id="rId26"/>
    <p:sldId id="2142532367"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Gill Sans"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96" autoAdjust="0"/>
  </p:normalViewPr>
  <p:slideViewPr>
    <p:cSldViewPr snapToGrid="0">
      <p:cViewPr varScale="1">
        <p:scale>
          <a:sx n="90" d="100"/>
          <a:sy n="90" d="100"/>
        </p:scale>
        <p:origin x="12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a:t>
            </a:r>
            <a:r>
              <a:rPr lang="en-US" dirty="0" smtClean="0"/>
              <a:t>can easily </a:t>
            </a:r>
            <a:r>
              <a:rPr lang="en-US" dirty="0"/>
              <a:t>learn about, access, and leverage </a:t>
            </a:r>
            <a:r>
              <a:rPr lang="en-US" dirty="0" err="1"/>
              <a:t>Zowe</a:t>
            </a:r>
            <a:r>
              <a:rPr lang="en-US" dirty="0"/>
              <a:t> SDKs to implement an initial use case.</a:t>
            </a:r>
            <a:endParaRPr lang="en-US" dirty="0"/>
          </a:p>
          <a:p>
            <a:pPr marL="101600" indent="0">
              <a:buNone/>
            </a:pPr>
            <a:r>
              <a:rPr lang="en-US" u="sng" dirty="0" smtClean="0"/>
              <a:t/>
            </a:r>
            <a:br>
              <a:rPr lang="en-US" u="sng" dirty="0" smtClean="0"/>
            </a:br>
            <a:r>
              <a:rPr lang="en-US" b="1" dirty="0" smtClean="0"/>
              <a:t>Deliverables: </a:t>
            </a:r>
            <a:r>
              <a:rPr lang="en-US" dirty="0" smtClean="0"/>
              <a:t>Documentation is published on our </a:t>
            </a:r>
            <a:r>
              <a:rPr lang="en-US" dirty="0" err="1" smtClean="0"/>
              <a:t>Zowe</a:t>
            </a:r>
            <a:r>
              <a:rPr lang="en-US" dirty="0" smtClean="0"/>
              <a:t> Docs site covering the overview and use of the SDKs as well as documenting how the community can contribute to the technology. In addition, detailed samples that leverage the SDKs are provided within each repository.</a:t>
            </a:r>
            <a:br>
              <a:rPr lang="en-US" dirty="0" smtClean="0"/>
            </a:br>
            <a:r>
              <a:rPr lang="en-US" dirty="0" smtClean="0"/>
              <a:t/>
            </a:r>
            <a:br>
              <a:rPr lang="en-US" dirty="0" smtClean="0"/>
            </a:br>
            <a:r>
              <a:rPr lang="en-US" dirty="0" smtClean="0"/>
              <a:t>To further drive visibility and adoption, the </a:t>
            </a:r>
            <a:r>
              <a:rPr lang="en-US" dirty="0" err="1" smtClean="0"/>
              <a:t>Zowe</a:t>
            </a:r>
            <a:r>
              <a:rPr lang="en-US" dirty="0" smtClean="0"/>
              <a:t> Node SDK is published to public </a:t>
            </a:r>
            <a:r>
              <a:rPr lang="en-US" dirty="0" err="1" smtClean="0"/>
              <a:t>npm</a:t>
            </a:r>
            <a:r>
              <a:rPr lang="en-US" dirty="0" smtClean="0"/>
              <a:t> separate from the </a:t>
            </a:r>
            <a:r>
              <a:rPr lang="en-US" dirty="0" err="1" smtClean="0"/>
              <a:t>Zowe</a:t>
            </a:r>
            <a:r>
              <a:rPr lang="en-US" dirty="0" smtClean="0"/>
              <a:t> CLI.</a:t>
            </a:r>
            <a:endParaRPr lang="en-US" dirty="0"/>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a:t>
            </a:r>
            <a:r>
              <a:rPr lang="en-US" dirty="0" smtClean="0"/>
              <a:t>2</a:t>
            </a:r>
            <a:endParaRPr lang="en-US" dirty="0"/>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a:t>
            </a:r>
            <a:r>
              <a:rPr lang="en-US" dirty="0" smtClean="0"/>
              <a:t>can store </a:t>
            </a:r>
            <a:r>
              <a:rPr lang="en-US" dirty="0"/>
              <a:t>all connection details and command option preferences in a single profile allowing for quick initial configuration and reduced effort when updating properties</a:t>
            </a:r>
            <a:r>
              <a:rPr lang="en-US" dirty="0" smtClean="0"/>
              <a:t>.</a:t>
            </a:r>
            <a:br>
              <a:rPr lang="en-US" dirty="0" smtClean="0"/>
            </a:br>
            <a:endParaRPr lang="en-US" b="1" dirty="0"/>
          </a:p>
          <a:p>
            <a:pPr marL="101600" indent="0">
              <a:buNone/>
            </a:pPr>
            <a:r>
              <a:rPr lang="en-US" b="1" dirty="0"/>
              <a:t>Deliverable: </a:t>
            </a:r>
            <a:r>
              <a:rPr lang="en-US" dirty="0" smtClean="0"/>
              <a:t>Simplified </a:t>
            </a:r>
            <a:r>
              <a:rPr lang="en-US" dirty="0"/>
              <a:t>profile management by allowing all profile options to be specified in a single base profile. This is an enhancement to the core CLI.</a:t>
            </a:r>
            <a:endParaRPr lang="en-US" dirty="0"/>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83851054"/>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CI/CD Squad Focus</a:t>
            </a:r>
          </a:p>
          <a:p>
            <a:r>
              <a:rPr lang="en-US" sz="2000" dirty="0"/>
              <a:t>Mark </a:t>
            </a:r>
            <a:r>
              <a:rPr lang="en-US" sz="2000" dirty="0" err="1"/>
              <a:t>Ackert</a:t>
            </a:r>
            <a:r>
              <a:rPr lang="en-US" sz="2000" dirty="0"/>
              <a:t> (Squad Lead)</a:t>
            </a:r>
          </a:p>
        </p:txBody>
      </p:sp>
    </p:spTree>
    <p:extLst>
      <p:ext uri="{BB962C8B-B14F-4D97-AF65-F5344CB8AC3E}">
        <p14:creationId xmlns:p14="http://schemas.microsoft.com/office/powerpoint/2010/main" val="212951683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2542653556"/>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6863371" cy="392400"/>
          </a:xfrm>
        </p:spPr>
        <p:txBody>
          <a:bodyPr/>
          <a:lstStyle/>
          <a:p>
            <a:r>
              <a:rPr lang="en-US" dirty="0"/>
              <a:t>Expanded CI/CD work-group Focus</a:t>
            </a:r>
          </a:p>
          <a:p>
            <a:r>
              <a:rPr lang="en-US" sz="2000" dirty="0"/>
              <a:t>Steven Horsman (Squad Lead)</a:t>
            </a:r>
          </a:p>
        </p:txBody>
      </p:sp>
    </p:spTree>
    <p:extLst>
      <p:ext uri="{BB962C8B-B14F-4D97-AF65-F5344CB8AC3E}">
        <p14:creationId xmlns:p14="http://schemas.microsoft.com/office/powerpoint/2010/main" val="292721977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3391740602"/>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CI/CD Squad Focus</a:t>
            </a:r>
          </a:p>
          <a:p>
            <a:r>
              <a:rPr lang="en-US" dirty="0"/>
              <a:t>Expanded CI/CD work-group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2104</TotalTime>
  <Words>1012</Words>
  <Application>Microsoft Office PowerPoint</Application>
  <PresentationFormat>On-screen Show (16:9)</PresentationFormat>
  <Paragraphs>105</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Gill Sans</vt:lpstr>
      <vt:lpstr>Arial</vt:lpstr>
      <vt:lpstr>Office Theme</vt:lpstr>
      <vt:lpstr>Zowe Community 20PI3  Squad Focus</vt:lpstr>
      <vt:lpstr>PowerPoint Presentation</vt:lpstr>
      <vt:lpstr>Agenda</vt:lpstr>
      <vt:lpstr>PowerPoint Presentation</vt:lpstr>
      <vt:lpstr>Feature 1</vt:lpstr>
      <vt:lpstr>Feature 2</vt:lpstr>
      <vt:lpstr>Feature 3</vt:lpstr>
      <vt:lpstr>PowerPoint Presentation</vt:lpstr>
      <vt:lpstr>Features</vt:lpstr>
      <vt:lpstr>PowerPoint Presentation</vt:lpstr>
      <vt:lpstr>Feature 1</vt:lpstr>
      <vt:lpstr>Feature 2</vt:lpstr>
      <vt:lpstr>PowerPoint Presentation</vt:lpstr>
      <vt:lpstr>Features</vt:lpstr>
      <vt:lpstr>PowerPoint Presentation</vt:lpstr>
      <vt:lpstr>Focus</vt:lpstr>
      <vt:lpstr>Focus</vt:lpstr>
      <vt:lpstr>PowerPoint Presentation</vt:lpstr>
      <vt:lpstr>Features</vt:lpstr>
      <vt:lpstr>PowerPoint Presentation</vt:lpstr>
      <vt:lpstr>Features</vt:lpstr>
      <vt:lpstr>PowerPoint Presentation</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Michael Bauer</cp:lastModifiedBy>
  <cp:revision>119</cp:revision>
  <dcterms:modified xsi:type="dcterms:W3CDTF">2020-06-23T11:36:05Z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