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4"/>
  </p:sldMasterIdLst>
  <p:notesMasterIdLst>
    <p:notesMasterId r:id="rId24"/>
  </p:notesMasterIdLst>
  <p:sldIdLst>
    <p:sldId id="279" r:id="rId5"/>
    <p:sldId id="2142532337" r:id="rId6"/>
    <p:sldId id="2142532351" r:id="rId7"/>
    <p:sldId id="2142532352" r:id="rId8"/>
    <p:sldId id="2142532360" r:id="rId9"/>
    <p:sldId id="2142532353" r:id="rId10"/>
    <p:sldId id="2142532361" r:id="rId11"/>
    <p:sldId id="2142532354" r:id="rId12"/>
    <p:sldId id="2142532362" r:id="rId13"/>
    <p:sldId id="2142532355" r:id="rId14"/>
    <p:sldId id="2142532363" r:id="rId15"/>
    <p:sldId id="2142532359" r:id="rId16"/>
    <p:sldId id="2142532366" r:id="rId17"/>
    <p:sldId id="2142532356" r:id="rId18"/>
    <p:sldId id="2142532364" r:id="rId19"/>
    <p:sldId id="2142532357" r:id="rId20"/>
    <p:sldId id="2142532365" r:id="rId21"/>
    <p:sldId id="2142532358" r:id="rId22"/>
    <p:sldId id="2142532367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Gill Sans" panose="020B0502020104020203" pitchFamily="34" charset="-79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6E4D09-935D-43B9-8870-911B4420BDA4}" v="74" dt="2020-06-04T11:17:34.315"/>
  </p1510:revLst>
</p1510:revInfo>
</file>

<file path=ppt/tableStyles.xml><?xml version="1.0" encoding="utf-8"?>
<a:tblStyleLst xmlns:a="http://schemas.openxmlformats.org/drawingml/2006/main" def="{FAE9D7D4-FCE9-4A55-8185-6E2795874F8A}">
  <a:tblStyle styleId="{FAE9D7D4-FCE9-4A55-8185-6E2795874F8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9812" autoAdjust="0"/>
  </p:normalViewPr>
  <p:slideViewPr>
    <p:cSldViewPr snapToGrid="0">
      <p:cViewPr varScale="1">
        <p:scale>
          <a:sx n="116" d="100"/>
          <a:sy n="116" d="100"/>
        </p:scale>
        <p:origin x="1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7fabc1ec5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77fabc1ec5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772583"/>
            <a:ext cx="9144000" cy="4371000"/>
          </a:xfrm>
          <a:prstGeom prst="rect">
            <a:avLst/>
          </a:prstGeom>
          <a:solidFill>
            <a:srgbClr val="3664AD">
              <a:alpha val="19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664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33992" y="159442"/>
            <a:ext cx="7893900" cy="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Gill Sans"/>
              <a:buNone/>
              <a:defRPr sz="3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 amt="6000"/>
          </a:blip>
          <a:srcRect l="17595"/>
          <a:stretch/>
        </p:blipFill>
        <p:spPr>
          <a:xfrm>
            <a:off x="0" y="775758"/>
            <a:ext cx="6393970" cy="43645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317500" y="943429"/>
            <a:ext cx="8369400" cy="3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3" descr="OpenMainframe_Logo_Panton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06753" y="100723"/>
            <a:ext cx="469853" cy="51821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0" y="5112912"/>
            <a:ext cx="9144000" cy="50700"/>
          </a:xfrm>
          <a:prstGeom prst="rect">
            <a:avLst/>
          </a:prstGeom>
          <a:solidFill>
            <a:srgbClr val="3664A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664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2"/>
          </p:nvPr>
        </p:nvSpPr>
        <p:spPr>
          <a:xfrm>
            <a:off x="228999" y="4803550"/>
            <a:ext cx="5804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Mainframe Project All Member Meeting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 l="10532"/>
          <a:stretch/>
        </p:blipFill>
        <p:spPr>
          <a:xfrm>
            <a:off x="0" y="0"/>
            <a:ext cx="818091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>
            <a:spLocks noGrp="1"/>
          </p:cNvSpPr>
          <p:nvPr>
            <p:ph type="ctrTitle"/>
          </p:nvPr>
        </p:nvSpPr>
        <p:spPr>
          <a:xfrm>
            <a:off x="4553842" y="1643174"/>
            <a:ext cx="4185600" cy="13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64AD"/>
              </a:buClr>
              <a:buSzPts val="4200"/>
              <a:buFont typeface="Gill Sans"/>
              <a:buNone/>
              <a:defRPr sz="4200" b="0" i="0" u="none" strike="noStrike" cap="none">
                <a:solidFill>
                  <a:srgbClr val="3664AD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4571983" y="3005359"/>
            <a:ext cx="41856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1" u="none" strike="noStrike" cap="none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01446" y="1113329"/>
            <a:ext cx="1401147" cy="428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308610" y="3525959"/>
            <a:ext cx="6446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14085" y="4878185"/>
            <a:ext cx="666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33992" y="148858"/>
            <a:ext cx="7893900" cy="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Gill Sans"/>
              <a:buNone/>
              <a:defRPr sz="3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7500" y="943429"/>
            <a:ext cx="8369400" cy="3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ransition spd="med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ctrTitle"/>
          </p:nvPr>
        </p:nvSpPr>
        <p:spPr>
          <a:xfrm>
            <a:off x="4553842" y="1643173"/>
            <a:ext cx="4210596" cy="189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200" dirty="0" err="1"/>
              <a:t>Zowe</a:t>
            </a:r>
            <a:r>
              <a:rPr lang="en-US" sz="3200" dirty="0"/>
              <a:t> Community 20PI3 </a:t>
            </a:r>
            <a:br>
              <a:rPr lang="en-US" sz="3200" dirty="0"/>
            </a:br>
            <a:r>
              <a:rPr lang="en-US" sz="3200" dirty="0"/>
              <a:t>Squad Focus</a:t>
            </a:r>
            <a:endParaRPr sz="3100" dirty="0"/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350" y="394975"/>
            <a:ext cx="2717854" cy="1214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B2E00A-906F-6645-9A30-53C6D93DC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Zowe</a:t>
            </a:r>
            <a:r>
              <a:rPr lang="en-US" dirty="0"/>
              <a:t> Explorer Squad Focus</a:t>
            </a:r>
          </a:p>
          <a:p>
            <a:r>
              <a:rPr lang="en-US" sz="2000" dirty="0"/>
              <a:t>Fernando </a:t>
            </a:r>
            <a:r>
              <a:rPr lang="en-US" sz="2000" dirty="0" err="1"/>
              <a:t>Rijo</a:t>
            </a:r>
            <a:r>
              <a:rPr lang="en-US" sz="2000" dirty="0"/>
              <a:t> Cedeno (Squad Lead)</a:t>
            </a:r>
          </a:p>
        </p:txBody>
      </p:sp>
    </p:spTree>
    <p:extLst>
      <p:ext uri="{BB962C8B-B14F-4D97-AF65-F5344CB8AC3E}">
        <p14:creationId xmlns:p14="http://schemas.microsoft.com/office/powerpoint/2010/main" val="3410406107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EEE36-E132-0D40-A4B8-9BDC5C8B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4ECB-A7D5-6B47-8180-75CB3C3DB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err="1"/>
              <a:t>xxxx</a:t>
            </a:r>
            <a:r>
              <a:rPr lang="en-US" dirty="0"/>
              <a:t> (in support of theme xxx)</a:t>
            </a:r>
          </a:p>
        </p:txBody>
      </p:sp>
    </p:spTree>
    <p:extLst>
      <p:ext uri="{BB962C8B-B14F-4D97-AF65-F5344CB8AC3E}">
        <p14:creationId xmlns:p14="http://schemas.microsoft.com/office/powerpoint/2010/main" val="183851054"/>
      </p:ext>
    </p:extLst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B2E00A-906F-6645-9A30-53C6D93DC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Onboarding Squad Focus</a:t>
            </a:r>
          </a:p>
          <a:p>
            <a:r>
              <a:rPr lang="en-US" sz="2000" dirty="0"/>
              <a:t>Rose?? Joe W? (Squad Lead??)</a:t>
            </a:r>
          </a:p>
        </p:txBody>
      </p:sp>
    </p:spTree>
    <p:extLst>
      <p:ext uri="{BB962C8B-B14F-4D97-AF65-F5344CB8AC3E}">
        <p14:creationId xmlns:p14="http://schemas.microsoft.com/office/powerpoint/2010/main" val="322818001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EEE36-E132-0D40-A4B8-9BDC5C8B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4ECB-A7D5-6B47-8180-75CB3C3DB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</a:t>
            </a:r>
            <a:r>
              <a:rPr lang="en-US" dirty="0" err="1"/>
              <a:t>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31278"/>
      </p:ext>
    </p:extLst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B2E00A-906F-6645-9A30-53C6D93DC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CI/CD Squad Focus</a:t>
            </a:r>
          </a:p>
          <a:p>
            <a:r>
              <a:rPr lang="en-US" sz="2000" dirty="0"/>
              <a:t>Mark </a:t>
            </a:r>
            <a:r>
              <a:rPr lang="en-US" sz="2000" dirty="0" err="1"/>
              <a:t>Ackert</a:t>
            </a:r>
            <a:r>
              <a:rPr lang="en-US" sz="2000" dirty="0"/>
              <a:t> (Squad Lead)</a:t>
            </a:r>
          </a:p>
        </p:txBody>
      </p:sp>
    </p:spTree>
    <p:extLst>
      <p:ext uri="{BB962C8B-B14F-4D97-AF65-F5344CB8AC3E}">
        <p14:creationId xmlns:p14="http://schemas.microsoft.com/office/powerpoint/2010/main" val="2129516835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EEE36-E132-0D40-A4B8-9BDC5C8B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4ECB-A7D5-6B47-8180-75CB3C3DB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err="1"/>
              <a:t>xxxx</a:t>
            </a:r>
            <a:r>
              <a:rPr lang="en-US" dirty="0"/>
              <a:t> (in support of theme xxx)</a:t>
            </a:r>
          </a:p>
        </p:txBody>
      </p:sp>
    </p:spTree>
    <p:extLst>
      <p:ext uri="{BB962C8B-B14F-4D97-AF65-F5344CB8AC3E}">
        <p14:creationId xmlns:p14="http://schemas.microsoft.com/office/powerpoint/2010/main" val="2542653556"/>
      </p:ext>
    </p:extLst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B2E00A-906F-6645-9A30-53C6D93DC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609" y="3525959"/>
            <a:ext cx="6863371" cy="392400"/>
          </a:xfrm>
        </p:spPr>
        <p:txBody>
          <a:bodyPr/>
          <a:lstStyle/>
          <a:p>
            <a:r>
              <a:rPr lang="en-US" dirty="0"/>
              <a:t>Expanded CI/CD work-group Focus</a:t>
            </a:r>
          </a:p>
          <a:p>
            <a:r>
              <a:rPr lang="en-US" sz="2000" dirty="0"/>
              <a:t>Steven Horsman (Squad Lead)</a:t>
            </a:r>
          </a:p>
        </p:txBody>
      </p:sp>
    </p:spTree>
    <p:extLst>
      <p:ext uri="{BB962C8B-B14F-4D97-AF65-F5344CB8AC3E}">
        <p14:creationId xmlns:p14="http://schemas.microsoft.com/office/powerpoint/2010/main" val="2927219770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EEE36-E132-0D40-A4B8-9BDC5C8B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4ECB-A7D5-6B47-8180-75CB3C3DB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err="1"/>
              <a:t>xxxx</a:t>
            </a:r>
            <a:r>
              <a:rPr lang="en-US" dirty="0"/>
              <a:t> (in support of theme xxx)</a:t>
            </a:r>
          </a:p>
        </p:txBody>
      </p:sp>
    </p:spTree>
    <p:extLst>
      <p:ext uri="{BB962C8B-B14F-4D97-AF65-F5344CB8AC3E}">
        <p14:creationId xmlns:p14="http://schemas.microsoft.com/office/powerpoint/2010/main" val="3391740602"/>
      </p:ext>
    </p:extLst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B2E00A-906F-6645-9A30-53C6D93DC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 Squad Focus</a:t>
            </a:r>
          </a:p>
          <a:p>
            <a:r>
              <a:rPr lang="en-US" sz="2000" dirty="0"/>
              <a:t>Ashley?? (Squad Lead??)</a:t>
            </a:r>
          </a:p>
        </p:txBody>
      </p:sp>
    </p:spTree>
    <p:extLst>
      <p:ext uri="{BB962C8B-B14F-4D97-AF65-F5344CB8AC3E}">
        <p14:creationId xmlns:p14="http://schemas.microsoft.com/office/powerpoint/2010/main" val="1157146962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EEE36-E132-0D40-A4B8-9BDC5C8B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4ECB-A7D5-6B47-8180-75CB3C3DB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</a:t>
            </a:r>
            <a:r>
              <a:rPr lang="en-US" dirty="0" err="1"/>
              <a:t>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166612"/>
      </p:ext>
    </p:extLst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D99409-99E1-9B4F-8407-EDD3D6948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06" y="122548"/>
            <a:ext cx="6446400" cy="392400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F52D2D-BCBC-49CB-BA63-49513AC21C52}"/>
              </a:ext>
            </a:extLst>
          </p:cNvPr>
          <p:cNvSpPr txBox="1"/>
          <p:nvPr/>
        </p:nvSpPr>
        <p:spPr>
          <a:xfrm>
            <a:off x="0" y="823659"/>
            <a:ext cx="9143999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Before this presentation ZLC will present </a:t>
            </a:r>
            <a:r>
              <a:rPr lang="en-US" sz="1600" dirty="0" err="1"/>
              <a:t>Zowe</a:t>
            </a:r>
            <a:r>
              <a:rPr lang="en-US" sz="1600" dirty="0"/>
              <a:t> achievements from last PI and context/vision at a hill-level for the upcoming 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Following this presentation, the squads will disperse into breakouts to plan their PI in more detail</a:t>
            </a:r>
          </a:p>
        </p:txBody>
      </p:sp>
    </p:spTree>
    <p:extLst>
      <p:ext uri="{BB962C8B-B14F-4D97-AF65-F5344CB8AC3E}">
        <p14:creationId xmlns:p14="http://schemas.microsoft.com/office/powerpoint/2010/main" val="1594363151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D95B5A-F3BE-C447-8B25-32D8AB44C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9B499-721D-A74A-9669-DE1BE1DD5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ML Squad Focus</a:t>
            </a:r>
          </a:p>
          <a:p>
            <a:r>
              <a:rPr lang="en-US" dirty="0"/>
              <a:t>App Framework Squad Focus</a:t>
            </a:r>
          </a:p>
          <a:p>
            <a:r>
              <a:rPr lang="en-US" dirty="0"/>
              <a:t>CLI Squad Focus</a:t>
            </a:r>
          </a:p>
          <a:p>
            <a:r>
              <a:rPr lang="en-US" dirty="0" err="1"/>
              <a:t>Zowe</a:t>
            </a:r>
            <a:r>
              <a:rPr lang="en-US" dirty="0"/>
              <a:t> Explorer Squad Focus</a:t>
            </a:r>
          </a:p>
          <a:p>
            <a:r>
              <a:rPr lang="en-US" dirty="0"/>
              <a:t>Onboarding Squad Focus</a:t>
            </a:r>
          </a:p>
          <a:p>
            <a:r>
              <a:rPr lang="en-US" dirty="0"/>
              <a:t>CI/CD Squad Focus</a:t>
            </a:r>
          </a:p>
          <a:p>
            <a:r>
              <a:rPr lang="en-US" dirty="0"/>
              <a:t>Expanded CI/CD work-group Focus</a:t>
            </a:r>
          </a:p>
          <a:p>
            <a:r>
              <a:rPr lang="en-US" dirty="0"/>
              <a:t>Doc Squad Focus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75309"/>
      </p:ext>
    </p:extLst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B2E00A-906F-6645-9A30-53C6D93DC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ML Squad Focus</a:t>
            </a:r>
          </a:p>
          <a:p>
            <a:r>
              <a:rPr lang="en-US" sz="2000" dirty="0"/>
              <a:t>Elliot </a:t>
            </a:r>
            <a:r>
              <a:rPr lang="en-US" sz="2000" dirty="0" err="1"/>
              <a:t>Jalley</a:t>
            </a:r>
            <a:r>
              <a:rPr lang="en-US" sz="2000" dirty="0"/>
              <a:t> (Squad Lead)</a:t>
            </a:r>
          </a:p>
        </p:txBody>
      </p:sp>
    </p:spTree>
    <p:extLst>
      <p:ext uri="{BB962C8B-B14F-4D97-AF65-F5344CB8AC3E}">
        <p14:creationId xmlns:p14="http://schemas.microsoft.com/office/powerpoint/2010/main" val="2249524061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EEE36-E132-0D40-A4B8-9BDC5C8B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4ECB-A7D5-6B47-8180-75CB3C3DB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err="1"/>
              <a:t>xxxx</a:t>
            </a:r>
            <a:r>
              <a:rPr lang="en-US" dirty="0"/>
              <a:t> (in support of theme xxx)</a:t>
            </a:r>
          </a:p>
        </p:txBody>
      </p:sp>
    </p:spTree>
    <p:extLst>
      <p:ext uri="{BB962C8B-B14F-4D97-AF65-F5344CB8AC3E}">
        <p14:creationId xmlns:p14="http://schemas.microsoft.com/office/powerpoint/2010/main" val="90732165"/>
      </p:ext>
    </p:extLst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B2E00A-906F-6645-9A30-53C6D93DC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 Framework Squad Focus</a:t>
            </a:r>
          </a:p>
          <a:p>
            <a:r>
              <a:rPr lang="en-US" sz="2000" dirty="0"/>
              <a:t>Sean Grady (Squad Lead)</a:t>
            </a:r>
          </a:p>
        </p:txBody>
      </p:sp>
    </p:spTree>
    <p:extLst>
      <p:ext uri="{BB962C8B-B14F-4D97-AF65-F5344CB8AC3E}">
        <p14:creationId xmlns:p14="http://schemas.microsoft.com/office/powerpoint/2010/main" val="4022961719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EEE36-E132-0D40-A4B8-9BDC5C8B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4ECB-A7D5-6B47-8180-75CB3C3DB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err="1"/>
              <a:t>xxxx</a:t>
            </a:r>
            <a:r>
              <a:rPr lang="en-US" dirty="0"/>
              <a:t> (in support of theme xxx)</a:t>
            </a:r>
          </a:p>
        </p:txBody>
      </p:sp>
    </p:spTree>
    <p:extLst>
      <p:ext uri="{BB962C8B-B14F-4D97-AF65-F5344CB8AC3E}">
        <p14:creationId xmlns:p14="http://schemas.microsoft.com/office/powerpoint/2010/main" val="1714517199"/>
      </p:ext>
    </p:extLst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B2E00A-906F-6645-9A30-53C6D93DC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 Squad Focus</a:t>
            </a:r>
          </a:p>
          <a:p>
            <a:r>
              <a:rPr lang="en-US" sz="2000" dirty="0"/>
              <a:t>Mike Bauer (Squad Lead)</a:t>
            </a:r>
          </a:p>
        </p:txBody>
      </p:sp>
    </p:spTree>
    <p:extLst>
      <p:ext uri="{BB962C8B-B14F-4D97-AF65-F5344CB8AC3E}">
        <p14:creationId xmlns:p14="http://schemas.microsoft.com/office/powerpoint/2010/main" val="3971072508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EEE36-E132-0D40-A4B8-9BDC5C8B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4ECB-A7D5-6B47-8180-75CB3C3DB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err="1"/>
              <a:t>xxxx</a:t>
            </a:r>
            <a:r>
              <a:rPr lang="en-US" dirty="0"/>
              <a:t> (in support of theme xxx)</a:t>
            </a:r>
          </a:p>
        </p:txBody>
      </p:sp>
    </p:spTree>
    <p:extLst>
      <p:ext uri="{BB962C8B-B14F-4D97-AF65-F5344CB8AC3E}">
        <p14:creationId xmlns:p14="http://schemas.microsoft.com/office/powerpoint/2010/main" val="3888714458"/>
      </p:ext>
    </p:extLst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366F8B0CAC4944B54E4FE62E1853FF" ma:contentTypeVersion="13" ma:contentTypeDescription="Create a new document." ma:contentTypeScope="" ma:versionID="c0144efe8435d8d2a41eb877ff779f3d">
  <xsd:schema xmlns:xsd="http://www.w3.org/2001/XMLSchema" xmlns:xs="http://www.w3.org/2001/XMLSchema" xmlns:p="http://schemas.microsoft.com/office/2006/metadata/properties" xmlns:ns3="dc93a766-66e7-40cb-ae91-7d18686f06cb" xmlns:ns4="218ddd80-e909-418b-876b-6da869ab062e" targetNamespace="http://schemas.microsoft.com/office/2006/metadata/properties" ma:root="true" ma:fieldsID="98e515d43d9a7e057d5a8f41d3b12b29" ns3:_="" ns4:_="">
    <xsd:import namespace="dc93a766-66e7-40cb-ae91-7d18686f06cb"/>
    <xsd:import namespace="218ddd80-e909-418b-876b-6da869ab062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93a766-66e7-40cb-ae91-7d18686f06c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ddd80-e909-418b-876b-6da869ab06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6FB3BA-9F7C-4CD8-B3AB-262CEFAAFD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54B724-95FE-4227-A509-89C0BE165019}">
  <ds:schemaRefs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218ddd80-e909-418b-876b-6da869ab062e"/>
    <ds:schemaRef ds:uri="http://www.w3.org/XML/1998/namespace"/>
    <ds:schemaRef ds:uri="http://schemas.microsoft.com/office/infopath/2007/PartnerControls"/>
    <ds:schemaRef ds:uri="dc93a766-66e7-40cb-ae91-7d18686f06cb"/>
  </ds:schemaRefs>
</ds:datastoreItem>
</file>

<file path=customXml/itemProps3.xml><?xml version="1.0" encoding="utf-8"?>
<ds:datastoreItem xmlns:ds="http://schemas.openxmlformats.org/officeDocument/2006/customXml" ds:itemID="{75DFD259-8AF4-4CFA-9594-D45098FC58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93a766-66e7-40cb-ae91-7d18686f06cb"/>
    <ds:schemaRef ds:uri="218ddd80-e909-418b-876b-6da869ab06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1979</TotalTime>
  <Words>229</Words>
  <Application>Microsoft Macintosh PowerPoint</Application>
  <PresentationFormat>On-screen Show (16:9)</PresentationFormat>
  <Paragraphs>48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Arial</vt:lpstr>
      <vt:lpstr>Gill Sans</vt:lpstr>
      <vt:lpstr>Office Theme</vt:lpstr>
      <vt:lpstr>Zowe Community 20PI3  Squad Focus</vt:lpstr>
      <vt:lpstr>PowerPoint Presentation</vt:lpstr>
      <vt:lpstr>Agenda</vt:lpstr>
      <vt:lpstr>PowerPoint Presentation</vt:lpstr>
      <vt:lpstr>Features</vt:lpstr>
      <vt:lpstr>PowerPoint Presentation</vt:lpstr>
      <vt:lpstr>Features</vt:lpstr>
      <vt:lpstr>PowerPoint Presentation</vt:lpstr>
      <vt:lpstr>Features</vt:lpstr>
      <vt:lpstr>PowerPoint Presentation</vt:lpstr>
      <vt:lpstr>Features</vt:lpstr>
      <vt:lpstr>PowerPoint Presentation</vt:lpstr>
      <vt:lpstr>Focus</vt:lpstr>
      <vt:lpstr>PowerPoint Presentation</vt:lpstr>
      <vt:lpstr>Features</vt:lpstr>
      <vt:lpstr>PowerPoint Presentation</vt:lpstr>
      <vt:lpstr>Features</vt:lpstr>
      <vt:lpstr>PowerPoint Presentation</vt:lpstr>
      <vt:lpstr>Focus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Zowe LTS Release</dc:title>
  <dc:creator>Peter Fandel</dc:creator>
  <cp:lastModifiedBy>Sujay Solomon</cp:lastModifiedBy>
  <cp:revision>100</cp:revision>
  <dcterms:modified xsi:type="dcterms:W3CDTF">2020-06-18T01:16:57Z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0x01010078366F8B0CAC4944B54E4FE62E1853FF</vt:lpwstr>
  </property>
</Properties>
</file>