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7"/>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8" r:id="rId17"/>
    <p:sldId id="2142532371" r:id="rId18"/>
    <p:sldId id="2142532373" r:id="rId19"/>
    <p:sldId id="2142532355" r:id="rId20"/>
    <p:sldId id="2142532379" r:id="rId21"/>
    <p:sldId id="2142532363" r:id="rId22"/>
    <p:sldId id="2142532374" r:id="rId23"/>
    <p:sldId id="2142532359" r:id="rId24"/>
    <p:sldId id="2142532380" r:id="rId25"/>
    <p:sldId id="2142532366" r:id="rId26"/>
    <p:sldId id="2142532370" r:id="rId27"/>
    <p:sldId id="2142532356" r:id="rId28"/>
    <p:sldId id="2142532381" r:id="rId29"/>
    <p:sldId id="2142532364" r:id="rId30"/>
    <p:sldId id="2142532357" r:id="rId31"/>
    <p:sldId id="2142532382" r:id="rId32"/>
    <p:sldId id="2142532365" r:id="rId33"/>
    <p:sldId id="2142532358" r:id="rId34"/>
    <p:sldId id="2142532383" r:id="rId35"/>
    <p:sldId id="2142532367"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Gill Sans" panose="020B0502020104020203" pitchFamily="34" charset="-79"/>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63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76486917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Focus </a:t>
            </a:r>
            <a:r>
              <a:rPr lang="en-US" dirty="0" err="1"/>
              <a:t>xxxx</a:t>
            </a:r>
            <a:endParaRPr lang="en-US" dirty="0"/>
          </a:p>
        </p:txBody>
      </p:sp>
    </p:spTree>
    <p:extLst>
      <p:ext uri="{BB962C8B-B14F-4D97-AF65-F5344CB8AC3E}">
        <p14:creationId xmlns:p14="http://schemas.microsoft.com/office/powerpoint/2010/main" val="2827431278"/>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a:t>
            </a:r>
            <a:r>
              <a:rPr lang="en-US" dirty="0" err="1"/>
              <a:t>Zowe</a:t>
            </a:r>
            <a:r>
              <a:rPr lang="en-US" dirty="0"/>
              <a:t> Extensions Refactor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extensions with the new extension design and rebuild documentation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3.xml><?xml version="1.0" encoding="utf-8"?>
<ds:datastoreItem xmlns:ds="http://schemas.openxmlformats.org/officeDocument/2006/customXml" ds:itemID="{B16FB3BA-9F7C-4CD8-B3AB-262CEFAAFD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2174</TotalTime>
  <Words>1391</Words>
  <Application>Microsoft Macintosh PowerPoint</Application>
  <PresentationFormat>On-screen Show (16:9)</PresentationFormat>
  <Paragraphs>150</Paragraphs>
  <Slides>32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Gill Sans</vt:lpstr>
      <vt:lpstr>Calibri</vt:lpstr>
      <vt:lpstr>Arial</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Dependencies</vt:lpstr>
      <vt:lpstr>Feature 1</vt:lpstr>
      <vt:lpstr>Feature 2</vt:lpstr>
      <vt:lpstr>PowerPoint Presentation</vt:lpstr>
      <vt:lpstr>Dependencies</vt:lpstr>
      <vt:lpstr>Features</vt:lpstr>
      <vt:lpstr>Features</vt:lpstr>
      <vt:lpstr>PowerPoint Presentation</vt:lpstr>
      <vt:lpstr>Dependencies</vt:lpstr>
      <vt:lpstr>Focus</vt:lpstr>
      <vt:lpstr>Focus</vt:lpstr>
      <vt:lpstr>PowerPoint Presentation</vt:lpstr>
      <vt:lpstr>Dependencies</vt:lpstr>
      <vt:lpstr>Focus</vt:lpstr>
      <vt:lpstr>PowerPoint Presentation</vt:lpstr>
      <vt:lpstr>Dependencies</vt:lpstr>
      <vt:lpstr>Focus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Nicholas Kocsis</cp:lastModifiedBy>
  <cp:revision>131</cp:revision>
  <dcterms:modified xsi:type="dcterms:W3CDTF">2020-06-23T17:17:49Z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