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25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7152B91-380E-4544-A863-458D9FA4F770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28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54000" y="1643040"/>
            <a:ext cx="4210200" cy="189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3664AD"/>
                </a:solidFill>
                <a:latin typeface="Gill Sans"/>
                <a:ea typeface="Gill Sans"/>
              </a:rPr>
              <a:t>Zowe Community 20PI4 </a:t>
            </a:r>
            <a:br>
              <a:rPr dirty="0"/>
            </a:br>
            <a:r>
              <a:rPr lang="en-US" sz="3200" b="0" strike="noStrike" spc="-1" dirty="0">
                <a:solidFill>
                  <a:srgbClr val="3664AD"/>
                </a:solidFill>
                <a:latin typeface="Gill Sans"/>
                <a:ea typeface="Gill Sans"/>
              </a:rPr>
              <a:t>Squad Focus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4440" y="12240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Arial"/>
                <a:ea typeface="Arial"/>
              </a:rPr>
              <a:t>Notes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Before this presentation ZLC will present Zowe achievements from last PI and context/vision at a hill-level for the upcoming PI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Following this presentation, the squads will disperse into breakouts to plan their PI in more detail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62626"/>
                </a:solidFill>
                <a:latin typeface="Gill Sans"/>
                <a:ea typeface="Gill Sans"/>
              </a:rPr>
              <a:t>Agenda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17520" y="943560"/>
            <a:ext cx="8368920" cy="3142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Squad 1 Focus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Squad 2 Focus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Arial"/>
              </a:rPr>
              <a:t>TBD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(Squad Lead)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62626"/>
                </a:solidFill>
                <a:latin typeface="Gill Sans"/>
                <a:ea typeface="Gill Sans"/>
              </a:rPr>
              <a:t>Dependencies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Dependencies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Gill Sans"/>
                <a:ea typeface="Gill Sans"/>
              </a:rPr>
              <a:t>TBD Title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Gill Sans"/>
                <a:ea typeface="Gill Sans"/>
              </a:rPr>
              <a:t>TBD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(Squad Lead)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262626"/>
                </a:solidFill>
                <a:latin typeface="Gill Sans"/>
                <a:ea typeface="Gill Sans"/>
              </a:rPr>
              <a:t>Title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2920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TBD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</TotalTime>
  <Words>116</Words>
  <Application>Microsoft Macintosh PowerPoint</Application>
  <PresentationFormat>On-screen Show (16:9)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20PI1</dc:title>
  <dc:subject/>
  <dc:creator>Zowe Squads</dc:creator>
  <cp:keywords/>
  <dc:description/>
  <cp:lastModifiedBy>Nicholas Kocsis</cp:lastModifiedBy>
  <cp:revision>154</cp:revision>
  <dcterms:modified xsi:type="dcterms:W3CDTF">2020-09-28T17:17:18Z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