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B7B"/>
    <a:srgbClr val="00B19E"/>
    <a:srgbClr val="EDC118"/>
    <a:srgbClr val="EDC11B"/>
    <a:srgbClr val="20708D"/>
    <a:srgbClr val="3D68B1"/>
    <a:srgbClr val="93E3FF"/>
    <a:srgbClr val="F2F2F2"/>
    <a:srgbClr val="D9D9D9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5840"/>
  </p:normalViewPr>
  <p:slideViewPr>
    <p:cSldViewPr snapToGrid="0" snapToObjects="1">
      <p:cViewPr>
        <p:scale>
          <a:sx n="110" d="100"/>
          <a:sy n="11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9/2/20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698845" y="6044599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259416" cy="891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3801862" y="-306811"/>
            <a:ext cx="599846" cy="6131621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950882" y="3073126"/>
            <a:ext cx="0" cy="30414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343365" y="31240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004892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214889" y="1284377"/>
            <a:ext cx="14882" cy="416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18165"/>
            <a:ext cx="647780" cy="4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90841" y="1319953"/>
            <a:ext cx="29765" cy="4127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912349" y="6218165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230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198610" y="428893"/>
            <a:ext cx="599846" cy="466187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8846286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125867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Mediation 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4655760" y="593637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4646607" y="618323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4646607" y="642191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F57DC9F-568E-7641-8132-65D48E6FA753}"/>
              </a:ext>
            </a:extLst>
          </p:cNvPr>
          <p:cNvCxnSpPr>
            <a:cxnSpLocks/>
          </p:cNvCxnSpPr>
          <p:nvPr/>
        </p:nvCxnSpPr>
        <p:spPr>
          <a:xfrm>
            <a:off x="7229771" y="1263733"/>
            <a:ext cx="0" cy="118726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EB032A4-64CD-A444-9AC1-13EE5077CF6A}"/>
              </a:ext>
            </a:extLst>
          </p:cNvPr>
          <p:cNvCxnSpPr>
            <a:cxnSpLocks/>
          </p:cNvCxnSpPr>
          <p:nvPr/>
        </p:nvCxnSpPr>
        <p:spPr>
          <a:xfrm>
            <a:off x="8387597" y="1284377"/>
            <a:ext cx="0" cy="118726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35142</TotalTime>
  <Words>169</Words>
  <Application>Microsoft Macintosh PowerPoint</Application>
  <PresentationFormat>Widescreen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95</cp:revision>
  <cp:lastPrinted>2019-01-15T13:25:18Z</cp:lastPrinted>
  <dcterms:created xsi:type="dcterms:W3CDTF">2019-01-10T12:40:48Z</dcterms:created>
  <dcterms:modified xsi:type="dcterms:W3CDTF">2020-09-02T16:20:58Z</dcterms:modified>
</cp:coreProperties>
</file>