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76"/>
  </p:normalViewPr>
  <p:slideViewPr>
    <p:cSldViewPr snapToGrid="0" snapToObjects="1">
      <p:cViewPr>
        <p:scale>
          <a:sx n="62" d="100"/>
          <a:sy n="62" d="100"/>
        </p:scale>
        <p:origin x="176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15F96E-A557-DF44-846E-CF9DB40F860F}"/>
              </a:ext>
            </a:extLst>
          </p:cNvPr>
          <p:cNvSpPr/>
          <p:nvPr/>
        </p:nvSpPr>
        <p:spPr>
          <a:xfrm>
            <a:off x="268287" y="1726622"/>
            <a:ext cx="1853106" cy="468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706A7-6900-E64C-BE96-7182DCECA85C}"/>
              </a:ext>
            </a:extLst>
          </p:cNvPr>
          <p:cNvSpPr/>
          <p:nvPr/>
        </p:nvSpPr>
        <p:spPr>
          <a:xfrm>
            <a:off x="3220496" y="1198288"/>
            <a:ext cx="818941" cy="3912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B7BAC-0ADB-5648-BB1D-0A53C9E60EB4}"/>
              </a:ext>
            </a:extLst>
          </p:cNvPr>
          <p:cNvSpPr/>
          <p:nvPr/>
        </p:nvSpPr>
        <p:spPr>
          <a:xfrm>
            <a:off x="3220495" y="1198289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A9C38-1845-AE40-8ADA-802B8827ECDD}"/>
              </a:ext>
            </a:extLst>
          </p:cNvPr>
          <p:cNvSpPr/>
          <p:nvPr/>
        </p:nvSpPr>
        <p:spPr>
          <a:xfrm>
            <a:off x="4865075" y="1198290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4565-CBC3-E041-A669-363E3EA2D2C2}"/>
              </a:ext>
            </a:extLst>
          </p:cNvPr>
          <p:cNvSpPr/>
          <p:nvPr/>
        </p:nvSpPr>
        <p:spPr>
          <a:xfrm>
            <a:off x="4865075" y="1833011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B72C0-F13C-674F-BA76-78B2067DC8C6}"/>
              </a:ext>
            </a:extLst>
          </p:cNvPr>
          <p:cNvSpPr/>
          <p:nvPr/>
        </p:nvSpPr>
        <p:spPr>
          <a:xfrm>
            <a:off x="4860051" y="2581604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CD440-5527-A04E-8836-40344C303D8A}"/>
              </a:ext>
            </a:extLst>
          </p:cNvPr>
          <p:cNvSpPr/>
          <p:nvPr/>
        </p:nvSpPr>
        <p:spPr>
          <a:xfrm>
            <a:off x="4860051" y="3006595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25D3F-7A82-364D-A634-C3318F5EFD6C}"/>
              </a:ext>
            </a:extLst>
          </p:cNvPr>
          <p:cNvSpPr/>
          <p:nvPr/>
        </p:nvSpPr>
        <p:spPr>
          <a:xfrm>
            <a:off x="4860051" y="362411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E3848-E8F1-8A4D-A221-8C70EF90EC1B}"/>
              </a:ext>
            </a:extLst>
          </p:cNvPr>
          <p:cNvSpPr/>
          <p:nvPr/>
        </p:nvSpPr>
        <p:spPr>
          <a:xfrm>
            <a:off x="4860053" y="4000921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F9D4-A439-E447-9655-54D0C5959D84}"/>
              </a:ext>
            </a:extLst>
          </p:cNvPr>
          <p:cNvSpPr/>
          <p:nvPr/>
        </p:nvSpPr>
        <p:spPr>
          <a:xfrm>
            <a:off x="4860053" y="461889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4B663-728E-984E-B3ED-CEFDE68E4955}"/>
              </a:ext>
            </a:extLst>
          </p:cNvPr>
          <p:cNvSpPr/>
          <p:nvPr/>
        </p:nvSpPr>
        <p:spPr>
          <a:xfrm>
            <a:off x="4860052" y="5236870"/>
            <a:ext cx="1128765" cy="1435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C5E09-D865-F64F-BD53-2026CC8FDD88}"/>
              </a:ext>
            </a:extLst>
          </p:cNvPr>
          <p:cNvSpPr/>
          <p:nvPr/>
        </p:nvSpPr>
        <p:spPr>
          <a:xfrm>
            <a:off x="1137975" y="313341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78782-BDE8-4246-B833-2A630E577674}"/>
              </a:ext>
            </a:extLst>
          </p:cNvPr>
          <p:cNvSpPr/>
          <p:nvPr/>
        </p:nvSpPr>
        <p:spPr>
          <a:xfrm>
            <a:off x="1137974" y="373129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7DECA-EF9C-594E-B4AE-69F349DA7588}"/>
              </a:ext>
            </a:extLst>
          </p:cNvPr>
          <p:cNvSpPr/>
          <p:nvPr/>
        </p:nvSpPr>
        <p:spPr>
          <a:xfrm>
            <a:off x="1137974" y="4305728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FD882-E9A5-CF45-B31B-1A2B9B9F78F7}"/>
              </a:ext>
            </a:extLst>
          </p:cNvPr>
          <p:cNvSpPr/>
          <p:nvPr/>
        </p:nvSpPr>
        <p:spPr>
          <a:xfrm>
            <a:off x="1137974" y="5176603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D1C91-D07C-6A4F-AE8D-4667E7F189A9}"/>
              </a:ext>
            </a:extLst>
          </p:cNvPr>
          <p:cNvSpPr/>
          <p:nvPr/>
        </p:nvSpPr>
        <p:spPr>
          <a:xfrm>
            <a:off x="1137973" y="5822200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36137-5B9D-9346-8427-CFC5E80F2266}"/>
              </a:ext>
            </a:extLst>
          </p:cNvPr>
          <p:cNvSpPr/>
          <p:nvPr/>
        </p:nvSpPr>
        <p:spPr>
          <a:xfrm>
            <a:off x="5315578" y="5985464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DCE57-15E8-C846-81F6-93F4875866C0}"/>
              </a:ext>
            </a:extLst>
          </p:cNvPr>
          <p:cNvSpPr/>
          <p:nvPr/>
        </p:nvSpPr>
        <p:spPr>
          <a:xfrm>
            <a:off x="5315578" y="6306559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104D71-4326-7D43-BD33-3DB0D282570A}"/>
              </a:ext>
            </a:extLst>
          </p:cNvPr>
          <p:cNvSpPr/>
          <p:nvPr/>
        </p:nvSpPr>
        <p:spPr>
          <a:xfrm>
            <a:off x="7303476" y="5248599"/>
            <a:ext cx="1128765" cy="492369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28FF6-AD87-3044-B75F-615570D21502}"/>
              </a:ext>
            </a:extLst>
          </p:cNvPr>
          <p:cNvSpPr/>
          <p:nvPr/>
        </p:nvSpPr>
        <p:spPr>
          <a:xfrm>
            <a:off x="10349801" y="5236870"/>
            <a:ext cx="1128765" cy="913147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ZISSRV01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APF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load Lib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891715-8DB8-4846-87AE-2CAA54F2E9C4}"/>
              </a:ext>
            </a:extLst>
          </p:cNvPr>
          <p:cNvCxnSpPr>
            <a:cxnSpLocks/>
          </p:cNvCxnSpPr>
          <p:nvPr/>
        </p:nvCxnSpPr>
        <p:spPr>
          <a:xfrm>
            <a:off x="1956914" y="3406391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6AE9E49-38BC-674A-B54A-24A93E4727C5}"/>
              </a:ext>
            </a:extLst>
          </p:cNvPr>
          <p:cNvCxnSpPr>
            <a:cxnSpLocks/>
          </p:cNvCxnSpPr>
          <p:nvPr/>
        </p:nvCxnSpPr>
        <p:spPr>
          <a:xfrm flipV="1">
            <a:off x="3758084" y="2750283"/>
            <a:ext cx="1101967" cy="6541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3E736C-0428-544C-AF42-CED2CB1ACC5A}"/>
              </a:ext>
            </a:extLst>
          </p:cNvPr>
          <p:cNvCxnSpPr>
            <a:cxnSpLocks/>
          </p:cNvCxnSpPr>
          <p:nvPr/>
        </p:nvCxnSpPr>
        <p:spPr>
          <a:xfrm>
            <a:off x="1949376" y="3528646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FC20179-9397-004F-96C9-64C5A5AA5F6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1483" y="3155035"/>
            <a:ext cx="1088568" cy="377624"/>
          </a:xfrm>
          <a:prstGeom prst="bentConnector3">
            <a:avLst>
              <a:gd name="adj1" fmla="val 68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EEA887-86E7-6544-BDC0-D16FDDC15CFA}"/>
              </a:ext>
            </a:extLst>
          </p:cNvPr>
          <p:cNvCxnSpPr>
            <a:cxnSpLocks/>
          </p:cNvCxnSpPr>
          <p:nvPr/>
        </p:nvCxnSpPr>
        <p:spPr>
          <a:xfrm>
            <a:off x="1949375" y="414936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B2671E-62D7-D742-BF96-3C5F92A5DDA0}"/>
              </a:ext>
            </a:extLst>
          </p:cNvPr>
          <p:cNvCxnSpPr>
            <a:cxnSpLocks/>
          </p:cNvCxnSpPr>
          <p:nvPr/>
        </p:nvCxnSpPr>
        <p:spPr>
          <a:xfrm>
            <a:off x="1956914" y="4022695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42E02E1-224F-E440-9AF9-AF87EC04B9A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90385" y="3772556"/>
            <a:ext cx="969666" cy="2566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15791C-6429-2E4F-B390-5EEF4003BAF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64910" y="4149361"/>
            <a:ext cx="89514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F16A1F-43FE-1B45-A470-3B36911710B7}"/>
              </a:ext>
            </a:extLst>
          </p:cNvPr>
          <p:cNvSpPr/>
          <p:nvPr/>
        </p:nvSpPr>
        <p:spPr>
          <a:xfrm>
            <a:off x="10349801" y="1198288"/>
            <a:ext cx="1128765" cy="253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B79452C-4099-A640-8BBA-BA67C7D9251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48537" y="5500552"/>
            <a:ext cx="3367041" cy="6494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970A43F-C6C1-624E-A88E-4B65FC4DF9B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56914" y="6055073"/>
            <a:ext cx="3358664" cy="4160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C796FA-5AFA-C846-B091-9CE7E8FE06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988816" y="5494784"/>
            <a:ext cx="1314660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C01909-0974-2B46-AEA1-A685CCDE503C}"/>
              </a:ext>
            </a:extLst>
          </p:cNvPr>
          <p:cNvCxnSpPr>
            <a:cxnSpLocks/>
          </p:cNvCxnSpPr>
          <p:nvPr/>
        </p:nvCxnSpPr>
        <p:spPr>
          <a:xfrm>
            <a:off x="8432241" y="5490799"/>
            <a:ext cx="1912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275367-E870-2E4F-AF18-C263F1841901}"/>
              </a:ext>
            </a:extLst>
          </p:cNvPr>
          <p:cNvCxnSpPr>
            <a:cxnSpLocks/>
          </p:cNvCxnSpPr>
          <p:nvPr/>
        </p:nvCxnSpPr>
        <p:spPr>
          <a:xfrm>
            <a:off x="5988816" y="3202997"/>
            <a:ext cx="435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068B-6C79-C042-85E7-02B356BADDF1}"/>
              </a:ext>
            </a:extLst>
          </p:cNvPr>
          <p:cNvSpPr/>
          <p:nvPr/>
        </p:nvSpPr>
        <p:spPr>
          <a:xfrm>
            <a:off x="10349800" y="1198288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D8D3EAB-DFC7-9B42-BA25-E16D4D26B53E}"/>
              </a:ext>
            </a:extLst>
          </p:cNvPr>
          <p:cNvCxnSpPr>
            <a:cxnSpLocks/>
          </p:cNvCxnSpPr>
          <p:nvPr/>
        </p:nvCxnSpPr>
        <p:spPr>
          <a:xfrm flipV="1">
            <a:off x="5988816" y="3873644"/>
            <a:ext cx="1003655" cy="2858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05BD4C2-2236-1142-B249-45F685B38049}"/>
              </a:ext>
            </a:extLst>
          </p:cNvPr>
          <p:cNvCxnSpPr>
            <a:cxnSpLocks/>
          </p:cNvCxnSpPr>
          <p:nvPr/>
        </p:nvCxnSpPr>
        <p:spPr>
          <a:xfrm flipV="1">
            <a:off x="6005562" y="3624116"/>
            <a:ext cx="4339215" cy="1179277"/>
          </a:xfrm>
          <a:prstGeom prst="bentConnector3">
            <a:avLst>
              <a:gd name="adj1" fmla="val 590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B1B2E-629D-5D4C-9B49-14C14AD6F0E7}"/>
              </a:ext>
            </a:extLst>
          </p:cNvPr>
          <p:cNvCxnSpPr>
            <a:cxnSpLocks/>
          </p:cNvCxnSpPr>
          <p:nvPr/>
        </p:nvCxnSpPr>
        <p:spPr>
          <a:xfrm>
            <a:off x="1956914" y="4718159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699966-4B4C-D747-B4C6-031F62BA5E5F}"/>
              </a:ext>
            </a:extLst>
          </p:cNvPr>
          <p:cNvCxnSpPr>
            <a:cxnSpLocks/>
          </p:cNvCxnSpPr>
          <p:nvPr/>
        </p:nvCxnSpPr>
        <p:spPr>
          <a:xfrm>
            <a:off x="3890385" y="4723641"/>
            <a:ext cx="96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05BA1-04D8-6E41-BF1B-1E2BD38887DB}"/>
              </a:ext>
            </a:extLst>
          </p:cNvPr>
          <p:cNvSpPr/>
          <p:nvPr/>
        </p:nvSpPr>
        <p:spPr>
          <a:xfrm>
            <a:off x="1137973" y="2150846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F2EA68-BB27-4E41-8A1A-74EAA3914153}"/>
              </a:ext>
            </a:extLst>
          </p:cNvPr>
          <p:cNvCxnSpPr>
            <a:cxnSpLocks/>
          </p:cNvCxnSpPr>
          <p:nvPr/>
        </p:nvCxnSpPr>
        <p:spPr>
          <a:xfrm>
            <a:off x="1956914" y="235720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21A1BCE-8712-7C40-98BA-B11D6BF80BE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71483" y="2079196"/>
            <a:ext cx="1093592" cy="281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60F690-8E65-454C-B55F-E96FD6B2D168}"/>
              </a:ext>
            </a:extLst>
          </p:cNvPr>
          <p:cNvCxnSpPr>
            <a:stCxn id="7" idx="3"/>
          </p:cNvCxnSpPr>
          <p:nvPr/>
        </p:nvCxnSpPr>
        <p:spPr>
          <a:xfrm flipV="1">
            <a:off x="5993840" y="2079195"/>
            <a:ext cx="4350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55D158-47CA-854B-92F0-2F64730327A2}"/>
              </a:ext>
            </a:extLst>
          </p:cNvPr>
          <p:cNvSpPr txBox="1"/>
          <p:nvPr/>
        </p:nvSpPr>
        <p:spPr>
          <a:xfrm>
            <a:off x="7154906" y="1823462"/>
            <a:ext cx="14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SSO – generate JWT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2512BD-677A-8744-BE43-6A5EE4F0FDD0}"/>
              </a:ext>
            </a:extLst>
          </p:cNvPr>
          <p:cNvSpPr/>
          <p:nvPr/>
        </p:nvSpPr>
        <p:spPr>
          <a:xfrm>
            <a:off x="300611" y="130629"/>
            <a:ext cx="1808704" cy="74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Zowe</a:t>
            </a:r>
            <a:r>
              <a:rPr lang="en-US" dirty="0">
                <a:solidFill>
                  <a:schemeClr val="tx1"/>
                </a:solidFill>
              </a:rPr>
              <a:t> CLI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6DE48DC-FA0A-9043-9527-9DFBB6D3156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09315" y="367326"/>
            <a:ext cx="8804868" cy="83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552528B-EB56-C14A-84DF-71D4F3A4D5D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27828" y="1444475"/>
            <a:ext cx="1037247" cy="4347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 Brace 97">
            <a:extLst>
              <a:ext uri="{FF2B5EF4-FFF2-40B4-BE49-F238E27FC236}">
                <a16:creationId xmlns:a16="http://schemas.microsoft.com/office/drawing/2014/main" id="{E9A6B2FC-5545-C94A-94FC-8879BF8AA844}"/>
              </a:ext>
            </a:extLst>
          </p:cNvPr>
          <p:cNvSpPr/>
          <p:nvPr/>
        </p:nvSpPr>
        <p:spPr>
          <a:xfrm rot="5400000">
            <a:off x="5669104" y="-1787161"/>
            <a:ext cx="382058" cy="558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3D0E5E-B6F5-B545-BEDA-A913DE31E6A7}"/>
              </a:ext>
            </a:extLst>
          </p:cNvPr>
          <p:cNvSpPr txBox="1"/>
          <p:nvPr/>
        </p:nvSpPr>
        <p:spPr>
          <a:xfrm>
            <a:off x="4375218" y="431793"/>
            <a:ext cx="364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/S ZOWESVR runs under IZUUSR:IZUADMIN</a:t>
            </a:r>
          </a:p>
          <a:p>
            <a:r>
              <a:rPr lang="en-US" sz="1200" dirty="0"/>
              <a:t>Installed by </a:t>
            </a:r>
            <a:r>
              <a:rPr lang="en-US" sz="1200" b="1" dirty="0" err="1"/>
              <a:t>zowe-install.s</a:t>
            </a:r>
            <a:r>
              <a:rPr lang="en-US" sz="1200" dirty="0" err="1"/>
              <a:t>h</a:t>
            </a:r>
            <a:r>
              <a:rPr lang="en-US" sz="1200" dirty="0"/>
              <a:t> driven </a:t>
            </a:r>
            <a:r>
              <a:rPr lang="en-US" sz="1200" b="1" dirty="0"/>
              <a:t>by </a:t>
            </a:r>
            <a:r>
              <a:rPr lang="en-US" sz="1200" b="1" dirty="0" err="1"/>
              <a:t>zowe-install.yaml</a:t>
            </a:r>
            <a:endParaRPr lang="en-US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C13A1-6889-404A-945D-A3B6D581F28B}"/>
              </a:ext>
            </a:extLst>
          </p:cNvPr>
          <p:cNvSpPr/>
          <p:nvPr/>
        </p:nvSpPr>
        <p:spPr>
          <a:xfrm>
            <a:off x="4860053" y="5236871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217B6-1B06-B54E-91B9-B3D25266E3B5}"/>
              </a:ext>
            </a:extLst>
          </p:cNvPr>
          <p:cNvSpPr/>
          <p:nvPr/>
        </p:nvSpPr>
        <p:spPr>
          <a:xfrm>
            <a:off x="7303477" y="6426627"/>
            <a:ext cx="168742" cy="164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5C7C71-E63B-E748-89AD-3554F94D1C41}"/>
              </a:ext>
            </a:extLst>
          </p:cNvPr>
          <p:cNvSpPr/>
          <p:nvPr/>
        </p:nvSpPr>
        <p:spPr>
          <a:xfrm>
            <a:off x="7303474" y="6645263"/>
            <a:ext cx="168745" cy="146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453020-E49E-8343-9E4E-B5E24383F73A}"/>
              </a:ext>
            </a:extLst>
          </p:cNvPr>
          <p:cNvSpPr/>
          <p:nvPr/>
        </p:nvSpPr>
        <p:spPr>
          <a:xfrm>
            <a:off x="7303474" y="6194853"/>
            <a:ext cx="168745" cy="188883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C0EC33-59BA-8241-BFB6-0518F35EEDB7}"/>
              </a:ext>
            </a:extLst>
          </p:cNvPr>
          <p:cNvSpPr txBox="1"/>
          <p:nvPr/>
        </p:nvSpPr>
        <p:spPr>
          <a:xfrm>
            <a:off x="7462217" y="6169372"/>
            <a:ext cx="6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Metal 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73A774-4518-B449-935D-8B00B4C29E36}"/>
              </a:ext>
            </a:extLst>
          </p:cNvPr>
          <p:cNvSpPr txBox="1"/>
          <p:nvPr/>
        </p:nvSpPr>
        <p:spPr>
          <a:xfrm>
            <a:off x="7462217" y="6395105"/>
            <a:ext cx="136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Springboot</a:t>
            </a:r>
            <a:r>
              <a:rPr lang="en-US" sz="1200" dirty="0"/>
              <a:t> Tomcat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39FAE8-75E3-A74A-957E-B819174DC5AF}"/>
              </a:ext>
            </a:extLst>
          </p:cNvPr>
          <p:cNvSpPr txBox="1"/>
          <p:nvPr/>
        </p:nvSpPr>
        <p:spPr>
          <a:xfrm>
            <a:off x="7462217" y="658758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E7AC161-4EA5-1049-A499-37BAABFA93C8}"/>
              </a:ext>
            </a:extLst>
          </p:cNvPr>
          <p:cNvSpPr/>
          <p:nvPr/>
        </p:nvSpPr>
        <p:spPr>
          <a:xfrm rot="5400000">
            <a:off x="10692139" y="4014730"/>
            <a:ext cx="382058" cy="2115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D69BE0-45AF-BC49-A2EF-FA24DF0D3B6A}"/>
              </a:ext>
            </a:extLst>
          </p:cNvPr>
          <p:cNvSpPr txBox="1"/>
          <p:nvPr/>
        </p:nvSpPr>
        <p:spPr>
          <a:xfrm>
            <a:off x="8696888" y="4529282"/>
            <a:ext cx="181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/S ZWESIS01 runs   IZUUSR:IZUADMIN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75FFE4-60E8-4045-AA1D-5E055A129BCE}"/>
              </a:ext>
            </a:extLst>
          </p:cNvPr>
          <p:cNvSpPr txBox="1"/>
          <p:nvPr/>
        </p:nvSpPr>
        <p:spPr>
          <a:xfrm>
            <a:off x="10079916" y="4183998"/>
            <a:ext cx="2148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Installed by</a:t>
            </a:r>
          </a:p>
          <a:p>
            <a:r>
              <a:rPr lang="en-US" sz="1200" b="1" dirty="0" err="1"/>
              <a:t>zowe</a:t>
            </a:r>
            <a:r>
              <a:rPr lang="en-US" sz="1200" b="1" dirty="0"/>
              <a:t>-install-</a:t>
            </a:r>
            <a:r>
              <a:rPr lang="en-US" sz="1200" b="1" dirty="0" err="1"/>
              <a:t>apf</a:t>
            </a:r>
            <a:r>
              <a:rPr lang="en-US" sz="1200" b="1" dirty="0"/>
              <a:t>-</a:t>
            </a:r>
            <a:r>
              <a:rPr lang="en-US" sz="1200" b="1" dirty="0" err="1"/>
              <a:t>server.sh</a:t>
            </a:r>
            <a:endParaRPr lang="en-US" sz="1200" b="1" dirty="0"/>
          </a:p>
          <a:p>
            <a:r>
              <a:rPr lang="en-US" sz="1200" dirty="0"/>
              <a:t>driven by </a:t>
            </a:r>
          </a:p>
          <a:p>
            <a:r>
              <a:rPr lang="en-US" sz="1200" b="1" dirty="0" err="1"/>
              <a:t>Zowe-install.apf-server.yaml</a:t>
            </a:r>
            <a:endParaRPr lang="en-US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710D5B-4AB8-124B-8753-D88640B44EDE}"/>
              </a:ext>
            </a:extLst>
          </p:cNvPr>
          <p:cNvSpPr/>
          <p:nvPr/>
        </p:nvSpPr>
        <p:spPr>
          <a:xfrm>
            <a:off x="7013928" y="3752431"/>
            <a:ext cx="634760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JMON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33162-BC30-CF40-865B-5E4E7B1C2E1D}"/>
              </a:ext>
            </a:extLst>
          </p:cNvPr>
          <p:cNvSpPr txBox="1"/>
          <p:nvPr/>
        </p:nvSpPr>
        <p:spPr>
          <a:xfrm>
            <a:off x="312332" y="1749709"/>
            <a:ext cx="17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Zowe</a:t>
            </a:r>
            <a:r>
              <a:rPr lang="en-US" sz="1400" dirty="0"/>
              <a:t> Virtual Desktop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BA3BF85-7455-0E4C-86EC-C93BA54A1B81}"/>
              </a:ext>
            </a:extLst>
          </p:cNvPr>
          <p:cNvSpPr/>
          <p:nvPr/>
        </p:nvSpPr>
        <p:spPr>
          <a:xfrm rot="5400000">
            <a:off x="1047797" y="5447045"/>
            <a:ext cx="365760" cy="2138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EA606-0698-1E43-8D2C-D9920BFAE901}"/>
              </a:ext>
            </a:extLst>
          </p:cNvPr>
          <p:cNvSpPr txBox="1"/>
          <p:nvPr/>
        </p:nvSpPr>
        <p:spPr>
          <a:xfrm>
            <a:off x="609976" y="6581001"/>
            <a:ext cx="1421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Browser UI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261DF4-BCA6-564A-AD30-88AD86D6DD9A}"/>
              </a:ext>
            </a:extLst>
          </p:cNvPr>
          <p:cNvSpPr txBox="1"/>
          <p:nvPr/>
        </p:nvSpPr>
        <p:spPr>
          <a:xfrm>
            <a:off x="609976" y="893115"/>
            <a:ext cx="132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node app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EE24CE-CC15-464B-83C0-B0B56FF7E231}"/>
              </a:ext>
            </a:extLst>
          </p:cNvPr>
          <p:cNvCxnSpPr>
            <a:cxnSpLocks/>
          </p:cNvCxnSpPr>
          <p:nvPr/>
        </p:nvCxnSpPr>
        <p:spPr>
          <a:xfrm>
            <a:off x="2646381" y="0"/>
            <a:ext cx="0" cy="67921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CC2A6F-CC02-5348-BDB9-03EA08850EA5}"/>
              </a:ext>
            </a:extLst>
          </p:cNvPr>
          <p:cNvSpPr txBox="1"/>
          <p:nvPr/>
        </p:nvSpPr>
        <p:spPr>
          <a:xfrm>
            <a:off x="2646381" y="1979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z/OS</a:t>
            </a:r>
          </a:p>
        </p:txBody>
      </p:sp>
    </p:spTree>
    <p:extLst>
      <p:ext uri="{BB962C8B-B14F-4D97-AF65-F5344CB8AC3E}">
        <p14:creationId xmlns:p14="http://schemas.microsoft.com/office/powerpoint/2010/main" val="545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20169</TotalTime>
  <Words>104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Menlo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Li Ashley</cp:lastModifiedBy>
  <cp:revision>26</cp:revision>
  <cp:lastPrinted>2019-01-15T13:25:18Z</cp:lastPrinted>
  <dcterms:created xsi:type="dcterms:W3CDTF">2019-01-10T12:40:48Z</dcterms:created>
  <dcterms:modified xsi:type="dcterms:W3CDTF">2019-02-08T15:32:41Z</dcterms:modified>
</cp:coreProperties>
</file>