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118"/>
    <a:srgbClr val="EDC11B"/>
    <a:srgbClr val="00B19E"/>
    <a:srgbClr val="20708D"/>
    <a:srgbClr val="3D68B1"/>
    <a:srgbClr val="93E3FF"/>
    <a:srgbClr val="F2F2F2"/>
    <a:srgbClr val="D9D9D9"/>
    <a:srgbClr val="7C7B7B"/>
    <a:srgbClr val="E6F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62" autoAdjust="0"/>
    <p:restoredTop sz="75527"/>
  </p:normalViewPr>
  <p:slideViewPr>
    <p:cSldViewPr snapToGrid="0" snapToObjects="1">
      <p:cViewPr varScale="1">
        <p:scale>
          <a:sx n="85" d="100"/>
          <a:sy n="85" d="100"/>
        </p:scale>
        <p:origin x="21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70E1E-3B7C-8D4D-B700-360134022E14}" type="datetimeFigureOut">
              <a:rPr lang="en-CN" smtClean="0"/>
              <a:t>8/4/20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DCC43-9574-FF4D-B35C-6B0B7AFB0C4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6500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/>
              <a:t>If you update this diagram, please update “zowe-desktop-unable-to-logon.pptx” and PNG file as well.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DCC43-9574-FF4D-B35C-6B0B7AFB0C4B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02559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982B-41A8-AC4B-ADFE-5F456E94E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3D087-26D9-EA4E-8356-065CAA233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9B511-3647-DB41-A347-34135239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D8AC4-4781-814D-8AE0-30C0FA13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9B587-E631-E340-A866-EC6B86EC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7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7DC8-10E9-E24F-8EFC-3FD9FC2B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31A8C-4A34-D843-9652-6BAD18002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8C00B-27D9-7941-95B6-CC8DD968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81C67-BDBF-BB42-ADEA-D7E16B6E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A0270-4CB7-FE46-AC9C-03D1383C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3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C17E7-98F1-7941-93D9-C3CC016D4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AFDB4-E797-0644-A9B4-B1CA478A8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15D6F-B450-5849-9EAD-655F284E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72D50-F64C-2747-AFAC-F907D682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6CABD-E8F4-1D43-BB38-15C5DEDA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7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34A7-FEC4-0845-801E-404BAD26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02597-4203-3B4A-BE96-C5DA93D4B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E491-0C00-8744-90E0-29282DA6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E5058-F118-0647-940C-F2F23667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DD024-144F-AE43-945F-E0E8DB89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6B8C-6E44-4D4F-BF26-1DB7E595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0A013-9D73-A645-92B3-CD58222BC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B24B9-6AA7-C34C-851B-795B67B5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6D409-DB6C-5D47-B431-53ECAE1E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2534F-FE7A-ED48-90A7-D839D20E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7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8DE2-BEED-E046-A587-5F655E91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65FDC-7347-2344-9A87-50DB19F3D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8A95C-C6B0-5C48-A51C-63DCF545A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E1DF9-B760-7140-ABB8-DC76FDA4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8/4/20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6ADCE-5069-8B4B-9D86-44D0CC3F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0A3DB-EFE6-D943-8538-D3FDB0B2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6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05F2-9C52-F143-A561-DD085196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21F23-19C2-8A4D-91A5-14C05FB4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F4B8E-A4E8-EA41-AEDF-193D34498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44B25-81FD-824E-AAAD-5599415E9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9991C-1B1D-D44F-9301-707FE543D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97B27-A0B7-E746-A49D-F7B61763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8/4/20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ABB41-66F7-9A40-AACB-4D6BC038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4C74C-FC58-9649-AA96-F535C51D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3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4429-6524-4F45-AB3B-DFBEAE87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B184B-0FCE-5E4B-A1CB-9847755B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8/4/20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1A9B1-6EC6-6B42-81EE-330A6EBF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DBC86-17DF-4B4A-87D1-56BB7441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1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BAA79-D9B0-AA4C-BC41-50F888F3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8/4/20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1A8F1-67EF-EB40-AA08-85CEEB32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C19B3-044B-B84D-853B-633979EC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1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F5E9-59ED-774E-81A5-B52F5C8E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45539-2B19-2744-AEB3-18652CE3C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891BD-DB24-674E-B9A3-C8550C1D2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8BD73-7FD1-C445-A67B-FD9CD3B8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8/4/20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4B10-BB40-3F43-A7C2-D2C022D9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C4059-A6FE-134E-A4D0-7CE9BDF7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6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71E9-D2E4-3F44-9E71-A42B12CB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AB594-D83A-284E-A118-79B87AD09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3E5D2-FD2F-D842-AA16-7E3D57649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FC1B1-B517-A747-98E2-2EAF69B8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8/4/20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67AEA-B628-6448-AEAE-B45B0553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A3527-20D1-B14D-AFB1-6DCA7639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1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29777-9271-BF42-B3C9-A56C6D89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8B6CE-13EF-C547-A419-4FF30B800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E304F-D752-6A44-A6FD-5781A5843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B1BE8-3F77-D044-8747-9903AC5CD864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81C73-0E4D-E04D-8F02-50FB44166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A4748-414C-DF4F-B5EC-125C6DA1F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3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FA73CD6B-CAA9-1349-802C-B5EC05495080}"/>
              </a:ext>
            </a:extLst>
          </p:cNvPr>
          <p:cNvSpPr/>
          <p:nvPr/>
        </p:nvSpPr>
        <p:spPr>
          <a:xfrm>
            <a:off x="134714" y="1471146"/>
            <a:ext cx="5925885" cy="187585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Zowe Desktop running in web browser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E6E6968-C58B-AC42-AC3C-471BE14361C4}"/>
              </a:ext>
            </a:extLst>
          </p:cNvPr>
          <p:cNvSpPr/>
          <p:nvPr/>
        </p:nvSpPr>
        <p:spPr>
          <a:xfrm>
            <a:off x="6878388" y="1463160"/>
            <a:ext cx="5097850" cy="184138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Zowe CLI running in desktop shell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DBBA3A0-742C-F942-9627-246163F02A4E}"/>
              </a:ext>
            </a:extLst>
          </p:cNvPr>
          <p:cNvSpPr/>
          <p:nvPr/>
        </p:nvSpPr>
        <p:spPr>
          <a:xfrm>
            <a:off x="745597" y="6047038"/>
            <a:ext cx="3814003" cy="631886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9F71ED4-CF4E-2C48-9F80-56B75BBD3C68}"/>
              </a:ext>
            </a:extLst>
          </p:cNvPr>
          <p:cNvSpPr/>
          <p:nvPr/>
        </p:nvSpPr>
        <p:spPr>
          <a:xfrm>
            <a:off x="138225" y="363279"/>
            <a:ext cx="5925886" cy="1061498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1A021B-B006-334C-B3F1-F642594C592B}"/>
              </a:ext>
            </a:extLst>
          </p:cNvPr>
          <p:cNvSpPr/>
          <p:nvPr/>
        </p:nvSpPr>
        <p:spPr>
          <a:xfrm>
            <a:off x="719177" y="2079332"/>
            <a:ext cx="11257058" cy="3075386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CAA2EB-FC5B-054F-B79C-91E24AB11FA1}"/>
              </a:ext>
            </a:extLst>
          </p:cNvPr>
          <p:cNvSpPr/>
          <p:nvPr/>
        </p:nvSpPr>
        <p:spPr>
          <a:xfrm>
            <a:off x="7202168" y="19893"/>
            <a:ext cx="2147589" cy="474353"/>
          </a:xfrm>
          <a:prstGeom prst="rect">
            <a:avLst/>
          </a:prstGeom>
          <a:pattFill prst="pct20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           </a:t>
            </a: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63C5E49-921E-6E43-B468-6069E10CA09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9898" y="1307076"/>
            <a:ext cx="1191855" cy="114583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D63396-AC4D-5249-8BCF-E9058FDBA721}"/>
              </a:ext>
            </a:extLst>
          </p:cNvPr>
          <p:cNvSpPr/>
          <p:nvPr/>
        </p:nvSpPr>
        <p:spPr>
          <a:xfrm>
            <a:off x="5122787" y="708247"/>
            <a:ext cx="830876" cy="576130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iFrame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4414DDB-8967-8D45-908D-A9FDFFB61FF7}"/>
              </a:ext>
            </a:extLst>
          </p:cNvPr>
          <p:cNvSpPr/>
          <p:nvPr/>
        </p:nvSpPr>
        <p:spPr>
          <a:xfrm>
            <a:off x="6878388" y="542959"/>
            <a:ext cx="5097850" cy="877515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                 </a:t>
            </a:r>
          </a:p>
          <a:p>
            <a:pPr algn="ctr"/>
            <a:endParaRPr lang="en-US" sz="1467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D38E5-B719-A040-961F-CB1DDA431BCD}"/>
              </a:ext>
            </a:extLst>
          </p:cNvPr>
          <p:cNvSpPr/>
          <p:nvPr/>
        </p:nvSpPr>
        <p:spPr>
          <a:xfrm rot="5400000">
            <a:off x="4640977" y="-1145926"/>
            <a:ext cx="599846" cy="7809852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F582D8-88EE-2542-99A4-79D337267C65}"/>
              </a:ext>
            </a:extLst>
          </p:cNvPr>
          <p:cNvSpPr/>
          <p:nvPr/>
        </p:nvSpPr>
        <p:spPr>
          <a:xfrm>
            <a:off x="2488947" y="3394900"/>
            <a:ext cx="768237" cy="35119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Catalog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316678-45F2-FC41-929D-9AFEFDB6D35C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873065" y="3087941"/>
            <a:ext cx="1" cy="3069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8525D1-5DD2-9144-B286-EB52E77203BE}"/>
              </a:ext>
            </a:extLst>
          </p:cNvPr>
          <p:cNvCxnSpPr>
            <a:cxnSpLocks/>
          </p:cNvCxnSpPr>
          <p:nvPr/>
        </p:nvCxnSpPr>
        <p:spPr>
          <a:xfrm>
            <a:off x="3741084" y="3072617"/>
            <a:ext cx="0" cy="30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2FFFBCF-6F96-BA4C-A2A8-04C04381BB79}"/>
              </a:ext>
            </a:extLst>
          </p:cNvPr>
          <p:cNvSpPr/>
          <p:nvPr/>
        </p:nvSpPr>
        <p:spPr>
          <a:xfrm>
            <a:off x="4300507" y="3890475"/>
            <a:ext cx="471149" cy="382833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MVS UI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3A7E9E-4BFA-7048-A93A-B226BC2CCB8D}"/>
              </a:ext>
            </a:extLst>
          </p:cNvPr>
          <p:cNvSpPr/>
          <p:nvPr/>
        </p:nvSpPr>
        <p:spPr>
          <a:xfrm>
            <a:off x="4824860" y="3892798"/>
            <a:ext cx="454307" cy="380510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UI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830FD5-B0E7-304D-A162-42509A56C2A0}"/>
              </a:ext>
            </a:extLst>
          </p:cNvPr>
          <p:cNvSpPr/>
          <p:nvPr/>
        </p:nvSpPr>
        <p:spPr>
          <a:xfrm>
            <a:off x="5343293" y="3879233"/>
            <a:ext cx="470080" cy="394075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USS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UI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A2C7D56-E8C6-1042-9DF3-33D6754C7710}"/>
              </a:ext>
            </a:extLst>
          </p:cNvPr>
          <p:cNvSpPr/>
          <p:nvPr/>
        </p:nvSpPr>
        <p:spPr>
          <a:xfrm>
            <a:off x="5866932" y="4618664"/>
            <a:ext cx="517682" cy="476275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API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CF8B830-DC0B-A740-A36B-B958C1A572E0}"/>
              </a:ext>
            </a:extLst>
          </p:cNvPr>
          <p:cNvSpPr/>
          <p:nvPr/>
        </p:nvSpPr>
        <p:spPr>
          <a:xfrm>
            <a:off x="6446050" y="4618664"/>
            <a:ext cx="498855" cy="476275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API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892E7B8-0947-C447-9E5E-CE36A08691A2}"/>
              </a:ext>
            </a:extLst>
          </p:cNvPr>
          <p:cNvCxnSpPr>
            <a:cxnSpLocks/>
          </p:cNvCxnSpPr>
          <p:nvPr/>
        </p:nvCxnSpPr>
        <p:spPr>
          <a:xfrm flipH="1">
            <a:off x="6180121" y="3073681"/>
            <a:ext cx="1" cy="15343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1AF651-50B6-6746-B692-A167727F149A}"/>
              </a:ext>
            </a:extLst>
          </p:cNvPr>
          <p:cNvCxnSpPr>
            <a:cxnSpLocks/>
          </p:cNvCxnSpPr>
          <p:nvPr/>
        </p:nvCxnSpPr>
        <p:spPr>
          <a:xfrm>
            <a:off x="4556191" y="1699591"/>
            <a:ext cx="0" cy="759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691BFB-2D24-0547-A69D-0918666B0AB3}"/>
              </a:ext>
            </a:extLst>
          </p:cNvPr>
          <p:cNvSpPr txBox="1"/>
          <p:nvPr/>
        </p:nvSpPr>
        <p:spPr>
          <a:xfrm>
            <a:off x="4784793" y="211286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52B5E6-D9E3-3B44-986D-749969DFF4EB}"/>
              </a:ext>
            </a:extLst>
          </p:cNvPr>
          <p:cNvSpPr txBox="1"/>
          <p:nvPr/>
        </p:nvSpPr>
        <p:spPr>
          <a:xfrm>
            <a:off x="2378311" y="311423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FE695A-EC51-3E41-9C73-F580614481B1}"/>
              </a:ext>
            </a:extLst>
          </p:cNvPr>
          <p:cNvSpPr txBox="1"/>
          <p:nvPr/>
        </p:nvSpPr>
        <p:spPr>
          <a:xfrm>
            <a:off x="3286934" y="311423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4C4305-5BA2-1B43-A80B-DF777ED8E227}"/>
              </a:ext>
            </a:extLst>
          </p:cNvPr>
          <p:cNvSpPr txBox="1"/>
          <p:nvPr/>
        </p:nvSpPr>
        <p:spPr>
          <a:xfrm>
            <a:off x="5727803" y="4355346"/>
            <a:ext cx="486030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7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8547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8D5EA7-D754-BD43-8ADC-13C0B2EE28C5}"/>
              </a:ext>
            </a:extLst>
          </p:cNvPr>
          <p:cNvCxnSpPr>
            <a:cxnSpLocks/>
          </p:cNvCxnSpPr>
          <p:nvPr/>
        </p:nvCxnSpPr>
        <p:spPr>
          <a:xfrm>
            <a:off x="6728533" y="3058920"/>
            <a:ext cx="0" cy="15491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22E71EC-E73F-8045-92CA-2E9B816D4A91}"/>
              </a:ext>
            </a:extLst>
          </p:cNvPr>
          <p:cNvSpPr txBox="1"/>
          <p:nvPr/>
        </p:nvSpPr>
        <p:spPr>
          <a:xfrm>
            <a:off x="6245735" y="4356431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8545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A6970D-339E-0D4A-9DB9-7098BFD59F0F}"/>
              </a:ext>
            </a:extLst>
          </p:cNvPr>
          <p:cNvCxnSpPr>
            <a:cxnSpLocks/>
          </p:cNvCxnSpPr>
          <p:nvPr/>
        </p:nvCxnSpPr>
        <p:spPr>
          <a:xfrm>
            <a:off x="4643349" y="3069852"/>
            <a:ext cx="0" cy="8086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AFBBAF-5B9E-4043-B919-74BEA94D894E}"/>
              </a:ext>
            </a:extLst>
          </p:cNvPr>
          <p:cNvCxnSpPr>
            <a:cxnSpLocks/>
          </p:cNvCxnSpPr>
          <p:nvPr/>
        </p:nvCxnSpPr>
        <p:spPr>
          <a:xfrm flipH="1">
            <a:off x="5147330" y="3061750"/>
            <a:ext cx="1075" cy="808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9D4C01E-B964-F74B-9D68-801D8A100C91}"/>
              </a:ext>
            </a:extLst>
          </p:cNvPr>
          <p:cNvCxnSpPr>
            <a:cxnSpLocks/>
          </p:cNvCxnSpPr>
          <p:nvPr/>
        </p:nvCxnSpPr>
        <p:spPr>
          <a:xfrm flipH="1">
            <a:off x="5722995" y="3069852"/>
            <a:ext cx="4808" cy="8086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9B2E554-4717-514F-83E2-19343201CDAF}"/>
              </a:ext>
            </a:extLst>
          </p:cNvPr>
          <p:cNvSpPr txBox="1"/>
          <p:nvPr/>
        </p:nvSpPr>
        <p:spPr>
          <a:xfrm>
            <a:off x="4203922" y="3640976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5230D4-C8AB-5346-8A04-2DC5533FDD62}"/>
              </a:ext>
            </a:extLst>
          </p:cNvPr>
          <p:cNvSpPr txBox="1"/>
          <p:nvPr/>
        </p:nvSpPr>
        <p:spPr>
          <a:xfrm>
            <a:off x="4684535" y="3640976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51231D-A1BD-4944-AC97-EB35344659BC}"/>
              </a:ext>
            </a:extLst>
          </p:cNvPr>
          <p:cNvSpPr txBox="1"/>
          <p:nvPr/>
        </p:nvSpPr>
        <p:spPr>
          <a:xfrm>
            <a:off x="5269835" y="3640976"/>
            <a:ext cx="4988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8550</a:t>
            </a:r>
          </a:p>
          <a:p>
            <a:endParaRPr lang="en-US" sz="1100" dirty="0"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9DE1BCE-1CFC-1441-96B8-215353ACF262}"/>
              </a:ext>
            </a:extLst>
          </p:cNvPr>
          <p:cNvSpPr/>
          <p:nvPr/>
        </p:nvSpPr>
        <p:spPr>
          <a:xfrm>
            <a:off x="851114" y="3326950"/>
            <a:ext cx="1368742" cy="926279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B2BC080-CDFD-1C40-9018-2717D47E1571}"/>
              </a:ext>
            </a:extLst>
          </p:cNvPr>
          <p:cNvSpPr/>
          <p:nvPr/>
        </p:nvSpPr>
        <p:spPr>
          <a:xfrm>
            <a:off x="949722" y="3586584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56EF613-5B84-354E-925D-A378D66F1CF1}"/>
              </a:ext>
            </a:extLst>
          </p:cNvPr>
          <p:cNvSpPr/>
          <p:nvPr/>
        </p:nvSpPr>
        <p:spPr>
          <a:xfrm>
            <a:off x="1532947" y="3869758"/>
            <a:ext cx="624537" cy="34994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12FD3A-B0DF-7746-BD53-0047BF61959E}"/>
              </a:ext>
            </a:extLst>
          </p:cNvPr>
          <p:cNvSpPr txBox="1"/>
          <p:nvPr/>
        </p:nvSpPr>
        <p:spPr>
          <a:xfrm>
            <a:off x="1004892" y="3102432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8544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70C2438-F7B1-AA4F-85F2-E8948FBA6F32}"/>
              </a:ext>
            </a:extLst>
          </p:cNvPr>
          <p:cNvSpPr/>
          <p:nvPr/>
        </p:nvSpPr>
        <p:spPr>
          <a:xfrm>
            <a:off x="865188" y="4625944"/>
            <a:ext cx="1128765" cy="276391"/>
          </a:xfrm>
          <a:prstGeom prst="rect">
            <a:avLst/>
          </a:prstGeom>
          <a:solidFill>
            <a:srgbClr val="3D68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zssServer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4D9C28-D784-F04E-A506-95C735B37F48}"/>
              </a:ext>
            </a:extLst>
          </p:cNvPr>
          <p:cNvSpPr txBox="1"/>
          <p:nvPr/>
        </p:nvSpPr>
        <p:spPr>
          <a:xfrm>
            <a:off x="1207528" y="437136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31D35DC-3E8F-BA43-878A-435AAA2C67B2}"/>
              </a:ext>
            </a:extLst>
          </p:cNvPr>
          <p:cNvSpPr/>
          <p:nvPr/>
        </p:nvSpPr>
        <p:spPr>
          <a:xfrm>
            <a:off x="976109" y="6315065"/>
            <a:ext cx="1128765" cy="276391"/>
          </a:xfrm>
          <a:prstGeom prst="rect">
            <a:avLst/>
          </a:prstGeom>
          <a:solidFill>
            <a:srgbClr val="3D68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ZWESIS01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620CABF-D612-FA4C-92C8-04171C514818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1540492" y="4902335"/>
            <a:ext cx="0" cy="1412730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0F200DC-F6DD-1040-B383-4FD5972148F5}"/>
              </a:ext>
            </a:extLst>
          </p:cNvPr>
          <p:cNvSpPr txBox="1"/>
          <p:nvPr/>
        </p:nvSpPr>
        <p:spPr>
          <a:xfrm>
            <a:off x="895912" y="6044599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X-MEM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407C455-D8CE-5944-91A4-CE85F241ACE2}"/>
              </a:ext>
            </a:extLst>
          </p:cNvPr>
          <p:cNvSpPr/>
          <p:nvPr/>
        </p:nvSpPr>
        <p:spPr>
          <a:xfrm>
            <a:off x="7478391" y="5469845"/>
            <a:ext cx="1625384" cy="302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z/OSMF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1C7C1C-2A6C-8E40-8948-599036CFC2D3}"/>
              </a:ext>
            </a:extLst>
          </p:cNvPr>
          <p:cNvCxnSpPr>
            <a:cxnSpLocks/>
          </p:cNvCxnSpPr>
          <p:nvPr/>
        </p:nvCxnSpPr>
        <p:spPr>
          <a:xfrm>
            <a:off x="7015567" y="3058920"/>
            <a:ext cx="29765" cy="24266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888EDE4-E73F-5C40-9A6E-643A985DA5FA}"/>
              </a:ext>
            </a:extLst>
          </p:cNvPr>
          <p:cNvSpPr/>
          <p:nvPr/>
        </p:nvSpPr>
        <p:spPr>
          <a:xfrm>
            <a:off x="7478329" y="5731456"/>
            <a:ext cx="1625446" cy="983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REST APIs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Workflows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TSO / MVS Commands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Files, USS, JES</a:t>
            </a:r>
          </a:p>
          <a:p>
            <a:r>
              <a:rPr lang="en-US" sz="1067" b="1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SSO token generation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FB5CBE-D9AB-1D46-89B6-FD697A720E44}"/>
              </a:ext>
            </a:extLst>
          </p:cNvPr>
          <p:cNvSpPr txBox="1"/>
          <p:nvPr/>
        </p:nvSpPr>
        <p:spPr>
          <a:xfrm>
            <a:off x="7868070" y="520691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7443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20A9C8-5545-034F-9052-581D243973EB}"/>
              </a:ext>
            </a:extLst>
          </p:cNvPr>
          <p:cNvSpPr/>
          <p:nvPr/>
        </p:nvSpPr>
        <p:spPr>
          <a:xfrm>
            <a:off x="2130947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MVS Explorer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DB2FB1-7D11-D242-8A90-3D7D5F810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435" y="751616"/>
            <a:ext cx="594960" cy="3359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FDCFCB80-CB2D-354F-9948-646AA711CD40}"/>
              </a:ext>
            </a:extLst>
          </p:cNvPr>
          <p:cNvSpPr/>
          <p:nvPr/>
        </p:nvSpPr>
        <p:spPr>
          <a:xfrm>
            <a:off x="3042994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Explorer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182968-48C7-A04A-B576-7DE13E28D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335" y="751616"/>
            <a:ext cx="542319" cy="3367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91600B3F-5883-A745-B9E9-287709B4FA06}"/>
              </a:ext>
            </a:extLst>
          </p:cNvPr>
          <p:cNvSpPr/>
          <p:nvPr/>
        </p:nvSpPr>
        <p:spPr>
          <a:xfrm>
            <a:off x="3959995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USS Explorer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422BFB-BF0E-E84E-AF4C-A30A2439E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5551" y="751616"/>
            <a:ext cx="492671" cy="3256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F8E8A60B-1AFE-9A49-AE07-175E906C67AA}"/>
              </a:ext>
            </a:extLst>
          </p:cNvPr>
          <p:cNvSpPr/>
          <p:nvPr/>
        </p:nvSpPr>
        <p:spPr>
          <a:xfrm>
            <a:off x="1198317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 Terminal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65B054-0C62-9E41-B891-1D24A71FAF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7541" y="768907"/>
            <a:ext cx="439324" cy="354399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3F6404EA-A5F6-5344-9F02-1F63A7ED71F5}"/>
              </a:ext>
            </a:extLst>
          </p:cNvPr>
          <p:cNvSpPr/>
          <p:nvPr/>
        </p:nvSpPr>
        <p:spPr>
          <a:xfrm>
            <a:off x="280810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CCCA178-3BD1-974E-A649-9F0821B4E8DB}"/>
              </a:ext>
            </a:extLst>
          </p:cNvPr>
          <p:cNvSpPr/>
          <p:nvPr/>
        </p:nvSpPr>
        <p:spPr>
          <a:xfrm>
            <a:off x="7861695" y="814385"/>
            <a:ext cx="1162998" cy="493953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1400D2-57A7-A749-B8F9-C023A7CEA2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8775" y="853870"/>
            <a:ext cx="785704" cy="415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58691199-F13A-3A40-B3F3-882DAA99E199}"/>
              </a:ext>
            </a:extLst>
          </p:cNvPr>
          <p:cNvSpPr/>
          <p:nvPr/>
        </p:nvSpPr>
        <p:spPr>
          <a:xfrm>
            <a:off x="9241966" y="5437015"/>
            <a:ext cx="647781" cy="4762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IMS Ops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3EF157D-A459-3D4C-9BA7-D66E89FE7C8E}"/>
              </a:ext>
            </a:extLst>
          </p:cNvPr>
          <p:cNvSpPr/>
          <p:nvPr/>
        </p:nvSpPr>
        <p:spPr>
          <a:xfrm>
            <a:off x="9282551" y="993346"/>
            <a:ext cx="538511" cy="270387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IMS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ABE9537-3590-D944-A6EF-674D2E7A9B42}"/>
              </a:ext>
            </a:extLst>
          </p:cNvPr>
          <p:cNvCxnSpPr>
            <a:cxnSpLocks/>
          </p:cNvCxnSpPr>
          <p:nvPr/>
        </p:nvCxnSpPr>
        <p:spPr>
          <a:xfrm>
            <a:off x="8180765" y="1673444"/>
            <a:ext cx="0" cy="759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327195F8-48D4-7441-94C7-DB920529BA39}"/>
              </a:ext>
            </a:extLst>
          </p:cNvPr>
          <p:cNvSpPr/>
          <p:nvPr/>
        </p:nvSpPr>
        <p:spPr>
          <a:xfrm>
            <a:off x="9969910" y="996150"/>
            <a:ext cx="538511" cy="270387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CICS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402D5FD-2326-384E-AC6C-9A6F2F0C7F10}"/>
              </a:ext>
            </a:extLst>
          </p:cNvPr>
          <p:cNvCxnSpPr>
            <a:cxnSpLocks/>
          </p:cNvCxnSpPr>
          <p:nvPr/>
        </p:nvCxnSpPr>
        <p:spPr>
          <a:xfrm>
            <a:off x="8420605" y="2459074"/>
            <a:ext cx="0" cy="599846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AD5478C9-5E56-9D46-8329-02F52C3385CD}"/>
              </a:ext>
            </a:extLst>
          </p:cNvPr>
          <p:cNvSpPr/>
          <p:nvPr/>
        </p:nvSpPr>
        <p:spPr>
          <a:xfrm>
            <a:off x="10627809" y="984777"/>
            <a:ext cx="538511" cy="270387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D2244BC-A2A4-D74E-BBE8-EB631F506976}"/>
              </a:ext>
            </a:extLst>
          </p:cNvPr>
          <p:cNvSpPr/>
          <p:nvPr/>
        </p:nvSpPr>
        <p:spPr>
          <a:xfrm>
            <a:off x="9241967" y="6252890"/>
            <a:ext cx="647780" cy="476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IMS Connect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6332291-5142-D54E-A76D-38429542624A}"/>
              </a:ext>
            </a:extLst>
          </p:cNvPr>
          <p:cNvSpPr/>
          <p:nvPr/>
        </p:nvSpPr>
        <p:spPr>
          <a:xfrm>
            <a:off x="6189330" y="5481279"/>
            <a:ext cx="1196983" cy="47627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REST API Extension Server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B42528F-1505-AD4C-9BDE-78737EA3D84D}"/>
              </a:ext>
            </a:extLst>
          </p:cNvPr>
          <p:cNvCxnSpPr>
            <a:cxnSpLocks/>
          </p:cNvCxnSpPr>
          <p:nvPr/>
        </p:nvCxnSpPr>
        <p:spPr>
          <a:xfrm>
            <a:off x="8420605" y="3069852"/>
            <a:ext cx="1" cy="2377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9C93468-CA2A-FA45-8519-4E7D1360318E}"/>
              </a:ext>
            </a:extLst>
          </p:cNvPr>
          <p:cNvSpPr/>
          <p:nvPr/>
        </p:nvSpPr>
        <p:spPr>
          <a:xfrm>
            <a:off x="10656423" y="5437015"/>
            <a:ext cx="541686" cy="476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9D05D16-D827-4848-9292-C9EE09EA7BBB}"/>
              </a:ext>
            </a:extLst>
          </p:cNvPr>
          <p:cNvSpPr txBox="1"/>
          <p:nvPr/>
        </p:nvSpPr>
        <p:spPr>
          <a:xfrm>
            <a:off x="6516149" y="519506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nnnn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C9A0780-B31F-684B-97D2-6B4D144E4464}"/>
              </a:ext>
            </a:extLst>
          </p:cNvPr>
          <p:cNvSpPr/>
          <p:nvPr/>
        </p:nvSpPr>
        <p:spPr>
          <a:xfrm>
            <a:off x="5266787" y="799191"/>
            <a:ext cx="576791" cy="2928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HTML</a:t>
            </a:r>
          </a:p>
        </p:txBody>
      </p: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5435654E-4C18-3B44-9A64-D86783FFA281}"/>
              </a:ext>
            </a:extLst>
          </p:cNvPr>
          <p:cNvCxnSpPr>
            <a:cxnSpLocks/>
          </p:cNvCxnSpPr>
          <p:nvPr/>
        </p:nvCxnSpPr>
        <p:spPr>
          <a:xfrm rot="5400000">
            <a:off x="6593628" y="1818609"/>
            <a:ext cx="1124367" cy="12705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F8067E1-A1AE-AA4E-914F-1E7325E2DDF4}"/>
              </a:ext>
            </a:extLst>
          </p:cNvPr>
          <p:cNvSpPr/>
          <p:nvPr/>
        </p:nvSpPr>
        <p:spPr>
          <a:xfrm>
            <a:off x="6985001" y="973628"/>
            <a:ext cx="618174" cy="2719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CLI</a:t>
            </a:r>
          </a:p>
          <a:p>
            <a:pPr algn="ctr"/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extension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B2E0DA4-07B3-1A49-9A81-79381B0EFD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9490" y="77499"/>
            <a:ext cx="471120" cy="30765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228FC63-B493-6942-A20B-7B8E61DE4E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2452" y="168865"/>
            <a:ext cx="184243" cy="184243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3496A4C-19A3-9F45-A7F0-2B0C01CE0170}"/>
              </a:ext>
            </a:extLst>
          </p:cNvPr>
          <p:cNvSpPr txBox="1"/>
          <p:nvPr/>
        </p:nvSpPr>
        <p:spPr>
          <a:xfrm>
            <a:off x="8506649" y="27189"/>
            <a:ext cx="6493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VS Code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D4217B5-9051-B747-9EB1-3A0C82F62759}"/>
              </a:ext>
            </a:extLst>
          </p:cNvPr>
          <p:cNvCxnSpPr>
            <a:cxnSpLocks/>
          </p:cNvCxnSpPr>
          <p:nvPr/>
        </p:nvCxnSpPr>
        <p:spPr>
          <a:xfrm>
            <a:off x="8076585" y="412652"/>
            <a:ext cx="0" cy="3028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AD30A28-F630-9E41-98B0-135638908344}"/>
              </a:ext>
            </a:extLst>
          </p:cNvPr>
          <p:cNvSpPr txBox="1"/>
          <p:nvPr/>
        </p:nvSpPr>
        <p:spPr>
          <a:xfrm>
            <a:off x="3441899" y="4165134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0850BE5-F13B-E94A-9661-ACFDE147256B}"/>
              </a:ext>
            </a:extLst>
          </p:cNvPr>
          <p:cNvSpPr txBox="1"/>
          <p:nvPr/>
        </p:nvSpPr>
        <p:spPr>
          <a:xfrm>
            <a:off x="8570251" y="307108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41AA412-E83B-4342-90AD-5803F84BB144}"/>
              </a:ext>
            </a:extLst>
          </p:cNvPr>
          <p:cNvSpPr txBox="1"/>
          <p:nvPr/>
        </p:nvSpPr>
        <p:spPr>
          <a:xfrm>
            <a:off x="1971761" y="4586209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 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3EC10F-89E4-5D41-91AE-7069C2A0F22F}"/>
              </a:ext>
            </a:extLst>
          </p:cNvPr>
          <p:cNvSpPr txBox="1"/>
          <p:nvPr/>
        </p:nvSpPr>
        <p:spPr>
          <a:xfrm>
            <a:off x="4378169" y="56777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5" name="Left Arrow 124">
            <a:extLst>
              <a:ext uri="{FF2B5EF4-FFF2-40B4-BE49-F238E27FC236}">
                <a16:creationId xmlns:a16="http://schemas.microsoft.com/office/drawing/2014/main" id="{FFF300D1-389A-D94E-9006-ADA64C22144A}"/>
              </a:ext>
            </a:extLst>
          </p:cNvPr>
          <p:cNvSpPr/>
          <p:nvPr/>
        </p:nvSpPr>
        <p:spPr>
          <a:xfrm>
            <a:off x="2341745" y="3845536"/>
            <a:ext cx="1914882" cy="484632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Included as apps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499A0B0-043E-6F4F-B3CD-A7E0448871C6}"/>
              </a:ext>
            </a:extLst>
          </p:cNvPr>
          <p:cNvSpPr/>
          <p:nvPr/>
        </p:nvSpPr>
        <p:spPr>
          <a:xfrm>
            <a:off x="4252174" y="3689844"/>
            <a:ext cx="1610582" cy="669918"/>
          </a:xfrm>
          <a:prstGeom prst="rect">
            <a:avLst/>
          </a:prstGeom>
          <a:noFill/>
          <a:ln w="25400">
            <a:solidFill>
              <a:srgbClr val="00B19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CD22F1B5-8409-E949-9F0E-40313427A5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8873" y="796657"/>
            <a:ext cx="693698" cy="324649"/>
          </a:xfrm>
          <a:prstGeom prst="rect">
            <a:avLst/>
          </a:prstGeom>
        </p:spPr>
      </p:pic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10C9CD3-9C88-9544-A3D7-8123C2A2A7B1}"/>
              </a:ext>
            </a:extLst>
          </p:cNvPr>
          <p:cNvCxnSpPr>
            <a:cxnSpLocks/>
          </p:cNvCxnSpPr>
          <p:nvPr/>
        </p:nvCxnSpPr>
        <p:spPr>
          <a:xfrm>
            <a:off x="4913978" y="363279"/>
            <a:ext cx="0" cy="10650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835E822-9EAF-EC46-A869-517F247DD985}"/>
              </a:ext>
            </a:extLst>
          </p:cNvPr>
          <p:cNvSpPr txBox="1"/>
          <p:nvPr/>
        </p:nvSpPr>
        <p:spPr>
          <a:xfrm>
            <a:off x="241501" y="412652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desktop apps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7532F09-0E15-5147-92C7-F00D56198F3B}"/>
              </a:ext>
            </a:extLst>
          </p:cNvPr>
          <p:cNvSpPr txBox="1"/>
          <p:nvPr/>
        </p:nvSpPr>
        <p:spPr>
          <a:xfrm>
            <a:off x="4914177" y="412652"/>
            <a:ext cx="1197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Extension Plugins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A091DE-6769-C747-892C-2F59F0C931EA}"/>
              </a:ext>
            </a:extLst>
          </p:cNvPr>
          <p:cNvSpPr txBox="1"/>
          <p:nvPr/>
        </p:nvSpPr>
        <p:spPr>
          <a:xfrm>
            <a:off x="6893577" y="542793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Plugins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4680ECA-31F3-314A-8732-C39143295BC2}"/>
              </a:ext>
            </a:extLst>
          </p:cNvPr>
          <p:cNvSpPr txBox="1"/>
          <p:nvPr/>
        </p:nvSpPr>
        <p:spPr>
          <a:xfrm>
            <a:off x="8105761" y="541905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CLI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835EE13-36AC-B643-AB6E-5BA554335981}"/>
              </a:ext>
            </a:extLst>
          </p:cNvPr>
          <p:cNvCxnSpPr>
            <a:cxnSpLocks/>
          </p:cNvCxnSpPr>
          <p:nvPr/>
        </p:nvCxnSpPr>
        <p:spPr>
          <a:xfrm>
            <a:off x="9153611" y="541905"/>
            <a:ext cx="0" cy="87856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948393E-6738-C84D-8AB0-02473AEA0976}"/>
              </a:ext>
            </a:extLst>
          </p:cNvPr>
          <p:cNvSpPr txBox="1"/>
          <p:nvPr/>
        </p:nvSpPr>
        <p:spPr>
          <a:xfrm>
            <a:off x="9937069" y="541905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Extensions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C63BE34-CBB7-A843-8086-348B4DEBE3C4}"/>
              </a:ext>
            </a:extLst>
          </p:cNvPr>
          <p:cNvSpPr txBox="1"/>
          <p:nvPr/>
        </p:nvSpPr>
        <p:spPr>
          <a:xfrm>
            <a:off x="2092565" y="626859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4C9C9C0-A1B2-754A-8AC7-11549460EE6B}"/>
              </a:ext>
            </a:extLst>
          </p:cNvPr>
          <p:cNvCxnSpPr>
            <a:cxnSpLocks/>
          </p:cNvCxnSpPr>
          <p:nvPr/>
        </p:nvCxnSpPr>
        <p:spPr>
          <a:xfrm>
            <a:off x="1768935" y="4239775"/>
            <a:ext cx="7303" cy="3549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EA7A4A73-0660-F348-A403-92BF9AF64AE2}"/>
              </a:ext>
            </a:extLst>
          </p:cNvPr>
          <p:cNvSpPr txBox="1"/>
          <p:nvPr/>
        </p:nvSpPr>
        <p:spPr>
          <a:xfrm>
            <a:off x="3028030" y="6236904"/>
            <a:ext cx="1448579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 ZWESISTC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EBFC8B3-1FFB-6249-8C02-67166F302C23}"/>
              </a:ext>
            </a:extLst>
          </p:cNvPr>
          <p:cNvSpPr txBox="1"/>
          <p:nvPr/>
        </p:nvSpPr>
        <p:spPr>
          <a:xfrm>
            <a:off x="2931916" y="4686784"/>
            <a:ext cx="1402948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 ZWESVSTC</a:t>
            </a:r>
          </a:p>
        </p:txBody>
      </p:sp>
      <p:cxnSp>
        <p:nvCxnSpPr>
          <p:cNvPr id="1208" name="Straight Connector 1207">
            <a:extLst>
              <a:ext uri="{FF2B5EF4-FFF2-40B4-BE49-F238E27FC236}">
                <a16:creationId xmlns:a16="http://schemas.microsoft.com/office/drawing/2014/main" id="{9DEFCEED-FF38-6441-93B4-64CD5178FF46}"/>
              </a:ext>
            </a:extLst>
          </p:cNvPr>
          <p:cNvCxnSpPr>
            <a:cxnSpLocks/>
          </p:cNvCxnSpPr>
          <p:nvPr/>
        </p:nvCxnSpPr>
        <p:spPr>
          <a:xfrm>
            <a:off x="7746055" y="541905"/>
            <a:ext cx="0" cy="8864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958CF02-D7F2-524F-9C43-0091770F3EAB}"/>
              </a:ext>
            </a:extLst>
          </p:cNvPr>
          <p:cNvSpPr/>
          <p:nvPr/>
        </p:nvSpPr>
        <p:spPr>
          <a:xfrm>
            <a:off x="10016142" y="5447614"/>
            <a:ext cx="541685" cy="465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CICS CMCI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1D5112B-37DA-7849-B4D4-C47A036D7097}"/>
              </a:ext>
            </a:extLst>
          </p:cNvPr>
          <p:cNvCxnSpPr>
            <a:cxnSpLocks/>
          </p:cNvCxnSpPr>
          <p:nvPr/>
        </p:nvCxnSpPr>
        <p:spPr>
          <a:xfrm>
            <a:off x="9606489" y="5944978"/>
            <a:ext cx="0" cy="3236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4E4D710-81E8-B54C-A5BC-698A58D4C5BE}"/>
              </a:ext>
            </a:extLst>
          </p:cNvPr>
          <p:cNvSpPr/>
          <p:nvPr/>
        </p:nvSpPr>
        <p:spPr>
          <a:xfrm>
            <a:off x="11290960" y="983976"/>
            <a:ext cx="538511" cy="270387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MQ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14F4F09-5482-C047-9879-AC4E5FA6F59A}"/>
              </a:ext>
            </a:extLst>
          </p:cNvPr>
          <p:cNvSpPr/>
          <p:nvPr/>
        </p:nvSpPr>
        <p:spPr>
          <a:xfrm>
            <a:off x="11286304" y="5437269"/>
            <a:ext cx="678481" cy="476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MQ Console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044D4EE-C0E9-514C-9611-A07D49E58FF4}"/>
              </a:ext>
            </a:extLst>
          </p:cNvPr>
          <p:cNvSpPr txBox="1"/>
          <p:nvPr/>
        </p:nvSpPr>
        <p:spPr>
          <a:xfrm>
            <a:off x="7219338" y="44246"/>
            <a:ext cx="7104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Explorer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D5D21BC-0A38-A343-B5CB-C83D20C1AA37}"/>
              </a:ext>
            </a:extLst>
          </p:cNvPr>
          <p:cNvCxnSpPr>
            <a:cxnSpLocks/>
          </p:cNvCxnSpPr>
          <p:nvPr/>
        </p:nvCxnSpPr>
        <p:spPr>
          <a:xfrm>
            <a:off x="7018489" y="2476232"/>
            <a:ext cx="0" cy="599846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F894607-0364-CE4A-9484-FF2048EBBB02}"/>
              </a:ext>
            </a:extLst>
          </p:cNvPr>
          <p:cNvSpPr/>
          <p:nvPr/>
        </p:nvSpPr>
        <p:spPr>
          <a:xfrm rot="5400000">
            <a:off x="10046780" y="1277063"/>
            <a:ext cx="599846" cy="2965535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C6B5AD8-4D55-CC45-B07C-E9F3CF05C3FF}"/>
              </a:ext>
            </a:extLst>
          </p:cNvPr>
          <p:cNvCxnSpPr>
            <a:cxnSpLocks/>
          </p:cNvCxnSpPr>
          <p:nvPr/>
        </p:nvCxnSpPr>
        <p:spPr>
          <a:xfrm>
            <a:off x="9561833" y="1277996"/>
            <a:ext cx="0" cy="4111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461BFE1-0158-274C-AE10-9E9FC9AC283F}"/>
              </a:ext>
            </a:extLst>
          </p:cNvPr>
          <p:cNvCxnSpPr>
            <a:cxnSpLocks/>
          </p:cNvCxnSpPr>
          <p:nvPr/>
        </p:nvCxnSpPr>
        <p:spPr>
          <a:xfrm>
            <a:off x="10260683" y="1277996"/>
            <a:ext cx="36846" cy="4111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9" name="Straight Arrow Connector 1208">
            <a:extLst>
              <a:ext uri="{FF2B5EF4-FFF2-40B4-BE49-F238E27FC236}">
                <a16:creationId xmlns:a16="http://schemas.microsoft.com/office/drawing/2014/main" id="{FB54455B-F561-204A-AC10-2892A7C9C45D}"/>
              </a:ext>
            </a:extLst>
          </p:cNvPr>
          <p:cNvCxnSpPr>
            <a:cxnSpLocks/>
          </p:cNvCxnSpPr>
          <p:nvPr/>
        </p:nvCxnSpPr>
        <p:spPr>
          <a:xfrm>
            <a:off x="10928872" y="1275584"/>
            <a:ext cx="0" cy="4111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113AD8D-B983-1040-B2A0-BA3AF06D0552}"/>
              </a:ext>
            </a:extLst>
          </p:cNvPr>
          <p:cNvCxnSpPr>
            <a:cxnSpLocks/>
          </p:cNvCxnSpPr>
          <p:nvPr/>
        </p:nvCxnSpPr>
        <p:spPr>
          <a:xfrm>
            <a:off x="11605926" y="1278084"/>
            <a:ext cx="0" cy="4111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F216FB2-1321-9844-A64C-723CDEBB778E}"/>
              </a:ext>
            </a:extLst>
          </p:cNvPr>
          <p:cNvSpPr/>
          <p:nvPr/>
        </p:nvSpPr>
        <p:spPr>
          <a:xfrm rot="5400000">
            <a:off x="789439" y="2528775"/>
            <a:ext cx="595879" cy="467872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F8E9A04-A8E5-9C44-8C46-7640590D4782}"/>
              </a:ext>
            </a:extLst>
          </p:cNvPr>
          <p:cNvCxnSpPr>
            <a:cxnSpLocks/>
          </p:cNvCxnSpPr>
          <p:nvPr/>
        </p:nvCxnSpPr>
        <p:spPr>
          <a:xfrm>
            <a:off x="940887" y="1738714"/>
            <a:ext cx="0" cy="15933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7AFC2FD-FEAC-2348-994A-B3A8B39CB18D}"/>
              </a:ext>
            </a:extLst>
          </p:cNvPr>
          <p:cNvCxnSpPr>
            <a:cxnSpLocks/>
            <a:stCxn id="128" idx="2"/>
          </p:cNvCxnSpPr>
          <p:nvPr/>
        </p:nvCxnSpPr>
        <p:spPr>
          <a:xfrm flipV="1">
            <a:off x="853443" y="2745996"/>
            <a:ext cx="10994137" cy="16716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29D4E75-79D8-974E-B4CD-A50062F6AD6D}"/>
              </a:ext>
            </a:extLst>
          </p:cNvPr>
          <p:cNvSpPr txBox="1"/>
          <p:nvPr/>
        </p:nvSpPr>
        <p:spPr>
          <a:xfrm>
            <a:off x="9543295" y="2483114"/>
            <a:ext cx="2124299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(optional       needed for   SSO/MFA)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B2FC6CD-D8D6-724F-BE72-55E84EF914B6}"/>
              </a:ext>
            </a:extLst>
          </p:cNvPr>
          <p:cNvSpPr/>
          <p:nvPr/>
        </p:nvSpPr>
        <p:spPr>
          <a:xfrm>
            <a:off x="3360713" y="3380283"/>
            <a:ext cx="768237" cy="36933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Discovery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393705B-5787-6447-9F08-340A717D7704}"/>
              </a:ext>
            </a:extLst>
          </p:cNvPr>
          <p:cNvSpPr/>
          <p:nvPr/>
        </p:nvSpPr>
        <p:spPr>
          <a:xfrm>
            <a:off x="922251" y="3869760"/>
            <a:ext cx="579622" cy="34495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VT </a:t>
            </a:r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Terminal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A577E84-65E5-0A43-AFE2-35C4D24B34CC}"/>
              </a:ext>
            </a:extLst>
          </p:cNvPr>
          <p:cNvSpPr txBox="1"/>
          <p:nvPr/>
        </p:nvSpPr>
        <p:spPr>
          <a:xfrm>
            <a:off x="4206554" y="2500760"/>
            <a:ext cx="1258678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API Mediation Layer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17F3A9C-A6B3-9F45-A0B2-B5E10E56C36B}"/>
              </a:ext>
            </a:extLst>
          </p:cNvPr>
          <p:cNvSpPr/>
          <p:nvPr/>
        </p:nvSpPr>
        <p:spPr>
          <a:xfrm>
            <a:off x="1581079" y="3588910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Apps…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78B8D34A-A4EF-C24F-BAB8-5866EDB0F1BE}"/>
              </a:ext>
            </a:extLst>
          </p:cNvPr>
          <p:cNvCxnSpPr>
            <a:cxnSpLocks/>
          </p:cNvCxnSpPr>
          <p:nvPr/>
        </p:nvCxnSpPr>
        <p:spPr>
          <a:xfrm flipH="1">
            <a:off x="280811" y="3689844"/>
            <a:ext cx="6205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D78958-39B3-E847-863C-325E88A9827D}"/>
              </a:ext>
            </a:extLst>
          </p:cNvPr>
          <p:cNvSpPr/>
          <p:nvPr/>
        </p:nvSpPr>
        <p:spPr>
          <a:xfrm rot="16200000">
            <a:off x="-137229" y="3331765"/>
            <a:ext cx="647780" cy="232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Telnet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FCC39B9-A66F-274C-8766-AC1F4319BB48}"/>
              </a:ext>
            </a:extLst>
          </p:cNvPr>
          <p:cNvSpPr/>
          <p:nvPr/>
        </p:nvSpPr>
        <p:spPr>
          <a:xfrm rot="16200000">
            <a:off x="-51007" y="4057382"/>
            <a:ext cx="442741" cy="229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SSH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8B4E65BC-7F46-2A46-B1CB-3C61477301DB}"/>
              </a:ext>
            </a:extLst>
          </p:cNvPr>
          <p:cNvCxnSpPr>
            <a:cxnSpLocks/>
          </p:cNvCxnSpPr>
          <p:nvPr/>
        </p:nvCxnSpPr>
        <p:spPr>
          <a:xfrm flipH="1">
            <a:off x="284479" y="4112399"/>
            <a:ext cx="5227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591933A4-9DBB-2244-B14A-D11B55D7526E}"/>
              </a:ext>
            </a:extLst>
          </p:cNvPr>
          <p:cNvSpPr txBox="1"/>
          <p:nvPr/>
        </p:nvSpPr>
        <p:spPr>
          <a:xfrm rot="16200000">
            <a:off x="228790" y="4151333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B5CFE37-047F-AA45-B74D-56CFF1858866}"/>
              </a:ext>
            </a:extLst>
          </p:cNvPr>
          <p:cNvSpPr txBox="1"/>
          <p:nvPr/>
        </p:nvSpPr>
        <p:spPr>
          <a:xfrm rot="16200000">
            <a:off x="246773" y="338852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23</a:t>
            </a:r>
          </a:p>
        </p:txBody>
      </p: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E047CDB2-79BF-1045-B58C-52A4B57E07BA}"/>
              </a:ext>
            </a:extLst>
          </p:cNvPr>
          <p:cNvCxnSpPr>
            <a:cxnSpLocks/>
            <a:stCxn id="61" idx="1"/>
          </p:cNvCxnSpPr>
          <p:nvPr/>
        </p:nvCxnSpPr>
        <p:spPr>
          <a:xfrm rot="10800000" flipV="1">
            <a:off x="302792" y="3790090"/>
            <a:ext cx="548323" cy="234712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BD7044A3-253D-A14C-A1A8-C730E2C88A92}"/>
              </a:ext>
            </a:extLst>
          </p:cNvPr>
          <p:cNvSpPr txBox="1"/>
          <p:nvPr/>
        </p:nvSpPr>
        <p:spPr>
          <a:xfrm>
            <a:off x="926166" y="3342928"/>
            <a:ext cx="489236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ZLUX</a:t>
            </a:r>
          </a:p>
        </p:txBody>
      </p:sp>
    </p:spTree>
    <p:extLst>
      <p:ext uri="{BB962C8B-B14F-4D97-AF65-F5344CB8AC3E}">
        <p14:creationId xmlns:p14="http://schemas.microsoft.com/office/powerpoint/2010/main" val="398055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35074</TotalTime>
  <Words>165</Words>
  <Application>Microsoft Macintosh PowerPoint</Application>
  <PresentationFormat>Widescreen</PresentationFormat>
  <Paragraphs>112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Winchester</dc:creator>
  <cp:lastModifiedBy>Joe Winchester</cp:lastModifiedBy>
  <cp:revision>87</cp:revision>
  <cp:lastPrinted>2019-01-15T13:25:18Z</cp:lastPrinted>
  <dcterms:created xsi:type="dcterms:W3CDTF">2019-01-10T12:40:48Z</dcterms:created>
  <dcterms:modified xsi:type="dcterms:W3CDTF">2020-08-04T17:18:45Z</dcterms:modified>
</cp:coreProperties>
</file>