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A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5"/>
    <p:restoredTop sz="94694"/>
  </p:normalViewPr>
  <p:slideViewPr>
    <p:cSldViewPr snapToGrid="0" snapToObjects="1">
      <p:cViewPr>
        <p:scale>
          <a:sx n="125" d="100"/>
          <a:sy n="125" d="100"/>
        </p:scale>
        <p:origin x="7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A4213-1D66-E24D-AD5E-C4D804D2AD2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E69B6-F2C8-4643-9C59-C03C4C063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5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DA9E-A39D-9844-98D5-218D467E6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1BDAF-9E14-1E43-A412-0748F7151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A9C46-7573-9E4F-A56A-E289D28F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4FF5-39FC-2949-9978-7AE2543F404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CDFB3-41CD-2E46-B65F-258C2207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1007B-B18A-DE4F-9EA4-C746BD08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879-CEA6-D24A-9055-C8B23142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2B00-17B7-754E-9099-0F04093D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5C406-44C8-E042-92E2-36530C448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52341-1C0C-024D-B0A4-07982429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4FF5-39FC-2949-9978-7AE2543F404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AF467-6475-5642-B3FE-281F36F7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0CE8-BEFC-2646-9C6D-57021A3D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879-CEA6-D24A-9055-C8B23142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DE952-DD62-D54B-9450-17E3B0C1D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B5A41-15DA-4C4E-A2E1-F75FC5803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4712E-F3A9-7543-A480-3A513E8E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4FF5-39FC-2949-9978-7AE2543F404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05DDE-CA0D-B546-8A6F-70827BA0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5A12-5CA1-E145-94BB-022E74C0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879-CEA6-D24A-9055-C8B23142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8DD5-822C-AD4C-BEED-87041D91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474B-5DE3-B94B-8714-8DAC5B07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1F0FA-20BE-7B4D-92A6-F6FCF0F9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4FF5-39FC-2949-9978-7AE2543F404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F4C2-7591-974A-916F-E581914D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0662A-536A-EB4D-9392-39A1AD1A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879-CEA6-D24A-9055-C8B23142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5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FE95-632A-AE41-A017-ACF7475C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FC8D0-FA15-624E-9BD9-0304F287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53DAC-8EB7-0B41-8810-3F73BF29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4FF5-39FC-2949-9978-7AE2543F404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55EA0-FE9E-204B-A720-DDC9EA85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FD69A-8E37-7F4A-8523-E11CB0A8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879-CEA6-D24A-9055-C8B23142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4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68FE-046A-044B-932D-AC70B536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AFB5-90AD-9146-9781-80A824B48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8C3C5-D793-CA41-B87E-05F2BC913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1A827-EAB7-524D-A932-15CAB182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4FF5-39FC-2949-9978-7AE2543F404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E5298-FEFF-FE45-8E33-6D358C67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5CA72-5033-1545-BD14-7F61D9DB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879-CEA6-D24A-9055-C8B23142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7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953A-11FA-A14A-BB4C-9D805CE2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43FF-7900-7742-8129-015E20C32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60816-3492-6349-A58D-4D0DBA79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98396-1073-6447-A7CF-A4B99E473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749F1-F6C2-A04B-A6F9-5A078711B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BED70-F2AD-1D47-9A5D-79381B55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4FF5-39FC-2949-9978-7AE2543F404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CA0D4-19B6-AC42-B65E-CE257374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E5670-D3D1-AE46-AF60-359CFBBF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879-CEA6-D24A-9055-C8B23142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5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17F7-A7DA-434F-895A-73C3F2C2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2048B-C17A-A94A-8397-69EC22BE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4FF5-39FC-2949-9978-7AE2543F404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6BF1A-CCBA-0F46-81F3-D51C9F5A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5498D-57C8-3F4C-ABBD-D390E75B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879-CEA6-D24A-9055-C8B23142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9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F74D1-AB8C-CF40-BAD8-A9847298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4FF5-39FC-2949-9978-7AE2543F404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6C26F-E419-F24E-A69C-B63205D9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C77D5-8B44-734F-812B-EDD8ED5C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879-CEA6-D24A-9055-C8B23142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A7E5-D866-CF4E-BAE2-445FA12F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7D35-E6CE-3141-8755-9FF4CF41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69ABA-4350-194D-910E-51D60AF53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FFDAE-223D-FD40-B027-FA4DDB28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4FF5-39FC-2949-9978-7AE2543F404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B43C9-880D-7244-85B6-0B741416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5F55F-C4B5-734F-B4F8-9899FA70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879-CEA6-D24A-9055-C8B23142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1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10CD-1202-A646-9870-F1A5D779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BDBFE-243A-0D46-87F8-064A34243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8C07D-8616-1545-9609-0839BDA44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38D32-1EF4-D640-B0C6-818D2057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4FF5-39FC-2949-9978-7AE2543F404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25721-2E8D-2C45-B3E6-C20C70C4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1B61A-7233-384E-A552-CE6C9B12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879-CEA6-D24A-9055-C8B23142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42C1B-5C49-6942-A551-9A57FEAE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2CFC3-F2E8-7542-BED9-3E882B3A3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80E8E-2B9C-5543-801F-63117BB69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A4FF5-39FC-2949-9978-7AE2543F404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6F947-CB5C-A54B-8D1F-CC4B605CB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7EBF9-314C-9843-8A75-983652B32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CE879-CEA6-D24A-9055-C8B23142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2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46508E-EA72-40C6-B3DC-EBB6374CCB4B}"/>
              </a:ext>
            </a:extLst>
          </p:cNvPr>
          <p:cNvSpPr/>
          <p:nvPr/>
        </p:nvSpPr>
        <p:spPr>
          <a:xfrm>
            <a:off x="2131859" y="1461875"/>
            <a:ext cx="12451" cy="3474000"/>
          </a:xfrm>
          <a:custGeom>
            <a:avLst/>
            <a:gdLst>
              <a:gd name="connsiteX0" fmla="*/ 0 w 0"/>
              <a:gd name="connsiteY0" fmla="*/ 0 h 5478271"/>
              <a:gd name="connsiteX1" fmla="*/ 0 w 0"/>
              <a:gd name="connsiteY1" fmla="*/ 5478272 h 547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478271">
                <a:moveTo>
                  <a:pt x="0" y="0"/>
                </a:moveTo>
                <a:lnTo>
                  <a:pt x="0" y="5478272"/>
                </a:lnTo>
              </a:path>
            </a:pathLst>
          </a:custGeom>
          <a:noFill/>
          <a:ln w="12442" cap="flat">
            <a:solidFill>
              <a:srgbClr val="89A19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AFDEA11-C751-4143-9168-07D48BC6C360}"/>
              </a:ext>
            </a:extLst>
          </p:cNvPr>
          <p:cNvSpPr/>
          <p:nvPr/>
        </p:nvSpPr>
        <p:spPr>
          <a:xfrm>
            <a:off x="3159471" y="1461875"/>
            <a:ext cx="12451" cy="3474000"/>
          </a:xfrm>
          <a:custGeom>
            <a:avLst/>
            <a:gdLst>
              <a:gd name="connsiteX0" fmla="*/ 0 w 0"/>
              <a:gd name="connsiteY0" fmla="*/ 0 h 5478271"/>
              <a:gd name="connsiteX1" fmla="*/ 0 w 0"/>
              <a:gd name="connsiteY1" fmla="*/ 5478272 h 547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478271">
                <a:moveTo>
                  <a:pt x="0" y="0"/>
                </a:moveTo>
                <a:lnTo>
                  <a:pt x="0" y="5478272"/>
                </a:lnTo>
              </a:path>
            </a:pathLst>
          </a:custGeom>
          <a:noFill/>
          <a:ln w="12442" cap="flat">
            <a:solidFill>
              <a:srgbClr val="89A19D"/>
            </a:solidFill>
            <a:custDash>
              <a:ds d="150000" sp="150000"/>
            </a:custDash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31D4493-27E8-4E3C-8463-313883E1B5D2}"/>
              </a:ext>
            </a:extLst>
          </p:cNvPr>
          <p:cNvSpPr/>
          <p:nvPr/>
        </p:nvSpPr>
        <p:spPr>
          <a:xfrm>
            <a:off x="4187531" y="1461875"/>
            <a:ext cx="12451" cy="3474000"/>
          </a:xfrm>
          <a:custGeom>
            <a:avLst/>
            <a:gdLst>
              <a:gd name="connsiteX0" fmla="*/ 0 w 0"/>
              <a:gd name="connsiteY0" fmla="*/ 0 h 5478271"/>
              <a:gd name="connsiteX1" fmla="*/ 0 w 0"/>
              <a:gd name="connsiteY1" fmla="*/ 5478272 h 547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478271">
                <a:moveTo>
                  <a:pt x="0" y="0"/>
                </a:moveTo>
                <a:lnTo>
                  <a:pt x="0" y="5478272"/>
                </a:lnTo>
              </a:path>
            </a:pathLst>
          </a:custGeom>
          <a:noFill/>
          <a:ln w="12442" cap="flat">
            <a:solidFill>
              <a:srgbClr val="89A19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9D04560-4D13-4EEB-A697-D350001BA8A0}"/>
              </a:ext>
            </a:extLst>
          </p:cNvPr>
          <p:cNvSpPr/>
          <p:nvPr/>
        </p:nvSpPr>
        <p:spPr>
          <a:xfrm>
            <a:off x="5203501" y="1461875"/>
            <a:ext cx="12451" cy="3474000"/>
          </a:xfrm>
          <a:custGeom>
            <a:avLst/>
            <a:gdLst>
              <a:gd name="connsiteX0" fmla="*/ 0 w 0"/>
              <a:gd name="connsiteY0" fmla="*/ 0 h 5478271"/>
              <a:gd name="connsiteX1" fmla="*/ 0 w 0"/>
              <a:gd name="connsiteY1" fmla="*/ 5478272 h 547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478271">
                <a:moveTo>
                  <a:pt x="0" y="0"/>
                </a:moveTo>
                <a:lnTo>
                  <a:pt x="0" y="5478272"/>
                </a:lnTo>
              </a:path>
            </a:pathLst>
          </a:custGeom>
          <a:noFill/>
          <a:ln w="12442" cap="flat">
            <a:solidFill>
              <a:srgbClr val="89A19D"/>
            </a:solidFill>
            <a:custDash>
              <a:ds d="150000" sp="150000"/>
            </a:custDash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B074F5F-CAC0-44AF-8788-7E7632191B56}"/>
              </a:ext>
            </a:extLst>
          </p:cNvPr>
          <p:cNvSpPr/>
          <p:nvPr/>
        </p:nvSpPr>
        <p:spPr>
          <a:xfrm>
            <a:off x="6219945" y="1461875"/>
            <a:ext cx="12451" cy="3474000"/>
          </a:xfrm>
          <a:custGeom>
            <a:avLst/>
            <a:gdLst>
              <a:gd name="connsiteX0" fmla="*/ 0 w 0"/>
              <a:gd name="connsiteY0" fmla="*/ 0 h 5478271"/>
              <a:gd name="connsiteX1" fmla="*/ 0 w 0"/>
              <a:gd name="connsiteY1" fmla="*/ 5478272 h 547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478271">
                <a:moveTo>
                  <a:pt x="0" y="0"/>
                </a:moveTo>
                <a:lnTo>
                  <a:pt x="0" y="5478272"/>
                </a:lnTo>
              </a:path>
            </a:pathLst>
          </a:custGeom>
          <a:noFill/>
          <a:ln w="12442" cap="flat">
            <a:solidFill>
              <a:srgbClr val="89A19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3013E3-30C8-4008-A303-014A226D0D27}"/>
              </a:ext>
            </a:extLst>
          </p:cNvPr>
          <p:cNvSpPr/>
          <p:nvPr/>
        </p:nvSpPr>
        <p:spPr>
          <a:xfrm>
            <a:off x="7247544" y="1461875"/>
            <a:ext cx="12451" cy="3474000"/>
          </a:xfrm>
          <a:custGeom>
            <a:avLst/>
            <a:gdLst>
              <a:gd name="connsiteX0" fmla="*/ 0 w 0"/>
              <a:gd name="connsiteY0" fmla="*/ 0 h 5478271"/>
              <a:gd name="connsiteX1" fmla="*/ 0 w 0"/>
              <a:gd name="connsiteY1" fmla="*/ 5478272 h 547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478271">
                <a:moveTo>
                  <a:pt x="0" y="0"/>
                </a:moveTo>
                <a:lnTo>
                  <a:pt x="0" y="5478272"/>
                </a:lnTo>
              </a:path>
            </a:pathLst>
          </a:custGeom>
          <a:noFill/>
          <a:ln w="12442" cap="flat">
            <a:solidFill>
              <a:srgbClr val="89A19D"/>
            </a:solidFill>
            <a:custDash>
              <a:ds d="150000" sp="150000"/>
            </a:custDash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58FE24-FE6E-4640-A865-D477EAE6C72E}"/>
              </a:ext>
            </a:extLst>
          </p:cNvPr>
          <p:cNvSpPr/>
          <p:nvPr/>
        </p:nvSpPr>
        <p:spPr>
          <a:xfrm>
            <a:off x="8275617" y="1461875"/>
            <a:ext cx="12451" cy="3474000"/>
          </a:xfrm>
          <a:custGeom>
            <a:avLst/>
            <a:gdLst>
              <a:gd name="connsiteX0" fmla="*/ 0 w 0"/>
              <a:gd name="connsiteY0" fmla="*/ 0 h 5478271"/>
              <a:gd name="connsiteX1" fmla="*/ 0 w 0"/>
              <a:gd name="connsiteY1" fmla="*/ 5478272 h 547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478271">
                <a:moveTo>
                  <a:pt x="0" y="0"/>
                </a:moveTo>
                <a:lnTo>
                  <a:pt x="0" y="5478272"/>
                </a:lnTo>
              </a:path>
            </a:pathLst>
          </a:custGeom>
          <a:noFill/>
          <a:ln w="12442" cap="flat">
            <a:solidFill>
              <a:srgbClr val="89A19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9E6563-62A5-4830-AAF8-B24A9513EE3A}"/>
              </a:ext>
            </a:extLst>
          </p:cNvPr>
          <p:cNvSpPr/>
          <p:nvPr/>
        </p:nvSpPr>
        <p:spPr>
          <a:xfrm>
            <a:off x="9280419" y="1461875"/>
            <a:ext cx="12451" cy="3474000"/>
          </a:xfrm>
          <a:custGeom>
            <a:avLst/>
            <a:gdLst>
              <a:gd name="connsiteX0" fmla="*/ 0 w 0"/>
              <a:gd name="connsiteY0" fmla="*/ 0 h 5478271"/>
              <a:gd name="connsiteX1" fmla="*/ 0 w 0"/>
              <a:gd name="connsiteY1" fmla="*/ 5478272 h 547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478271">
                <a:moveTo>
                  <a:pt x="0" y="0"/>
                </a:moveTo>
                <a:lnTo>
                  <a:pt x="0" y="5478272"/>
                </a:lnTo>
              </a:path>
            </a:pathLst>
          </a:custGeom>
          <a:noFill/>
          <a:ln w="12442" cap="flat">
            <a:solidFill>
              <a:srgbClr val="89A19D"/>
            </a:solidFill>
            <a:custDash>
              <a:ds d="150000" sp="150000"/>
            </a:custDash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39BDD3-41DB-418E-978F-659849ED706C}"/>
              </a:ext>
            </a:extLst>
          </p:cNvPr>
          <p:cNvSpPr/>
          <p:nvPr/>
        </p:nvSpPr>
        <p:spPr>
          <a:xfrm>
            <a:off x="10296863" y="1461875"/>
            <a:ext cx="12451" cy="3474000"/>
          </a:xfrm>
          <a:custGeom>
            <a:avLst/>
            <a:gdLst>
              <a:gd name="connsiteX0" fmla="*/ 0 w 0"/>
              <a:gd name="connsiteY0" fmla="*/ 0 h 5478271"/>
              <a:gd name="connsiteX1" fmla="*/ 0 w 0"/>
              <a:gd name="connsiteY1" fmla="*/ 5478272 h 547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478271">
                <a:moveTo>
                  <a:pt x="0" y="0"/>
                </a:moveTo>
                <a:lnTo>
                  <a:pt x="0" y="5478272"/>
                </a:lnTo>
              </a:path>
            </a:pathLst>
          </a:custGeom>
          <a:noFill/>
          <a:ln w="12442" cap="flat">
            <a:solidFill>
              <a:srgbClr val="89A19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178630-9A88-48E0-9986-BB723529D711}"/>
              </a:ext>
            </a:extLst>
          </p:cNvPr>
          <p:cNvSpPr/>
          <p:nvPr/>
        </p:nvSpPr>
        <p:spPr>
          <a:xfrm>
            <a:off x="11324475" y="1461875"/>
            <a:ext cx="12451" cy="3474000"/>
          </a:xfrm>
          <a:custGeom>
            <a:avLst/>
            <a:gdLst>
              <a:gd name="connsiteX0" fmla="*/ 0 w 0"/>
              <a:gd name="connsiteY0" fmla="*/ 0 h 5478271"/>
              <a:gd name="connsiteX1" fmla="*/ 0 w 0"/>
              <a:gd name="connsiteY1" fmla="*/ 5478272 h 547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478271">
                <a:moveTo>
                  <a:pt x="0" y="0"/>
                </a:moveTo>
                <a:lnTo>
                  <a:pt x="0" y="5478272"/>
                </a:lnTo>
              </a:path>
            </a:pathLst>
          </a:custGeom>
          <a:noFill/>
          <a:ln w="12442" cap="flat">
            <a:solidFill>
              <a:srgbClr val="89A19D"/>
            </a:solidFill>
            <a:custDash>
              <a:ds d="150000" sp="150000"/>
            </a:custDash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220ED0-9371-474F-B319-9570AEB4FC7F}"/>
              </a:ext>
            </a:extLst>
          </p:cNvPr>
          <p:cNvSpPr/>
          <p:nvPr/>
        </p:nvSpPr>
        <p:spPr>
          <a:xfrm>
            <a:off x="1115312" y="1922622"/>
            <a:ext cx="10538481" cy="45719"/>
          </a:xfrm>
          <a:custGeom>
            <a:avLst/>
            <a:gdLst>
              <a:gd name="connsiteX0" fmla="*/ 0 w 10209507"/>
              <a:gd name="connsiteY0" fmla="*/ 0 h 0"/>
              <a:gd name="connsiteX1" fmla="*/ 10209507 w 1020950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09507">
                <a:moveTo>
                  <a:pt x="0" y="0"/>
                </a:moveTo>
                <a:lnTo>
                  <a:pt x="10209507" y="0"/>
                </a:lnTo>
              </a:path>
            </a:pathLst>
          </a:custGeom>
          <a:noFill/>
          <a:ln w="12442" cap="flat">
            <a:solidFill>
              <a:srgbClr val="E1E7E7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3D2AA29-E68D-42F0-BF1F-01F7B81D4B20}"/>
              </a:ext>
            </a:extLst>
          </p:cNvPr>
          <p:cNvSpPr/>
          <p:nvPr/>
        </p:nvSpPr>
        <p:spPr>
          <a:xfrm>
            <a:off x="1444286" y="2706339"/>
            <a:ext cx="10209507" cy="12451"/>
          </a:xfrm>
          <a:custGeom>
            <a:avLst/>
            <a:gdLst>
              <a:gd name="connsiteX0" fmla="*/ 0 w 10209507"/>
              <a:gd name="connsiteY0" fmla="*/ 0 h 0"/>
              <a:gd name="connsiteX1" fmla="*/ 10209507 w 1020950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09507">
                <a:moveTo>
                  <a:pt x="0" y="0"/>
                </a:moveTo>
                <a:lnTo>
                  <a:pt x="10209507" y="0"/>
                </a:lnTo>
              </a:path>
            </a:pathLst>
          </a:custGeom>
          <a:noFill/>
          <a:ln w="12442" cap="flat">
            <a:solidFill>
              <a:srgbClr val="E1E7E7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D5A0B3-5F3A-4FB2-87B9-FEB7AE1E593A}"/>
              </a:ext>
            </a:extLst>
          </p:cNvPr>
          <p:cNvSpPr/>
          <p:nvPr/>
        </p:nvSpPr>
        <p:spPr>
          <a:xfrm flipV="1">
            <a:off x="1149580" y="3469238"/>
            <a:ext cx="10504213" cy="45719"/>
          </a:xfrm>
          <a:custGeom>
            <a:avLst/>
            <a:gdLst>
              <a:gd name="connsiteX0" fmla="*/ 0 w 10209507"/>
              <a:gd name="connsiteY0" fmla="*/ 0 h 0"/>
              <a:gd name="connsiteX1" fmla="*/ 10209507 w 1020950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09507">
                <a:moveTo>
                  <a:pt x="0" y="0"/>
                </a:moveTo>
                <a:lnTo>
                  <a:pt x="10209507" y="0"/>
                </a:lnTo>
              </a:path>
            </a:pathLst>
          </a:custGeom>
          <a:noFill/>
          <a:ln w="12442" cap="flat">
            <a:solidFill>
              <a:srgbClr val="E1E7E7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6D8033C-3A33-49A2-895A-1471215E65F4}"/>
              </a:ext>
            </a:extLst>
          </p:cNvPr>
          <p:cNvSpPr/>
          <p:nvPr/>
        </p:nvSpPr>
        <p:spPr>
          <a:xfrm>
            <a:off x="1167786" y="4161518"/>
            <a:ext cx="10486008" cy="58170"/>
          </a:xfrm>
          <a:custGeom>
            <a:avLst/>
            <a:gdLst>
              <a:gd name="connsiteX0" fmla="*/ 0 w 10209507"/>
              <a:gd name="connsiteY0" fmla="*/ 0 h 0"/>
              <a:gd name="connsiteX1" fmla="*/ 10209507 w 1020950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09507">
                <a:moveTo>
                  <a:pt x="0" y="0"/>
                </a:moveTo>
                <a:lnTo>
                  <a:pt x="10209507" y="0"/>
                </a:lnTo>
              </a:path>
            </a:pathLst>
          </a:custGeom>
          <a:noFill/>
          <a:ln w="12442" cap="flat">
            <a:solidFill>
              <a:srgbClr val="E1E7E7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017B68C-8080-48D7-933F-33E37AE37E85}"/>
              </a:ext>
            </a:extLst>
          </p:cNvPr>
          <p:cNvSpPr/>
          <p:nvPr/>
        </p:nvSpPr>
        <p:spPr>
          <a:xfrm>
            <a:off x="1176927" y="4935597"/>
            <a:ext cx="10486008" cy="94158"/>
          </a:xfrm>
          <a:custGeom>
            <a:avLst/>
            <a:gdLst>
              <a:gd name="connsiteX0" fmla="*/ 0 w 10209507"/>
              <a:gd name="connsiteY0" fmla="*/ 0 h 0"/>
              <a:gd name="connsiteX1" fmla="*/ 10209507 w 1020950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09507">
                <a:moveTo>
                  <a:pt x="0" y="0"/>
                </a:moveTo>
                <a:lnTo>
                  <a:pt x="10209507" y="0"/>
                </a:lnTo>
              </a:path>
            </a:pathLst>
          </a:custGeom>
          <a:noFill/>
          <a:ln w="12442" cap="flat">
            <a:solidFill>
              <a:srgbClr val="89A19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E7D52C6-3A54-4F84-96D0-A3515C528180}"/>
              </a:ext>
            </a:extLst>
          </p:cNvPr>
          <p:cNvSpPr/>
          <p:nvPr/>
        </p:nvSpPr>
        <p:spPr>
          <a:xfrm>
            <a:off x="5145954" y="3150190"/>
            <a:ext cx="24901" cy="522926"/>
          </a:xfrm>
          <a:custGeom>
            <a:avLst/>
            <a:gdLst>
              <a:gd name="connsiteX0" fmla="*/ 0 w 24901"/>
              <a:gd name="connsiteY0" fmla="*/ 0 h 522925"/>
              <a:gd name="connsiteX1" fmla="*/ 24901 w 24901"/>
              <a:gd name="connsiteY1" fmla="*/ 0 h 522925"/>
              <a:gd name="connsiteX2" fmla="*/ 24901 w 24901"/>
              <a:gd name="connsiteY2" fmla="*/ 525317 h 522925"/>
              <a:gd name="connsiteX3" fmla="*/ 0 w 24901"/>
              <a:gd name="connsiteY3" fmla="*/ 525317 h 5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01" h="522925">
                <a:moveTo>
                  <a:pt x="0" y="0"/>
                </a:moveTo>
                <a:lnTo>
                  <a:pt x="24901" y="0"/>
                </a:lnTo>
                <a:lnTo>
                  <a:pt x="24901" y="525317"/>
                </a:lnTo>
                <a:lnTo>
                  <a:pt x="0" y="525317"/>
                </a:lnTo>
                <a:close/>
              </a:path>
            </a:pathLst>
          </a:custGeom>
          <a:solidFill>
            <a:srgbClr val="FFFFFF"/>
          </a:solidFill>
          <a:ln w="124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8C78F0B-24DC-476F-88F6-75BD46CF21B3}"/>
              </a:ext>
            </a:extLst>
          </p:cNvPr>
          <p:cNvSpPr/>
          <p:nvPr/>
        </p:nvSpPr>
        <p:spPr>
          <a:xfrm>
            <a:off x="7463899" y="2175992"/>
            <a:ext cx="24901" cy="522926"/>
          </a:xfrm>
          <a:custGeom>
            <a:avLst/>
            <a:gdLst>
              <a:gd name="connsiteX0" fmla="*/ 0 w 24901"/>
              <a:gd name="connsiteY0" fmla="*/ 0 h 522925"/>
              <a:gd name="connsiteX1" fmla="*/ 24901 w 24901"/>
              <a:gd name="connsiteY1" fmla="*/ 0 h 522925"/>
              <a:gd name="connsiteX2" fmla="*/ 24901 w 24901"/>
              <a:gd name="connsiteY2" fmla="*/ 525316 h 522925"/>
              <a:gd name="connsiteX3" fmla="*/ 0 w 24901"/>
              <a:gd name="connsiteY3" fmla="*/ 525316 h 5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01" h="522925">
                <a:moveTo>
                  <a:pt x="0" y="0"/>
                </a:moveTo>
                <a:lnTo>
                  <a:pt x="24901" y="0"/>
                </a:lnTo>
                <a:lnTo>
                  <a:pt x="24901" y="525316"/>
                </a:lnTo>
                <a:lnTo>
                  <a:pt x="0" y="525316"/>
                </a:lnTo>
                <a:close/>
              </a:path>
            </a:pathLst>
          </a:custGeom>
          <a:solidFill>
            <a:srgbClr val="FFFFFF"/>
          </a:solidFill>
          <a:ln w="124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D30B964-2B29-4F0F-A834-66AD288348ED}"/>
              </a:ext>
            </a:extLst>
          </p:cNvPr>
          <p:cNvSpPr/>
          <p:nvPr/>
        </p:nvSpPr>
        <p:spPr>
          <a:xfrm>
            <a:off x="3375813" y="2175992"/>
            <a:ext cx="24901" cy="522926"/>
          </a:xfrm>
          <a:custGeom>
            <a:avLst/>
            <a:gdLst>
              <a:gd name="connsiteX0" fmla="*/ 0 w 24901"/>
              <a:gd name="connsiteY0" fmla="*/ 0 h 522925"/>
              <a:gd name="connsiteX1" fmla="*/ 24901 w 24901"/>
              <a:gd name="connsiteY1" fmla="*/ 0 h 522925"/>
              <a:gd name="connsiteX2" fmla="*/ 24901 w 24901"/>
              <a:gd name="connsiteY2" fmla="*/ 525316 h 522925"/>
              <a:gd name="connsiteX3" fmla="*/ 0 w 24901"/>
              <a:gd name="connsiteY3" fmla="*/ 525316 h 5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01" h="522925">
                <a:moveTo>
                  <a:pt x="0" y="0"/>
                </a:moveTo>
                <a:lnTo>
                  <a:pt x="24901" y="0"/>
                </a:lnTo>
                <a:lnTo>
                  <a:pt x="24901" y="525316"/>
                </a:lnTo>
                <a:lnTo>
                  <a:pt x="0" y="525316"/>
                </a:lnTo>
                <a:close/>
              </a:path>
            </a:pathLst>
          </a:custGeom>
          <a:solidFill>
            <a:srgbClr val="FFFFFF"/>
          </a:solidFill>
          <a:ln w="124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0326319-869D-4388-ADB0-D3091AE28876}"/>
              </a:ext>
            </a:extLst>
          </p:cNvPr>
          <p:cNvSpPr/>
          <p:nvPr/>
        </p:nvSpPr>
        <p:spPr>
          <a:xfrm>
            <a:off x="5261317" y="4683402"/>
            <a:ext cx="24901" cy="522926"/>
          </a:xfrm>
          <a:custGeom>
            <a:avLst/>
            <a:gdLst>
              <a:gd name="connsiteX0" fmla="*/ 0 w 24901"/>
              <a:gd name="connsiteY0" fmla="*/ 0 h 522925"/>
              <a:gd name="connsiteX1" fmla="*/ 24901 w 24901"/>
              <a:gd name="connsiteY1" fmla="*/ 0 h 522925"/>
              <a:gd name="connsiteX2" fmla="*/ 24901 w 24901"/>
              <a:gd name="connsiteY2" fmla="*/ 525317 h 522925"/>
              <a:gd name="connsiteX3" fmla="*/ 0 w 24901"/>
              <a:gd name="connsiteY3" fmla="*/ 525317 h 5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01" h="522925">
                <a:moveTo>
                  <a:pt x="0" y="0"/>
                </a:moveTo>
                <a:lnTo>
                  <a:pt x="24901" y="0"/>
                </a:lnTo>
                <a:lnTo>
                  <a:pt x="24901" y="525317"/>
                </a:lnTo>
                <a:lnTo>
                  <a:pt x="0" y="525317"/>
                </a:lnTo>
                <a:close/>
              </a:path>
            </a:pathLst>
          </a:custGeom>
          <a:solidFill>
            <a:srgbClr val="FFFFFF"/>
          </a:solidFill>
          <a:ln w="124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628D7A1-4E9E-44DF-8DF0-04561D16DC82}"/>
              </a:ext>
            </a:extLst>
          </p:cNvPr>
          <p:cNvSpPr/>
          <p:nvPr/>
        </p:nvSpPr>
        <p:spPr>
          <a:xfrm>
            <a:off x="11594499" y="5433851"/>
            <a:ext cx="24901" cy="522926"/>
          </a:xfrm>
          <a:custGeom>
            <a:avLst/>
            <a:gdLst>
              <a:gd name="connsiteX0" fmla="*/ 0 w 24901"/>
              <a:gd name="connsiteY0" fmla="*/ 0 h 522925"/>
              <a:gd name="connsiteX1" fmla="*/ 24901 w 24901"/>
              <a:gd name="connsiteY1" fmla="*/ 0 h 522925"/>
              <a:gd name="connsiteX2" fmla="*/ 24901 w 24901"/>
              <a:gd name="connsiteY2" fmla="*/ 525316 h 522925"/>
              <a:gd name="connsiteX3" fmla="*/ 0 w 24901"/>
              <a:gd name="connsiteY3" fmla="*/ 525316 h 5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01" h="522925">
                <a:moveTo>
                  <a:pt x="0" y="0"/>
                </a:moveTo>
                <a:lnTo>
                  <a:pt x="24901" y="0"/>
                </a:lnTo>
                <a:lnTo>
                  <a:pt x="24901" y="525316"/>
                </a:lnTo>
                <a:lnTo>
                  <a:pt x="0" y="525316"/>
                </a:lnTo>
                <a:close/>
              </a:path>
            </a:pathLst>
          </a:custGeom>
          <a:solidFill>
            <a:srgbClr val="FFFFFF"/>
          </a:solidFill>
          <a:ln w="124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DD1D323-6B47-4D0C-8437-6F1343361EC4}"/>
              </a:ext>
            </a:extLst>
          </p:cNvPr>
          <p:cNvSpPr/>
          <p:nvPr/>
        </p:nvSpPr>
        <p:spPr>
          <a:xfrm>
            <a:off x="7517581" y="5433851"/>
            <a:ext cx="24901" cy="522926"/>
          </a:xfrm>
          <a:custGeom>
            <a:avLst/>
            <a:gdLst>
              <a:gd name="connsiteX0" fmla="*/ 0 w 24901"/>
              <a:gd name="connsiteY0" fmla="*/ 0 h 522925"/>
              <a:gd name="connsiteX1" fmla="*/ 24901 w 24901"/>
              <a:gd name="connsiteY1" fmla="*/ 0 h 522925"/>
              <a:gd name="connsiteX2" fmla="*/ 24901 w 24901"/>
              <a:gd name="connsiteY2" fmla="*/ 525316 h 522925"/>
              <a:gd name="connsiteX3" fmla="*/ 0 w 24901"/>
              <a:gd name="connsiteY3" fmla="*/ 525316 h 5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01" h="522925">
                <a:moveTo>
                  <a:pt x="0" y="0"/>
                </a:moveTo>
                <a:lnTo>
                  <a:pt x="24901" y="0"/>
                </a:lnTo>
                <a:lnTo>
                  <a:pt x="24901" y="525316"/>
                </a:lnTo>
                <a:lnTo>
                  <a:pt x="0" y="525316"/>
                </a:lnTo>
                <a:close/>
              </a:path>
            </a:pathLst>
          </a:custGeom>
          <a:solidFill>
            <a:srgbClr val="FFFFFF"/>
          </a:solidFill>
          <a:ln w="124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AutoShape 2">
            <a:extLst>
              <a:ext uri="{FF2B5EF4-FFF2-40B4-BE49-F238E27FC236}">
                <a16:creationId xmlns:a16="http://schemas.microsoft.com/office/drawing/2014/main" id="{9B7E4EE5-DD22-4223-9A98-9B28721D13B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61788" y="1248502"/>
            <a:ext cx="11340000" cy="7200"/>
          </a:xfrm>
          <a:prstGeom prst="straightConnector1">
            <a:avLst/>
          </a:prstGeom>
          <a:noFill/>
          <a:ln w="25560" cap="sq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1D24E88-092B-42FE-B894-C2D60E6705E7}"/>
              </a:ext>
            </a:extLst>
          </p:cNvPr>
          <p:cNvSpPr txBox="1"/>
          <p:nvPr/>
        </p:nvSpPr>
        <p:spPr>
          <a:xfrm>
            <a:off x="2652687" y="822244"/>
            <a:ext cx="96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54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1H20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02D50F4-9487-443D-A7CE-E5CAE121B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837" y="1145170"/>
            <a:ext cx="215096" cy="20666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6E8A44B-FFF0-4AC1-A88D-E7CBEA67F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049906" y="1148955"/>
            <a:ext cx="219130" cy="21053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82718A4-A0EA-4AD2-A92D-F79D78AE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651" y="1156273"/>
            <a:ext cx="215096" cy="20666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E6C2511-A015-49F8-A2BC-4D6F2A466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328" y="1166577"/>
            <a:ext cx="215096" cy="20666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4954254-746B-435B-8647-7F1CF647AAA1}"/>
              </a:ext>
            </a:extLst>
          </p:cNvPr>
          <p:cNvSpPr txBox="1"/>
          <p:nvPr/>
        </p:nvSpPr>
        <p:spPr>
          <a:xfrm>
            <a:off x="4657959" y="807533"/>
            <a:ext cx="96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54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1H21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250C9F-4C80-4237-AA7D-E16A3D81CF93}"/>
              </a:ext>
            </a:extLst>
          </p:cNvPr>
          <p:cNvSpPr txBox="1"/>
          <p:nvPr/>
        </p:nvSpPr>
        <p:spPr>
          <a:xfrm>
            <a:off x="7747821" y="797245"/>
            <a:ext cx="103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54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2H22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60D689D-8014-434C-A4B8-60CE5A5A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60" y="1156943"/>
            <a:ext cx="215096" cy="20666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84E7E74-B4DB-4C01-9679-D095984CE64D}"/>
              </a:ext>
            </a:extLst>
          </p:cNvPr>
          <p:cNvSpPr txBox="1"/>
          <p:nvPr/>
        </p:nvSpPr>
        <p:spPr>
          <a:xfrm>
            <a:off x="6704181" y="797245"/>
            <a:ext cx="103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54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1H22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C25FCC-C06A-449A-9773-430E8755F6BD}"/>
              </a:ext>
            </a:extLst>
          </p:cNvPr>
          <p:cNvSpPr txBox="1"/>
          <p:nvPr/>
        </p:nvSpPr>
        <p:spPr>
          <a:xfrm>
            <a:off x="3695229" y="810754"/>
            <a:ext cx="96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54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2H20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D8441C-B903-45EE-A0A7-46D2A89E95D1}"/>
              </a:ext>
            </a:extLst>
          </p:cNvPr>
          <p:cNvSpPr txBox="1"/>
          <p:nvPr/>
        </p:nvSpPr>
        <p:spPr>
          <a:xfrm>
            <a:off x="5734601" y="829034"/>
            <a:ext cx="96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54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2H21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73C405C-23E6-4EF7-9A29-574C948BB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694" y="1160288"/>
            <a:ext cx="215096" cy="20666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4883DBD-056F-42C7-90CE-2E87ADB1BBE8}"/>
              </a:ext>
            </a:extLst>
          </p:cNvPr>
          <p:cNvSpPr txBox="1"/>
          <p:nvPr/>
        </p:nvSpPr>
        <p:spPr>
          <a:xfrm>
            <a:off x="1669482" y="828712"/>
            <a:ext cx="96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54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2H19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DDA938E-65F0-48D2-B8FC-6071BC67B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683" y="1147851"/>
            <a:ext cx="215096" cy="206661"/>
          </a:xfrm>
          <a:prstGeom prst="rect">
            <a:avLst/>
          </a:pr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35D7214-4204-4480-AD50-8C8BB62B4412}"/>
              </a:ext>
            </a:extLst>
          </p:cNvPr>
          <p:cNvSpPr/>
          <p:nvPr/>
        </p:nvSpPr>
        <p:spPr>
          <a:xfrm>
            <a:off x="1167785" y="1445711"/>
            <a:ext cx="269464" cy="3474000"/>
          </a:xfrm>
          <a:custGeom>
            <a:avLst/>
            <a:gdLst>
              <a:gd name="connsiteX0" fmla="*/ 0 w 0"/>
              <a:gd name="connsiteY0" fmla="*/ 0 h 5478271"/>
              <a:gd name="connsiteX1" fmla="*/ 0 w 0"/>
              <a:gd name="connsiteY1" fmla="*/ 5478272 h 547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478271">
                <a:moveTo>
                  <a:pt x="0" y="0"/>
                </a:moveTo>
                <a:lnTo>
                  <a:pt x="0" y="5478272"/>
                </a:lnTo>
              </a:path>
            </a:pathLst>
          </a:custGeom>
          <a:noFill/>
          <a:ln w="12442" cap="flat">
            <a:solidFill>
              <a:srgbClr val="89A19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E1D8CD-C141-44F7-A39B-510A4A2F30EB}"/>
              </a:ext>
            </a:extLst>
          </p:cNvPr>
          <p:cNvSpPr txBox="1"/>
          <p:nvPr/>
        </p:nvSpPr>
        <p:spPr>
          <a:xfrm>
            <a:off x="94354" y="2175991"/>
            <a:ext cx="1011115" cy="46166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35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Zowe V1.0</a:t>
            </a:r>
          </a:p>
          <a:p>
            <a:pPr marL="0" marR="0" lvl="0" indent="0" algn="ctr" defTabSz="91435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Feb 8</a:t>
            </a:r>
            <a:r>
              <a:rPr kumimoji="0" lang="en-US" sz="12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, 2019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DD583DC-EC6A-484B-967A-F7D4E5DC2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30" y="1160288"/>
            <a:ext cx="215096" cy="20666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5EE7BC4-A621-49F3-9AF3-8D84D51F6D70}"/>
              </a:ext>
            </a:extLst>
          </p:cNvPr>
          <p:cNvSpPr txBox="1"/>
          <p:nvPr/>
        </p:nvSpPr>
        <p:spPr>
          <a:xfrm>
            <a:off x="686277" y="824733"/>
            <a:ext cx="96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54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1H19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4760DA3F-092B-476F-AD06-677BDFE90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596" y="1162671"/>
            <a:ext cx="215096" cy="20666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AD3BF62-597A-480E-BB61-8740DA152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716" y="1175347"/>
            <a:ext cx="215096" cy="20666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3FA2FAC3-0651-4D15-BE1E-AF7BDD849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378" y="1116952"/>
            <a:ext cx="215096" cy="20666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B227C19-6AC8-4CAE-B899-A9ABF293090B}"/>
              </a:ext>
            </a:extLst>
          </p:cNvPr>
          <p:cNvSpPr txBox="1"/>
          <p:nvPr/>
        </p:nvSpPr>
        <p:spPr>
          <a:xfrm>
            <a:off x="8768428" y="829034"/>
            <a:ext cx="103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54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1H23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E6A6CB-CD9D-444D-92D9-2CBCA821F51C}"/>
              </a:ext>
            </a:extLst>
          </p:cNvPr>
          <p:cNvSpPr txBox="1"/>
          <p:nvPr/>
        </p:nvSpPr>
        <p:spPr>
          <a:xfrm>
            <a:off x="9801415" y="824733"/>
            <a:ext cx="103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54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2H23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EA806E-6A27-489C-9A08-9A0942282270}"/>
              </a:ext>
            </a:extLst>
          </p:cNvPr>
          <p:cNvSpPr txBox="1"/>
          <p:nvPr/>
        </p:nvSpPr>
        <p:spPr>
          <a:xfrm>
            <a:off x="10808487" y="775838"/>
            <a:ext cx="103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54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1H24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7205E8F-618B-4D12-ACB5-4CEBC99B86B9}"/>
              </a:ext>
            </a:extLst>
          </p:cNvPr>
          <p:cNvSpPr txBox="1"/>
          <p:nvPr/>
        </p:nvSpPr>
        <p:spPr>
          <a:xfrm>
            <a:off x="4893968" y="2701832"/>
            <a:ext cx="1229437" cy="4616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35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V1.X.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0</a:t>
            </a:r>
          </a:p>
          <a:p>
            <a:pPr marL="0" marR="0" lvl="0" indent="0" algn="ctr" defTabSz="91435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TBD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8FB7774-35C6-4EEC-9D60-6786F47CCEB4}"/>
              </a:ext>
            </a:extLst>
          </p:cNvPr>
          <p:cNvSpPr/>
          <p:nvPr/>
        </p:nvSpPr>
        <p:spPr>
          <a:xfrm>
            <a:off x="1478165" y="1946321"/>
            <a:ext cx="1773242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(Possible breaking features)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9CC1DD0-CEB5-4B6C-BA1E-6FB0011404D6}"/>
              </a:ext>
            </a:extLst>
          </p:cNvPr>
          <p:cNvSpPr/>
          <p:nvPr/>
        </p:nvSpPr>
        <p:spPr>
          <a:xfrm>
            <a:off x="3451009" y="1946321"/>
            <a:ext cx="1951175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(Non-breaking features &amp; fixes)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E83667-97D7-42C3-9C94-D0A49DA9ED1C}"/>
              </a:ext>
            </a:extLst>
          </p:cNvPr>
          <p:cNvSpPr/>
          <p:nvPr/>
        </p:nvSpPr>
        <p:spPr>
          <a:xfrm>
            <a:off x="6138258" y="1946321"/>
            <a:ext cx="846707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(Fixes only)</a:t>
            </a: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9C603941-203E-452C-95C4-15B0D23146C9}"/>
              </a:ext>
            </a:extLst>
          </p:cNvPr>
          <p:cNvSpPr/>
          <p:nvPr/>
        </p:nvSpPr>
        <p:spPr>
          <a:xfrm>
            <a:off x="10846834" y="3930459"/>
            <a:ext cx="24901" cy="522926"/>
          </a:xfrm>
          <a:custGeom>
            <a:avLst/>
            <a:gdLst>
              <a:gd name="connsiteX0" fmla="*/ 0 w 24901"/>
              <a:gd name="connsiteY0" fmla="*/ 0 h 522925"/>
              <a:gd name="connsiteX1" fmla="*/ 24901 w 24901"/>
              <a:gd name="connsiteY1" fmla="*/ 0 h 522925"/>
              <a:gd name="connsiteX2" fmla="*/ 24901 w 24901"/>
              <a:gd name="connsiteY2" fmla="*/ 525316 h 522925"/>
              <a:gd name="connsiteX3" fmla="*/ 0 w 24901"/>
              <a:gd name="connsiteY3" fmla="*/ 525316 h 5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01" h="522925">
                <a:moveTo>
                  <a:pt x="0" y="0"/>
                </a:moveTo>
                <a:lnTo>
                  <a:pt x="24901" y="0"/>
                </a:lnTo>
                <a:lnTo>
                  <a:pt x="24901" y="525316"/>
                </a:lnTo>
                <a:lnTo>
                  <a:pt x="0" y="525316"/>
                </a:lnTo>
                <a:close/>
              </a:path>
            </a:pathLst>
          </a:custGeom>
          <a:solidFill>
            <a:srgbClr val="FFFFFF"/>
          </a:solidFill>
          <a:ln w="124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A4F8466C-048D-4D0D-95A7-806482CE9EEC}"/>
              </a:ext>
            </a:extLst>
          </p:cNvPr>
          <p:cNvSpPr/>
          <p:nvPr/>
        </p:nvSpPr>
        <p:spPr>
          <a:xfrm>
            <a:off x="6758748" y="3930459"/>
            <a:ext cx="24901" cy="522926"/>
          </a:xfrm>
          <a:custGeom>
            <a:avLst/>
            <a:gdLst>
              <a:gd name="connsiteX0" fmla="*/ 0 w 24901"/>
              <a:gd name="connsiteY0" fmla="*/ 0 h 522925"/>
              <a:gd name="connsiteX1" fmla="*/ 24901 w 24901"/>
              <a:gd name="connsiteY1" fmla="*/ 0 h 522925"/>
              <a:gd name="connsiteX2" fmla="*/ 24901 w 24901"/>
              <a:gd name="connsiteY2" fmla="*/ 525316 h 522925"/>
              <a:gd name="connsiteX3" fmla="*/ 0 w 24901"/>
              <a:gd name="connsiteY3" fmla="*/ 525316 h 5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01" h="522925">
                <a:moveTo>
                  <a:pt x="0" y="0"/>
                </a:moveTo>
                <a:lnTo>
                  <a:pt x="24901" y="0"/>
                </a:lnTo>
                <a:lnTo>
                  <a:pt x="24901" y="525316"/>
                </a:lnTo>
                <a:lnTo>
                  <a:pt x="0" y="525316"/>
                </a:lnTo>
                <a:close/>
              </a:path>
            </a:pathLst>
          </a:custGeom>
          <a:solidFill>
            <a:srgbClr val="FFFFFF"/>
          </a:solidFill>
          <a:ln w="124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BDA0E42-7625-4EA0-9FD0-5820D8DC24C8}"/>
              </a:ext>
            </a:extLst>
          </p:cNvPr>
          <p:cNvSpPr txBox="1"/>
          <p:nvPr/>
        </p:nvSpPr>
        <p:spPr>
          <a:xfrm>
            <a:off x="6172598" y="4469947"/>
            <a:ext cx="1229437" cy="4616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35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V2.1.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0?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ctr" defTabSz="91435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2H2021*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41E1BBB-2BA9-497F-9319-3FBDFA6B4346}"/>
              </a:ext>
            </a:extLst>
          </p:cNvPr>
          <p:cNvSpPr txBox="1"/>
          <p:nvPr/>
        </p:nvSpPr>
        <p:spPr>
          <a:xfrm>
            <a:off x="8156500" y="4469947"/>
            <a:ext cx="1229437" cy="4616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35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V2.X.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0</a:t>
            </a:r>
          </a:p>
          <a:p>
            <a:pPr marL="0" marR="0" lvl="0" indent="0" algn="ctr" defTabSz="91435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TBD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F6A7F6B-6515-4CF4-AB14-BD0DF08242F9}"/>
              </a:ext>
            </a:extLst>
          </p:cNvPr>
          <p:cNvSpPr/>
          <p:nvPr/>
        </p:nvSpPr>
        <p:spPr>
          <a:xfrm>
            <a:off x="5857739" y="3726038"/>
            <a:ext cx="1951175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(Non-breaking features &amp; fixes)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E3B9E89-3B34-4C04-A753-A0D942350896}"/>
              </a:ext>
            </a:extLst>
          </p:cNvPr>
          <p:cNvSpPr/>
          <p:nvPr/>
        </p:nvSpPr>
        <p:spPr>
          <a:xfrm>
            <a:off x="9311904" y="3715899"/>
            <a:ext cx="846707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(Fixes only)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20992C-21BF-4A34-B568-98CA5F1E11B2}"/>
              </a:ext>
            </a:extLst>
          </p:cNvPr>
          <p:cNvSpPr txBox="1"/>
          <p:nvPr/>
        </p:nvSpPr>
        <p:spPr>
          <a:xfrm>
            <a:off x="9396731" y="4545488"/>
            <a:ext cx="26928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 Dates are subject to change.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71CBBC6-E602-4567-90BA-34C5AED9A99A}"/>
              </a:ext>
            </a:extLst>
          </p:cNvPr>
          <p:cNvSpPr/>
          <p:nvPr/>
        </p:nvSpPr>
        <p:spPr>
          <a:xfrm>
            <a:off x="1277941" y="2175992"/>
            <a:ext cx="2109481" cy="522926"/>
          </a:xfrm>
          <a:custGeom>
            <a:avLst/>
            <a:gdLst>
              <a:gd name="connsiteX0" fmla="*/ 0 w 1929845"/>
              <a:gd name="connsiteY0" fmla="*/ 0 h 522925"/>
              <a:gd name="connsiteX1" fmla="*/ 1932809 w 1929845"/>
              <a:gd name="connsiteY1" fmla="*/ 0 h 522925"/>
              <a:gd name="connsiteX2" fmla="*/ 1932809 w 1929845"/>
              <a:gd name="connsiteY2" fmla="*/ 525316 h 522925"/>
              <a:gd name="connsiteX3" fmla="*/ 0 w 1929845"/>
              <a:gd name="connsiteY3" fmla="*/ 525316 h 5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9845" h="522925">
                <a:moveTo>
                  <a:pt x="0" y="0"/>
                </a:moveTo>
                <a:lnTo>
                  <a:pt x="1932809" y="0"/>
                </a:lnTo>
                <a:lnTo>
                  <a:pt x="1932809" y="525316"/>
                </a:lnTo>
                <a:lnTo>
                  <a:pt x="0" y="525316"/>
                </a:lnTo>
                <a:close/>
              </a:path>
            </a:pathLst>
          </a:custGeom>
          <a:solidFill>
            <a:srgbClr val="2AA748"/>
          </a:solidFill>
          <a:ln w="124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D08925-8F8B-4406-96E7-D01B35EDA204}"/>
              </a:ext>
            </a:extLst>
          </p:cNvPr>
          <p:cNvSpPr/>
          <p:nvPr/>
        </p:nvSpPr>
        <p:spPr>
          <a:xfrm>
            <a:off x="1898107" y="2252789"/>
            <a:ext cx="869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38FBE60-0395-49C4-AB43-2225B7ED18F5}"/>
              </a:ext>
            </a:extLst>
          </p:cNvPr>
          <p:cNvSpPr/>
          <p:nvPr/>
        </p:nvSpPr>
        <p:spPr>
          <a:xfrm>
            <a:off x="3396051" y="2175992"/>
            <a:ext cx="2059677" cy="522926"/>
          </a:xfrm>
          <a:custGeom>
            <a:avLst/>
            <a:gdLst>
              <a:gd name="connsiteX0" fmla="*/ 0 w 4083802"/>
              <a:gd name="connsiteY0" fmla="*/ 0 h 522925"/>
              <a:gd name="connsiteX1" fmla="*/ 4088086 w 4083802"/>
              <a:gd name="connsiteY1" fmla="*/ 0 h 522925"/>
              <a:gd name="connsiteX2" fmla="*/ 4088086 w 4083802"/>
              <a:gd name="connsiteY2" fmla="*/ 525316 h 522925"/>
              <a:gd name="connsiteX3" fmla="*/ 0 w 4083802"/>
              <a:gd name="connsiteY3" fmla="*/ 525316 h 5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3802" h="522925">
                <a:moveTo>
                  <a:pt x="0" y="0"/>
                </a:moveTo>
                <a:lnTo>
                  <a:pt x="4088086" y="0"/>
                </a:lnTo>
                <a:lnTo>
                  <a:pt x="4088086" y="525316"/>
                </a:lnTo>
                <a:lnTo>
                  <a:pt x="0" y="525316"/>
                </a:lnTo>
                <a:close/>
              </a:path>
            </a:pathLst>
          </a:custGeom>
          <a:solidFill>
            <a:srgbClr val="47B4FF"/>
          </a:solidFill>
          <a:ln w="124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CE5761-52C8-4ABB-B553-7D445F95EA04}"/>
              </a:ext>
            </a:extLst>
          </p:cNvPr>
          <p:cNvSpPr/>
          <p:nvPr/>
        </p:nvSpPr>
        <p:spPr>
          <a:xfrm>
            <a:off x="3845859" y="2252789"/>
            <a:ext cx="1160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LTS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D806C9F-548F-4D53-9A3F-4424F9F90A76}"/>
              </a:ext>
            </a:extLst>
          </p:cNvPr>
          <p:cNvSpPr/>
          <p:nvPr/>
        </p:nvSpPr>
        <p:spPr>
          <a:xfrm>
            <a:off x="5464357" y="2175992"/>
            <a:ext cx="2038498" cy="522926"/>
          </a:xfrm>
          <a:custGeom>
            <a:avLst/>
            <a:gdLst>
              <a:gd name="connsiteX0" fmla="*/ 0 w 672333"/>
              <a:gd name="connsiteY0" fmla="*/ 0 h 522925"/>
              <a:gd name="connsiteX1" fmla="*/ 681348 w 672333"/>
              <a:gd name="connsiteY1" fmla="*/ 0 h 522925"/>
              <a:gd name="connsiteX2" fmla="*/ 681348 w 672333"/>
              <a:gd name="connsiteY2" fmla="*/ 525317 h 522925"/>
              <a:gd name="connsiteX3" fmla="*/ 0 w 672333"/>
              <a:gd name="connsiteY3" fmla="*/ 525317 h 5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333" h="522925">
                <a:moveTo>
                  <a:pt x="0" y="0"/>
                </a:moveTo>
                <a:lnTo>
                  <a:pt x="681348" y="0"/>
                </a:lnTo>
                <a:lnTo>
                  <a:pt x="681348" y="525317"/>
                </a:lnTo>
                <a:lnTo>
                  <a:pt x="0" y="525317"/>
                </a:lnTo>
                <a:close/>
              </a:path>
            </a:pathLst>
          </a:custGeom>
          <a:solidFill>
            <a:srgbClr val="89A19D"/>
          </a:solidFill>
          <a:ln w="124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068C8A-A3EB-409E-8B91-0344D35A9A03}"/>
              </a:ext>
            </a:extLst>
          </p:cNvPr>
          <p:cNvSpPr/>
          <p:nvPr/>
        </p:nvSpPr>
        <p:spPr>
          <a:xfrm>
            <a:off x="5601196" y="2268178"/>
            <a:ext cx="17756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LTS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50116DA3-16F5-447F-8812-477448B95122}"/>
              </a:ext>
            </a:extLst>
          </p:cNvPr>
          <p:cNvSpPr/>
          <p:nvPr/>
        </p:nvSpPr>
        <p:spPr>
          <a:xfrm>
            <a:off x="7816401" y="3930459"/>
            <a:ext cx="3066542" cy="508064"/>
          </a:xfrm>
          <a:custGeom>
            <a:avLst/>
            <a:gdLst>
              <a:gd name="connsiteX0" fmla="*/ 0 w 672333"/>
              <a:gd name="connsiteY0" fmla="*/ 0 h 522925"/>
              <a:gd name="connsiteX1" fmla="*/ 681348 w 672333"/>
              <a:gd name="connsiteY1" fmla="*/ 0 h 522925"/>
              <a:gd name="connsiteX2" fmla="*/ 681348 w 672333"/>
              <a:gd name="connsiteY2" fmla="*/ 525317 h 522925"/>
              <a:gd name="connsiteX3" fmla="*/ 0 w 672333"/>
              <a:gd name="connsiteY3" fmla="*/ 525317 h 5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333" h="522925">
                <a:moveTo>
                  <a:pt x="0" y="0"/>
                </a:moveTo>
                <a:lnTo>
                  <a:pt x="681348" y="0"/>
                </a:lnTo>
                <a:lnTo>
                  <a:pt x="681348" y="525317"/>
                </a:lnTo>
                <a:lnTo>
                  <a:pt x="0" y="525317"/>
                </a:lnTo>
                <a:close/>
              </a:path>
            </a:pathLst>
          </a:custGeom>
          <a:solidFill>
            <a:srgbClr val="89A19D"/>
          </a:solidFill>
          <a:ln w="124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E6F5499-4407-47E8-A75C-FFC3854EBCF0}"/>
              </a:ext>
            </a:extLst>
          </p:cNvPr>
          <p:cNvSpPr/>
          <p:nvPr/>
        </p:nvSpPr>
        <p:spPr>
          <a:xfrm>
            <a:off x="8607395" y="4035476"/>
            <a:ext cx="17756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LTS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323432C-3D1E-4FEA-BDF2-775B2EF3B088}"/>
              </a:ext>
            </a:extLst>
          </p:cNvPr>
          <p:cNvSpPr/>
          <p:nvPr/>
        </p:nvSpPr>
        <p:spPr>
          <a:xfrm>
            <a:off x="3916658" y="3726862"/>
            <a:ext cx="2017037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(Possible breaking features)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00D70672-8439-4A1C-A190-FA3028F996B7}"/>
              </a:ext>
            </a:extLst>
          </p:cNvPr>
          <p:cNvSpPr/>
          <p:nvPr/>
        </p:nvSpPr>
        <p:spPr>
          <a:xfrm>
            <a:off x="4195121" y="3930459"/>
            <a:ext cx="1421411" cy="508064"/>
          </a:xfrm>
          <a:custGeom>
            <a:avLst/>
            <a:gdLst>
              <a:gd name="connsiteX0" fmla="*/ 0 w 1929845"/>
              <a:gd name="connsiteY0" fmla="*/ 0 h 522925"/>
              <a:gd name="connsiteX1" fmla="*/ 1932809 w 1929845"/>
              <a:gd name="connsiteY1" fmla="*/ 0 h 522925"/>
              <a:gd name="connsiteX2" fmla="*/ 1932809 w 1929845"/>
              <a:gd name="connsiteY2" fmla="*/ 525316 h 522925"/>
              <a:gd name="connsiteX3" fmla="*/ 0 w 1929845"/>
              <a:gd name="connsiteY3" fmla="*/ 525316 h 5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9845" h="522925">
                <a:moveTo>
                  <a:pt x="0" y="0"/>
                </a:moveTo>
                <a:lnTo>
                  <a:pt x="1932809" y="0"/>
                </a:lnTo>
                <a:lnTo>
                  <a:pt x="1932809" y="525316"/>
                </a:lnTo>
                <a:lnTo>
                  <a:pt x="0" y="525316"/>
                </a:lnTo>
                <a:close/>
              </a:path>
            </a:pathLst>
          </a:custGeom>
          <a:solidFill>
            <a:srgbClr val="2AA748"/>
          </a:solidFill>
          <a:ln w="124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DE364C9-0CFB-4347-A378-4747A43C5334}"/>
              </a:ext>
            </a:extLst>
          </p:cNvPr>
          <p:cNvSpPr txBox="1"/>
          <p:nvPr/>
        </p:nvSpPr>
        <p:spPr>
          <a:xfrm>
            <a:off x="1937637" y="3953605"/>
            <a:ext cx="2194215" cy="46166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35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Need for Zowe V+1 Decided Annually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3CAEF0F-797B-4B53-B468-CC00161960AC}"/>
              </a:ext>
            </a:extLst>
          </p:cNvPr>
          <p:cNvSpPr/>
          <p:nvPr/>
        </p:nvSpPr>
        <p:spPr>
          <a:xfrm>
            <a:off x="5547593" y="4007256"/>
            <a:ext cx="869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1B706B0E-2798-42D2-9260-888F81E04324}"/>
              </a:ext>
            </a:extLst>
          </p:cNvPr>
          <p:cNvSpPr/>
          <p:nvPr/>
        </p:nvSpPr>
        <p:spPr>
          <a:xfrm>
            <a:off x="5512227" y="3930459"/>
            <a:ext cx="2476419" cy="508064"/>
          </a:xfrm>
          <a:custGeom>
            <a:avLst/>
            <a:gdLst>
              <a:gd name="connsiteX0" fmla="*/ 0 w 4083802"/>
              <a:gd name="connsiteY0" fmla="*/ 0 h 522925"/>
              <a:gd name="connsiteX1" fmla="*/ 4088086 w 4083802"/>
              <a:gd name="connsiteY1" fmla="*/ 0 h 522925"/>
              <a:gd name="connsiteX2" fmla="*/ 4088086 w 4083802"/>
              <a:gd name="connsiteY2" fmla="*/ 525316 h 522925"/>
              <a:gd name="connsiteX3" fmla="*/ 0 w 4083802"/>
              <a:gd name="connsiteY3" fmla="*/ 525316 h 5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3802" h="522925">
                <a:moveTo>
                  <a:pt x="0" y="0"/>
                </a:moveTo>
                <a:lnTo>
                  <a:pt x="4088086" y="0"/>
                </a:lnTo>
                <a:lnTo>
                  <a:pt x="4088086" y="525316"/>
                </a:lnTo>
                <a:lnTo>
                  <a:pt x="0" y="525316"/>
                </a:lnTo>
                <a:close/>
              </a:path>
            </a:pathLst>
          </a:custGeom>
          <a:solidFill>
            <a:srgbClr val="47B4FF"/>
          </a:solidFill>
          <a:ln w="124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D522DC2-A68C-4E6F-AB5B-15A409AB82DF}"/>
              </a:ext>
            </a:extLst>
          </p:cNvPr>
          <p:cNvSpPr/>
          <p:nvPr/>
        </p:nvSpPr>
        <p:spPr>
          <a:xfrm>
            <a:off x="6067610" y="4015160"/>
            <a:ext cx="1160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LTS</a:t>
            </a: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5B9E3D12-A5F9-4C51-B4DF-608CAD00E10B}"/>
              </a:ext>
            </a:extLst>
          </p:cNvPr>
          <p:cNvSpPr/>
          <p:nvPr/>
        </p:nvSpPr>
        <p:spPr>
          <a:xfrm>
            <a:off x="7537908" y="2170064"/>
            <a:ext cx="450738" cy="535451"/>
          </a:xfrm>
          <a:custGeom>
            <a:avLst/>
            <a:gdLst>
              <a:gd name="connsiteX0" fmla="*/ 0 w 672333"/>
              <a:gd name="connsiteY0" fmla="*/ 0 h 522925"/>
              <a:gd name="connsiteX1" fmla="*/ 681348 w 672333"/>
              <a:gd name="connsiteY1" fmla="*/ 0 h 522925"/>
              <a:gd name="connsiteX2" fmla="*/ 681348 w 672333"/>
              <a:gd name="connsiteY2" fmla="*/ 525317 h 522925"/>
              <a:gd name="connsiteX3" fmla="*/ 0 w 672333"/>
              <a:gd name="connsiteY3" fmla="*/ 525317 h 5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333" h="522925">
                <a:moveTo>
                  <a:pt x="0" y="0"/>
                </a:moveTo>
                <a:lnTo>
                  <a:pt x="681348" y="0"/>
                </a:lnTo>
                <a:lnTo>
                  <a:pt x="681348" y="525317"/>
                </a:lnTo>
                <a:lnTo>
                  <a:pt x="0" y="525317"/>
                </a:lnTo>
                <a:close/>
              </a:path>
            </a:pathLst>
          </a:custGeom>
          <a:gradFill>
            <a:gsLst>
              <a:gs pos="25134">
                <a:srgbClr val="89A19D"/>
              </a:gs>
              <a:gs pos="46000">
                <a:schemeClr val="accent3"/>
              </a:gs>
              <a:gs pos="90000">
                <a:schemeClr val="bg1"/>
              </a:gs>
            </a:gsLst>
            <a:lin ang="0" scaled="1"/>
          </a:gradFill>
          <a:ln w="1244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B32788A8-2298-4293-A4D2-6728218E3DDF}"/>
              </a:ext>
            </a:extLst>
          </p:cNvPr>
          <p:cNvSpPr/>
          <p:nvPr/>
        </p:nvSpPr>
        <p:spPr>
          <a:xfrm>
            <a:off x="10916085" y="3927441"/>
            <a:ext cx="450738" cy="511082"/>
          </a:xfrm>
          <a:custGeom>
            <a:avLst/>
            <a:gdLst>
              <a:gd name="connsiteX0" fmla="*/ 0 w 672333"/>
              <a:gd name="connsiteY0" fmla="*/ 0 h 522925"/>
              <a:gd name="connsiteX1" fmla="*/ 681348 w 672333"/>
              <a:gd name="connsiteY1" fmla="*/ 0 h 522925"/>
              <a:gd name="connsiteX2" fmla="*/ 681348 w 672333"/>
              <a:gd name="connsiteY2" fmla="*/ 525317 h 522925"/>
              <a:gd name="connsiteX3" fmla="*/ 0 w 672333"/>
              <a:gd name="connsiteY3" fmla="*/ 525317 h 5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333" h="522925">
                <a:moveTo>
                  <a:pt x="0" y="0"/>
                </a:moveTo>
                <a:lnTo>
                  <a:pt x="681348" y="0"/>
                </a:lnTo>
                <a:lnTo>
                  <a:pt x="681348" y="525317"/>
                </a:lnTo>
                <a:lnTo>
                  <a:pt x="0" y="525317"/>
                </a:lnTo>
                <a:close/>
              </a:path>
            </a:pathLst>
          </a:custGeom>
          <a:gradFill>
            <a:gsLst>
              <a:gs pos="25134">
                <a:srgbClr val="89A19D"/>
              </a:gs>
              <a:gs pos="46000">
                <a:schemeClr val="accent3"/>
              </a:gs>
              <a:gs pos="90000">
                <a:schemeClr val="bg1"/>
              </a:gs>
            </a:gsLst>
            <a:lin ang="0" scaled="1"/>
          </a:gradFill>
          <a:ln w="1244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77EADD-4638-43A6-9882-B804D18360B5}"/>
              </a:ext>
            </a:extLst>
          </p:cNvPr>
          <p:cNvSpPr txBox="1"/>
          <p:nvPr/>
        </p:nvSpPr>
        <p:spPr>
          <a:xfrm>
            <a:off x="8293113" y="2297329"/>
            <a:ext cx="35610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Source code available indefinitely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B96380-C301-42DF-A5E1-B892A0C21C92}"/>
              </a:ext>
            </a:extLst>
          </p:cNvPr>
          <p:cNvSpPr txBox="1"/>
          <p:nvPr/>
        </p:nvSpPr>
        <p:spPr>
          <a:xfrm>
            <a:off x="2096340" y="1568407"/>
            <a:ext cx="695698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Zowe V1 is intended to be supported for at least 2 years beginning Feb 2020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E90FB45-A847-4C67-A86D-DCF6D4BAE8DC}"/>
              </a:ext>
            </a:extLst>
          </p:cNvPr>
          <p:cNvSpPr txBox="1"/>
          <p:nvPr/>
        </p:nvSpPr>
        <p:spPr>
          <a:xfrm>
            <a:off x="2096341" y="3449746"/>
            <a:ext cx="695698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intent and timing for any new version will be declared annually in 1Q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391A9B3-3315-4989-A12B-CDA211EBDB99}"/>
              </a:ext>
            </a:extLst>
          </p:cNvPr>
          <p:cNvSpPr/>
          <p:nvPr/>
        </p:nvSpPr>
        <p:spPr>
          <a:xfrm>
            <a:off x="4448598" y="4022645"/>
            <a:ext cx="869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</a:p>
        </p:txBody>
      </p:sp>
      <p:sp>
        <p:nvSpPr>
          <p:cNvPr id="102" name="Freeform: Shape 31">
            <a:extLst>
              <a:ext uri="{FF2B5EF4-FFF2-40B4-BE49-F238E27FC236}">
                <a16:creationId xmlns:a16="http://schemas.microsoft.com/office/drawing/2014/main" id="{038FBE60-0395-49C4-AB43-2225B7ED18F5}"/>
              </a:ext>
            </a:extLst>
          </p:cNvPr>
          <p:cNvSpPr/>
          <p:nvPr/>
        </p:nvSpPr>
        <p:spPr>
          <a:xfrm>
            <a:off x="3674543" y="3162917"/>
            <a:ext cx="3873304" cy="247318"/>
          </a:xfrm>
          <a:custGeom>
            <a:avLst/>
            <a:gdLst>
              <a:gd name="connsiteX0" fmla="*/ 0 w 4083802"/>
              <a:gd name="connsiteY0" fmla="*/ 0 h 522925"/>
              <a:gd name="connsiteX1" fmla="*/ 4088086 w 4083802"/>
              <a:gd name="connsiteY1" fmla="*/ 0 h 522925"/>
              <a:gd name="connsiteX2" fmla="*/ 4088086 w 4083802"/>
              <a:gd name="connsiteY2" fmla="*/ 525316 h 522925"/>
              <a:gd name="connsiteX3" fmla="*/ 0 w 4083802"/>
              <a:gd name="connsiteY3" fmla="*/ 525316 h 5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3802" h="522925">
                <a:moveTo>
                  <a:pt x="0" y="0"/>
                </a:moveTo>
                <a:lnTo>
                  <a:pt x="4088086" y="0"/>
                </a:lnTo>
                <a:lnTo>
                  <a:pt x="4088086" y="525316"/>
                </a:lnTo>
                <a:lnTo>
                  <a:pt x="0" y="52531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442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V1 Conformance Badging*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Freeform: Shape 31">
            <a:extLst>
              <a:ext uri="{FF2B5EF4-FFF2-40B4-BE49-F238E27FC236}">
                <a16:creationId xmlns:a16="http://schemas.microsoft.com/office/drawing/2014/main" id="{038FBE60-0395-49C4-AB43-2225B7ED18F5}"/>
              </a:ext>
            </a:extLst>
          </p:cNvPr>
          <p:cNvSpPr/>
          <p:nvPr/>
        </p:nvSpPr>
        <p:spPr>
          <a:xfrm>
            <a:off x="5509722" y="5009999"/>
            <a:ext cx="5406364" cy="247318"/>
          </a:xfrm>
          <a:custGeom>
            <a:avLst/>
            <a:gdLst>
              <a:gd name="connsiteX0" fmla="*/ 0 w 4083802"/>
              <a:gd name="connsiteY0" fmla="*/ 0 h 522925"/>
              <a:gd name="connsiteX1" fmla="*/ 4088086 w 4083802"/>
              <a:gd name="connsiteY1" fmla="*/ 0 h 522925"/>
              <a:gd name="connsiteX2" fmla="*/ 4088086 w 4083802"/>
              <a:gd name="connsiteY2" fmla="*/ 525316 h 522925"/>
              <a:gd name="connsiteX3" fmla="*/ 0 w 4083802"/>
              <a:gd name="connsiteY3" fmla="*/ 525316 h 5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3802" h="522925">
                <a:moveTo>
                  <a:pt x="0" y="0"/>
                </a:moveTo>
                <a:lnTo>
                  <a:pt x="4088086" y="0"/>
                </a:lnTo>
                <a:lnTo>
                  <a:pt x="4088086" y="525316"/>
                </a:lnTo>
                <a:lnTo>
                  <a:pt x="0" y="52531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442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V2 Conformance Badging*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90FB45-A847-4C67-A86D-DCF6D4BAE8DC}"/>
              </a:ext>
            </a:extLst>
          </p:cNvPr>
          <p:cNvSpPr txBox="1"/>
          <p:nvPr/>
        </p:nvSpPr>
        <p:spPr>
          <a:xfrm>
            <a:off x="1167642" y="5550084"/>
            <a:ext cx="5602721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*Conformance Badging: 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Vx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x=Zowe Version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Existing Conformant extenders will NOT lose prior badging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Existing Conformant extenders need to re-apply for each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Vx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LTS conformance to earn the associated badge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Conformance “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Critieria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” revisions may occur throughout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Vx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“ACTIVE” but will not be published and required until V+1 goes “ACTIVE” </a:t>
            </a:r>
          </a:p>
        </p:txBody>
      </p:sp>
      <p:sp>
        <p:nvSpPr>
          <p:cNvPr id="35" name="Up Arrow 34"/>
          <p:cNvSpPr/>
          <p:nvPr/>
        </p:nvSpPr>
        <p:spPr>
          <a:xfrm>
            <a:off x="5493193" y="4429285"/>
            <a:ext cx="104754" cy="559808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31">
            <a:extLst>
              <a:ext uri="{FF2B5EF4-FFF2-40B4-BE49-F238E27FC236}">
                <a16:creationId xmlns:a16="http://schemas.microsoft.com/office/drawing/2014/main" id="{038FBE60-0395-49C4-AB43-2225B7ED18F5}"/>
              </a:ext>
            </a:extLst>
          </p:cNvPr>
          <p:cNvSpPr/>
          <p:nvPr/>
        </p:nvSpPr>
        <p:spPr>
          <a:xfrm>
            <a:off x="4199981" y="5002361"/>
            <a:ext cx="1264375" cy="431490"/>
          </a:xfrm>
          <a:custGeom>
            <a:avLst/>
            <a:gdLst>
              <a:gd name="connsiteX0" fmla="*/ 0 w 4083802"/>
              <a:gd name="connsiteY0" fmla="*/ 0 h 522925"/>
              <a:gd name="connsiteX1" fmla="*/ 4088086 w 4083802"/>
              <a:gd name="connsiteY1" fmla="*/ 0 h 522925"/>
              <a:gd name="connsiteX2" fmla="*/ 4088086 w 4083802"/>
              <a:gd name="connsiteY2" fmla="*/ 525316 h 522925"/>
              <a:gd name="connsiteX3" fmla="*/ 0 w 4083802"/>
              <a:gd name="connsiteY3" fmla="*/ 525316 h 5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3802" h="522925">
                <a:moveTo>
                  <a:pt x="0" y="0"/>
                </a:moveTo>
                <a:lnTo>
                  <a:pt x="4088086" y="0"/>
                </a:lnTo>
                <a:lnTo>
                  <a:pt x="4088086" y="525316"/>
                </a:lnTo>
                <a:lnTo>
                  <a:pt x="0" y="52531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442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Draft Criteria Revisions from </a:t>
            </a:r>
            <a:r>
              <a:rPr lang="en-US" sz="800" b="1" i="1" dirty="0">
                <a:latin typeface="Arial" panose="020B0604020202020204" pitchFamily="34" charset="0"/>
                <a:cs typeface="Arial" panose="020B0604020202020204" pitchFamily="34" charset="0"/>
              </a:rPr>
              <a:t>V1 Active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2A4D49-6F59-42C5-BD7B-CCD1C40ACCCE}"/>
              </a:ext>
            </a:extLst>
          </p:cNvPr>
          <p:cNvSpPr txBox="1"/>
          <p:nvPr/>
        </p:nvSpPr>
        <p:spPr>
          <a:xfrm>
            <a:off x="2522018" y="2700147"/>
            <a:ext cx="1229437" cy="4616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35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V1.9.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0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ctr" defTabSz="91435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March 2</a:t>
            </a:r>
            <a:r>
              <a:rPr lang="en-US" sz="1200" b="1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nd 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2020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</a:p>
        </p:txBody>
      </p:sp>
      <p:sp>
        <p:nvSpPr>
          <p:cNvPr id="101" name="Up Arrow 100"/>
          <p:cNvSpPr/>
          <p:nvPr/>
        </p:nvSpPr>
        <p:spPr>
          <a:xfrm>
            <a:off x="3657285" y="2605106"/>
            <a:ext cx="104754" cy="559808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8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26692</TotalTime>
  <Words>202</Words>
  <Application>Microsoft Macintosh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Alvin Tan</dc:creator>
  <cp:lastModifiedBy>Nan Nan Li</cp:lastModifiedBy>
  <cp:revision>161</cp:revision>
  <dcterms:created xsi:type="dcterms:W3CDTF">2019-09-25T15:31:00Z</dcterms:created>
  <dcterms:modified xsi:type="dcterms:W3CDTF">2020-04-24T03:45:58Z</dcterms:modified>
</cp:coreProperties>
</file>