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1" r:id="rId8"/>
    <p:sldId id="263" r:id="rId9"/>
    <p:sldId id="273" r:id="rId10"/>
    <p:sldId id="262" r:id="rId11"/>
    <p:sldId id="265" r:id="rId12"/>
    <p:sldId id="264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7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3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1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7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8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4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7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3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7DC4-2BF0-4FDA-9403-D6A987E2DDDB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3939-F998-45C0-97B3-86A222D3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4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ContainerOps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Meaglith Ma &lt;genedna@outlook.com&gt;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5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Version Challenge – Union File System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5" y="1933143"/>
            <a:ext cx="6026727" cy="45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Container &amp; ContainerOps As A Service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1958688"/>
            <a:ext cx="74771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Step – Container Build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64" y="2667028"/>
            <a:ext cx="5243946" cy="20430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18989" y="1978803"/>
            <a:ext cx="5554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Container Build Link Git Service With Image Storage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60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Container Build With Jenkins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94" y="1979616"/>
            <a:ext cx="7940612" cy="39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Just Build – Everything Within Container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898506"/>
            <a:ext cx="82962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ContainerOps Project Not Born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265219"/>
            <a:ext cx="9779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Wharf </a:t>
            </a:r>
            <a:r>
              <a:rPr lang="en-US" altLang="zh-CN" sz="3600" dirty="0" smtClean="0"/>
              <a:t>– Not Just </a:t>
            </a:r>
            <a:r>
              <a:rPr lang="en-US" altLang="zh-CN" sz="3600" dirty="0" err="1" smtClean="0"/>
              <a:t>Dxxkor</a:t>
            </a:r>
            <a:r>
              <a:rPr lang="en-US" altLang="zh-CN" sz="3600" dirty="0" smtClean="0"/>
              <a:t> Hub Enterprise Open Source Replace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7123" y="4499559"/>
            <a:ext cx="6864927" cy="616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https://github.com/dockercn/wharf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06" y="1822306"/>
            <a:ext cx="2567854" cy="45650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85856" y="2060727"/>
            <a:ext cx="6587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Support </a:t>
            </a:r>
            <a:r>
              <a:rPr lang="en-US" altLang="zh-CN" sz="2400" dirty="0" err="1"/>
              <a:t>d</a:t>
            </a:r>
            <a:r>
              <a:rPr lang="en-US" altLang="zh-CN" sz="2400" dirty="0" err="1" smtClean="0"/>
              <a:t>xxker</a:t>
            </a:r>
            <a:r>
              <a:rPr lang="en-US" altLang="zh-CN" sz="2400" dirty="0" smtClean="0"/>
              <a:t> registry API  v1 and v2 at the same time.</a:t>
            </a:r>
          </a:p>
          <a:p>
            <a:r>
              <a:rPr lang="en-US" altLang="zh-CN" sz="2400" dirty="0" smtClean="0"/>
              <a:t>Support </a:t>
            </a:r>
            <a:r>
              <a:rPr lang="en-US" altLang="zh-CN" sz="2400" dirty="0" err="1"/>
              <a:t>d</a:t>
            </a:r>
            <a:r>
              <a:rPr lang="en-US" altLang="zh-CN" sz="2400" dirty="0" err="1" smtClean="0"/>
              <a:t>xxker</a:t>
            </a:r>
            <a:r>
              <a:rPr lang="en-US" altLang="zh-CN" sz="2400" dirty="0" smtClean="0"/>
              <a:t> registry API V2 manifest convert API V1 JSON format.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31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70221" y="2729346"/>
            <a:ext cx="3122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836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Who am I?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sp>
        <p:nvSpPr>
          <p:cNvPr id="6" name="文本框 5"/>
          <p:cNvSpPr txBox="1"/>
          <p:nvPr/>
        </p:nvSpPr>
        <p:spPr>
          <a:xfrm>
            <a:off x="6096000" y="2879193"/>
            <a:ext cx="38677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马全</a:t>
            </a:r>
            <a:r>
              <a:rPr lang="zh-CN" altLang="en-US" dirty="0" smtClean="0"/>
              <a:t>一</a:t>
            </a:r>
            <a:endParaRPr lang="en-US" altLang="zh-CN" dirty="0" smtClean="0"/>
          </a:p>
          <a:p>
            <a:r>
              <a:rPr lang="en-US" altLang="zh-CN" dirty="0" smtClean="0"/>
              <a:t>Meaglith Ma &lt;genedna@outlook.com&gt;</a:t>
            </a:r>
          </a:p>
          <a:p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博：</a:t>
            </a:r>
            <a:r>
              <a:rPr lang="en-US" altLang="zh-CN" dirty="0" smtClean="0"/>
              <a:t>@</a:t>
            </a:r>
            <a:r>
              <a:rPr lang="zh-CN" altLang="en-US" dirty="0" smtClean="0"/>
              <a:t>马全一</a:t>
            </a:r>
            <a:endParaRPr lang="en-US" altLang="zh-CN" dirty="0" smtClean="0"/>
          </a:p>
          <a:p>
            <a:r>
              <a:rPr lang="en-US" altLang="zh-CN" dirty="0" smtClean="0"/>
              <a:t>Twitter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genedna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https://github.com/genedna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1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Dxxkor</a:t>
            </a:r>
            <a:r>
              <a:rPr lang="en-US" altLang="zh-CN" dirty="0" smtClean="0"/>
              <a:t> – “He Who Must Not Be Named”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91" y="1690688"/>
            <a:ext cx="6837218" cy="45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DevOps Next Movement - ContainerOps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085110"/>
            <a:ext cx="9779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DevOps Cycle Is Too Heavy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133600"/>
            <a:ext cx="9779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Container Will Be The Core Of DevOps Cycle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13" y="2195946"/>
            <a:ext cx="9149773" cy="35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Don’t Break DevOps – Redefine With Container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008909"/>
            <a:ext cx="9779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What’s </a:t>
            </a:r>
            <a:r>
              <a:rPr lang="en-US" altLang="zh-CN" dirty="0" err="1" smtClean="0"/>
              <a:t>Dxxkor</a:t>
            </a:r>
            <a:r>
              <a:rPr lang="en-US" altLang="zh-CN" dirty="0" smtClean="0"/>
              <a:t> ?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113251"/>
            <a:ext cx="5238750" cy="289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734" y="2822387"/>
            <a:ext cx="2867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Dxxker</a:t>
            </a:r>
            <a:r>
              <a:rPr lang="en-US" altLang="zh-CN" b="1" dirty="0" smtClean="0"/>
              <a:t> Engine</a:t>
            </a:r>
          </a:p>
          <a:p>
            <a:endParaRPr lang="en-US" altLang="zh-CN" b="1" dirty="0"/>
          </a:p>
          <a:p>
            <a:r>
              <a:rPr lang="en-US" altLang="zh-CN" dirty="0"/>
              <a:t>A portable, lightweight application runtime and packaging tool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998527" y="2822387"/>
            <a:ext cx="2798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Dxxker</a:t>
            </a:r>
            <a:r>
              <a:rPr lang="en-US" altLang="zh-CN" b="1" dirty="0" smtClean="0"/>
              <a:t> Hub</a:t>
            </a:r>
          </a:p>
          <a:p>
            <a:endParaRPr lang="en-US" altLang="zh-CN" b="1" dirty="0"/>
          </a:p>
          <a:p>
            <a:r>
              <a:rPr lang="en-US" altLang="zh-CN" dirty="0"/>
              <a:t>A cloud service for sharing applications and automating workflows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311"/>
          </a:xfrm>
        </p:spPr>
        <p:txBody>
          <a:bodyPr/>
          <a:lstStyle/>
          <a:p>
            <a:r>
              <a:rPr lang="en-US" altLang="zh-CN" dirty="0" smtClean="0"/>
              <a:t>Container </a:t>
            </a:r>
            <a:r>
              <a:rPr lang="en-US" altLang="zh-CN" dirty="0" smtClean="0"/>
              <a:t>War In </a:t>
            </a:r>
            <a:r>
              <a:rPr lang="en-US" altLang="zh-CN" dirty="0" smtClean="0"/>
              <a:t>2016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Dxxkor</a:t>
            </a:r>
            <a:r>
              <a:rPr lang="en-US" altLang="zh-CN" dirty="0" smtClean="0"/>
              <a:t> VS Rocket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154"/>
            <a:ext cx="12192000" cy="53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183</Words>
  <Application>Microsoft Office PowerPoint</Application>
  <PresentationFormat>宽屏</PresentationFormat>
  <Paragraphs>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ContainerOps</vt:lpstr>
      <vt:lpstr>Who am I?</vt:lpstr>
      <vt:lpstr>Dxxkor – “He Who Must Not Be Named”</vt:lpstr>
      <vt:lpstr>DevOps Next Movement - ContainerOps</vt:lpstr>
      <vt:lpstr>DevOps Cycle Is Too Heavy </vt:lpstr>
      <vt:lpstr>Container Will Be The Core Of DevOps Cycle</vt:lpstr>
      <vt:lpstr>Don’t Break DevOps – Redefine With Container</vt:lpstr>
      <vt:lpstr>What’s Dxxkor ?</vt:lpstr>
      <vt:lpstr>Container War In 2016 - Dxxkor VS Rocket</vt:lpstr>
      <vt:lpstr>Application Version Challenge – Union File System</vt:lpstr>
      <vt:lpstr>Container &amp; ContainerOps As A Service</vt:lpstr>
      <vt:lpstr>First Step – Container Build</vt:lpstr>
      <vt:lpstr>Container Build With Jenkins</vt:lpstr>
      <vt:lpstr>Not Just Build – Everything Within Container</vt:lpstr>
      <vt:lpstr>ContainerOps Project Not Born</vt:lpstr>
      <vt:lpstr>Wharf – Not Just Dxxkor Hub Enterprise Open Source Replace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ContainerOps</dc:title>
  <dc:creator>Meaglith Ma</dc:creator>
  <cp:lastModifiedBy>Meaglith Ma</cp:lastModifiedBy>
  <cp:revision>40</cp:revision>
  <dcterms:created xsi:type="dcterms:W3CDTF">2015-03-25T16:12:43Z</dcterms:created>
  <dcterms:modified xsi:type="dcterms:W3CDTF">2015-03-25T18:47:50Z</dcterms:modified>
</cp:coreProperties>
</file>