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82296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113075"/>
            <a:ext cx="1318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rgbClr val="FFFFFF"/>
                </a:solidFill>
              </a:rPr>
              <a:t>NotRealCorp: Quarterly financial planning meeting, Q3 2023</a:t>
            </a:r>
            <a:endParaRPr/>
          </a:p>
        </p:txBody>
      </p:sp>
      <p:pic>
        <p:nvPicPr>
          <p:cNvPr descr="file-2qBh6LKWlqz709crqlsPUv71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340675"/>
            <a:ext cx="8585800" cy="64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50"/>
            <a:ext cx="1334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rgbClr val="FFFFFF"/>
                </a:solidFill>
              </a:rPr>
              <a:t>Maximizing Profits: The Dominance of Online Sales &amp; Direct Sales Optimization</a:t>
            </a:r>
            <a:endParaRPr/>
          </a:p>
        </p:txBody>
      </p:sp>
      <p:pic>
        <p:nvPicPr>
          <p:cNvPr descr="line_plot_profit_by_channel.png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850" y="1856300"/>
            <a:ext cx="7315203" cy="54864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8370975" y="1856300"/>
            <a:ext cx="6179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8080"/>
                </a:solidFill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Sales consistently lead in profitability across quarters, indicating a strong digital market presence.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Direct Sales show fluctuations, suggesting variable performance and the need for targeted improvements in that channel.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