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3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7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8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76B8-2179-467F-A74F-A2DDB1ED394E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D564-81B6-48A8-AFA1-E4AA0F4EB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12606" y="2777378"/>
            <a:ext cx="1102407" cy="99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r>
              <a:rPr lang="en-US" altLang="zh-CN" smtClean="0"/>
              <a:t>UI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01226" y="2777377"/>
            <a:ext cx="1102407" cy="99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</a:t>
            </a:r>
            <a:endParaRPr lang="en-US" altLang="zh-CN" smtClean="0"/>
          </a:p>
          <a:p>
            <a:pPr algn="ctr"/>
            <a:r>
              <a:rPr lang="zh-CN" altLang="en-US" smtClean="0"/>
              <a:t>服务器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89846" y="2777376"/>
            <a:ext cx="896241" cy="99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图片模型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972300" y="2777375"/>
            <a:ext cx="781940" cy="99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识别模型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15013" y="3059394"/>
            <a:ext cx="786213" cy="8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512179" y="3067940"/>
            <a:ext cx="777667" cy="8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91707" y="1462812"/>
            <a:ext cx="1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输入图片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186087" y="3050848"/>
            <a:ext cx="777667" cy="8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506482" y="3420450"/>
            <a:ext cx="789062" cy="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194633" y="3425784"/>
            <a:ext cx="789062" cy="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03618" y="3418313"/>
            <a:ext cx="789062" cy="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happiness thousand of</dc:creator>
  <cp:lastModifiedBy>happiness thousand of</cp:lastModifiedBy>
  <cp:revision>4</cp:revision>
  <dcterms:created xsi:type="dcterms:W3CDTF">2020-01-04T12:36:25Z</dcterms:created>
  <dcterms:modified xsi:type="dcterms:W3CDTF">2020-01-04T14:25:12Z</dcterms:modified>
</cp:coreProperties>
</file>