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03" r:id="rId2"/>
    <p:sldId id="302" r:id="rId3"/>
    <p:sldId id="304" r:id="rId4"/>
    <p:sldId id="299" r:id="rId5"/>
    <p:sldId id="262" r:id="rId6"/>
    <p:sldId id="274" r:id="rId7"/>
    <p:sldId id="277" r:id="rId8"/>
    <p:sldId id="284" r:id="rId9"/>
    <p:sldId id="305" r:id="rId10"/>
    <p:sldId id="290" r:id="rId11"/>
    <p:sldId id="282" r:id="rId12"/>
    <p:sldId id="275" r:id="rId13"/>
    <p:sldId id="285" r:id="rId14"/>
    <p:sldId id="300" r:id="rId15"/>
    <p:sldId id="265" r:id="rId16"/>
    <p:sldId id="306" r:id="rId17"/>
    <p:sldId id="279" r:id="rId18"/>
    <p:sldId id="280" r:id="rId19"/>
    <p:sldId id="291" r:id="rId20"/>
    <p:sldId id="292" r:id="rId21"/>
    <p:sldId id="293" r:id="rId22"/>
    <p:sldId id="307" r:id="rId23"/>
    <p:sldId id="276" r:id="rId24"/>
    <p:sldId id="294" r:id="rId25"/>
    <p:sldId id="264" r:id="rId26"/>
    <p:sldId id="301" r:id="rId27"/>
    <p:sldId id="308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8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0" autoAdjust="0"/>
    <p:restoredTop sz="94660" autoAdjust="0"/>
  </p:normalViewPr>
  <p:slideViewPr>
    <p:cSldViewPr snapToGrid="0">
      <p:cViewPr varScale="1">
        <p:scale>
          <a:sx n="47" d="100"/>
          <a:sy n="47" d="100"/>
        </p:scale>
        <p:origin x="62" y="8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0FD454-A772-4172-BBA6-81ACE930D463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DEBE27-B6E0-4EDC-A3C2-14D9AE0333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11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98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2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1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6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69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62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3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28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99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80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6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1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4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31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53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8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6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2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3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7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DEBE27-B6E0-4EDC-A3C2-14D9AE03338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0230-1A61-46D5-B80C-C02368470E88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5A74-EC19-4E47-A658-5A4B31DFE8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45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C5D2C-E5F2-4078-83F7-5D49B35511A6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DB7F-A7E2-413B-8944-CF5A6E672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353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B9D96-86C1-4934-BD0F-4FE90CCCEC0E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58E1-5027-41B2-A3A0-782EC5F97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131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3A65-B9C2-4225-AB41-0742803A052F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47EFA-E3F8-4C11-BBF3-B37301010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84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A572-B69F-412B-B8CB-A7302B0FAD51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D2B2-B376-46F3-B653-21C3EE3A5F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453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8F1F-0197-4495-A1BB-E98D26212766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45071-8BF8-4351-BB77-A5ED83D7F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890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EF714-B727-44AB-9719-4162F8CE0FD9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65AB2-D43C-4CCD-B7F2-B07E392E9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3225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2BA2D-8791-4923-BD9F-A65777C9E9D0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595F6-781F-4FAB-9C59-BE2603C83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859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AF150-8829-4ABA-B78D-F7F76F68DD4E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9A85-740E-4621-9DF2-4848A90E24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478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35FD1-3B80-4066-A584-56218184D1B1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EE88E-DC1F-4784-86A9-2ED7F4D419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42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E7B03-B4F9-453D-859A-AECC91065553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695A8-958A-4724-B02A-9269EA077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8583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1A573C-E0D0-48D4-960C-D02EF154419B}" type="datetimeFigureOut">
              <a:rPr lang="zh-CN" altLang="en-US"/>
              <a:pPr>
                <a:defRPr/>
              </a:pPr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3F5AF6-3A28-4FBC-B834-00D8727825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等腰三角形 4"/>
          <p:cNvSpPr>
            <a:spLocks noChangeArrowheads="1"/>
          </p:cNvSpPr>
          <p:nvPr/>
        </p:nvSpPr>
        <p:spPr bwMode="auto">
          <a:xfrm flipV="1">
            <a:off x="3254375" y="1438275"/>
            <a:ext cx="5694363" cy="4906963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0" name="等腰三角形 2"/>
          <p:cNvSpPr>
            <a:spLocks noChangeArrowheads="1"/>
          </p:cNvSpPr>
          <p:nvPr/>
        </p:nvSpPr>
        <p:spPr bwMode="auto">
          <a:xfrm flipV="1">
            <a:off x="3254375" y="812800"/>
            <a:ext cx="5694363" cy="4908550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7" name="文本框 22"/>
          <p:cNvSpPr>
            <a:spLocks noChangeArrowheads="1"/>
          </p:cNvSpPr>
          <p:nvPr/>
        </p:nvSpPr>
        <p:spPr bwMode="auto">
          <a:xfrm>
            <a:off x="3886200" y="1384300"/>
            <a:ext cx="4483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B</a:t>
            </a:r>
            <a:r>
              <a:rPr lang="en-US" altLang="zh-CN" sz="36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USINESS      </a:t>
            </a:r>
            <a:r>
              <a:rPr lang="en-US" altLang="zh-CN" sz="40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R</a:t>
            </a:r>
            <a:r>
              <a:rPr lang="en-US" altLang="zh-CN" sz="36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EPORT</a:t>
            </a:r>
            <a:endParaRPr lang="zh-CN" altLang="en-US" sz="3600" b="1" dirty="0">
              <a:solidFill>
                <a:srgbClr val="0059B3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128" name="文本框 23"/>
          <p:cNvSpPr>
            <a:spLocks noChangeArrowheads="1"/>
          </p:cNvSpPr>
          <p:nvPr/>
        </p:nvSpPr>
        <p:spPr bwMode="auto">
          <a:xfrm>
            <a:off x="5103813" y="2540000"/>
            <a:ext cx="18565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rgbClr val="0059B3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2017</a:t>
            </a:r>
            <a:endParaRPr lang="zh-CN" altLang="en-US" sz="7200" dirty="0">
              <a:solidFill>
                <a:srgbClr val="0059B3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9" name="直接连接符 11"/>
          <p:cNvSpPr>
            <a:spLocks noChangeShapeType="1"/>
          </p:cNvSpPr>
          <p:nvPr/>
        </p:nvSpPr>
        <p:spPr bwMode="auto">
          <a:xfrm>
            <a:off x="4689475" y="2333625"/>
            <a:ext cx="2824163" cy="0"/>
          </a:xfrm>
          <a:prstGeom prst="line">
            <a:avLst/>
          </a:prstGeom>
          <a:noFill/>
          <a:ln w="6350">
            <a:solidFill>
              <a:srgbClr val="0059B3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直接连接符 37"/>
          <p:cNvSpPr>
            <a:spLocks noChangeShapeType="1"/>
          </p:cNvSpPr>
          <p:nvPr/>
        </p:nvSpPr>
        <p:spPr bwMode="auto">
          <a:xfrm>
            <a:off x="5341938" y="3932238"/>
            <a:ext cx="1476375" cy="1587"/>
          </a:xfrm>
          <a:prstGeom prst="line">
            <a:avLst/>
          </a:prstGeom>
          <a:noFill/>
          <a:ln w="6350">
            <a:solidFill>
              <a:srgbClr val="0059B3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8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9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0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1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2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文本框 77"/>
          <p:cNvSpPr txBox="1">
            <a:spLocks noChangeArrowheads="1"/>
          </p:cNvSpPr>
          <p:nvPr/>
        </p:nvSpPr>
        <p:spPr bwMode="auto">
          <a:xfrm>
            <a:off x="5482998" y="4178490"/>
            <a:ext cx="11942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 TITLE</a:t>
            </a:r>
            <a:endParaRPr lang="zh-CN" altLang="en-US" sz="1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81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0" grpId="1" animBg="1"/>
      <p:bldP spid="127" grpId="0"/>
      <p:bldP spid="128" grpId="0"/>
      <p:bldP spid="129" grpId="0" animBg="1"/>
      <p:bldP spid="130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06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08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8" name="矩形 127"/>
          <p:cNvSpPr/>
          <p:nvPr/>
        </p:nvSpPr>
        <p:spPr>
          <a:xfrm>
            <a:off x="746118" y="3406825"/>
            <a:ext cx="349750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467" dirty="0">
                <a:solidFill>
                  <a:schemeClr val="bg1"/>
                </a:solidFill>
              </a:rPr>
              <a:t>YOU CAN ADD YOUR TEXT  HERE TO EXPLAIN THE CHART. IF YOU HAVE ANY QUESTIONS ABOUT HOW TO USE IT,   PLEASE CONTACT ME</a:t>
            </a:r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29" name="TextBox 28"/>
          <p:cNvSpPr txBox="1"/>
          <p:nvPr/>
        </p:nvSpPr>
        <p:spPr>
          <a:xfrm>
            <a:off x="779873" y="2837179"/>
            <a:ext cx="334732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ADD YOUR TITLE HERE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5740761" y="4766478"/>
            <a:ext cx="1187451" cy="1174749"/>
            <a:chOff x="4305571" y="3574858"/>
            <a:chExt cx="890588" cy="881062"/>
          </a:xfrm>
          <a:solidFill>
            <a:srgbClr val="FFFFFF">
              <a:alpha val="20000"/>
            </a:srgbClr>
          </a:solidFill>
        </p:grpSpPr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740762" y="2088894"/>
            <a:ext cx="1174751" cy="1189567"/>
            <a:chOff x="4305571" y="1566670"/>
            <a:chExt cx="881063" cy="892175"/>
          </a:xfrm>
          <a:solidFill>
            <a:srgbClr val="FFFFFF">
              <a:alpha val="20000"/>
            </a:srgbClr>
          </a:solidFill>
        </p:grpSpPr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508144" y="3039278"/>
            <a:ext cx="1949451" cy="1951567"/>
            <a:chOff x="3381108" y="2279458"/>
            <a:chExt cx="1462088" cy="1463675"/>
          </a:xfrm>
          <a:solidFill>
            <a:srgbClr val="FFFFFF">
              <a:alpha val="50196"/>
            </a:srgbClr>
          </a:solidFill>
        </p:grpSpPr>
        <p:sp>
          <p:nvSpPr>
            <p:cNvPr id="137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任意多边形 138"/>
          <p:cNvSpPr/>
          <p:nvPr/>
        </p:nvSpPr>
        <p:spPr>
          <a:xfrm>
            <a:off x="6833655" y="2888567"/>
            <a:ext cx="3774847" cy="302509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任意多边形 139"/>
          <p:cNvSpPr/>
          <p:nvPr/>
        </p:nvSpPr>
        <p:spPr>
          <a:xfrm>
            <a:off x="6833655" y="5786439"/>
            <a:ext cx="3774847" cy="302509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flipH="1">
            <a:off x="863599" y="4294568"/>
            <a:ext cx="3838036" cy="340864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196344" y="1960091"/>
            <a:ext cx="349750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467" dirty="0">
                <a:solidFill>
                  <a:schemeClr val="bg1"/>
                </a:solidFill>
              </a:rPr>
              <a:t>YOU CAN ADD YOUR TEXT  HERE TO EXPLAIN THE CHART. IF YOU HAVE ANY QUESTIONS ABOUT HOW TO USE IT,   PLEASE CONTACT ME</a:t>
            </a:r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43" name="TextBox 54"/>
          <p:cNvSpPr txBox="1"/>
          <p:nvPr/>
        </p:nvSpPr>
        <p:spPr>
          <a:xfrm>
            <a:off x="7230099" y="1390445"/>
            <a:ext cx="334732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ADD YOUR TITLE HERE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179388" y="4845215"/>
            <a:ext cx="349750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467" dirty="0">
                <a:solidFill>
                  <a:schemeClr val="bg1"/>
                </a:solidFill>
              </a:rPr>
              <a:t>YOU CAN ADD YOUR TEXT  HERE TO EXPLAIN THE CHART. IF YOU HAVE ANY QUESTIONS ABOUT HOW TO USE IT,   PLEASE CONTACT ME</a:t>
            </a:r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45" name="TextBox 54"/>
          <p:cNvSpPr txBox="1"/>
          <p:nvPr/>
        </p:nvSpPr>
        <p:spPr>
          <a:xfrm>
            <a:off x="7213143" y="4275569"/>
            <a:ext cx="334732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ADD YOUR TITLE HERE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  <p:bldP spid="1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04988"/>
            <a:ext cx="65024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7691438" y="4621213"/>
            <a:ext cx="1912937" cy="1073150"/>
            <a:chOff x="7691438" y="4621213"/>
            <a:chExt cx="1912937" cy="1073150"/>
          </a:xfrm>
        </p:grpSpPr>
        <p:grpSp>
          <p:nvGrpSpPr>
            <p:cNvPr id="120" name="Donut 18"/>
            <p:cNvGrpSpPr>
              <a:grpSpLocks/>
            </p:cNvGrpSpPr>
            <p:nvPr/>
          </p:nvGrpSpPr>
          <p:grpSpPr bwMode="auto">
            <a:xfrm>
              <a:off x="7691438" y="4627563"/>
              <a:ext cx="1060450" cy="1066800"/>
              <a:chOff x="0" y="0"/>
              <a:chExt cx="668" cy="672"/>
            </a:xfrm>
          </p:grpSpPr>
          <p:pic>
            <p:nvPicPr>
              <p:cNvPr id="121" name="Donut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8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Text Box 27"/>
              <p:cNvSpPr txBox="1">
                <a:spLocks noChangeArrowheads="1"/>
              </p:cNvSpPr>
              <p:nvPr/>
            </p:nvSpPr>
            <p:spPr bwMode="auto">
              <a:xfrm>
                <a:off x="103" y="103"/>
                <a:ext cx="460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id-ID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3" name="Block Arc 19"/>
            <p:cNvGrpSpPr>
              <a:grpSpLocks/>
            </p:cNvGrpSpPr>
            <p:nvPr/>
          </p:nvGrpSpPr>
          <p:grpSpPr bwMode="auto">
            <a:xfrm>
              <a:off x="7691438" y="4621213"/>
              <a:ext cx="1060450" cy="1066800"/>
              <a:chOff x="0" y="0"/>
              <a:chExt cx="668" cy="672"/>
            </a:xfrm>
          </p:grpSpPr>
          <p:pic>
            <p:nvPicPr>
              <p:cNvPr id="124" name="Block Arc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8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Text Box 30"/>
              <p:cNvSpPr txBox="1">
                <a:spLocks noChangeArrowheads="1"/>
              </p:cNvSpPr>
              <p:nvPr/>
            </p:nvSpPr>
            <p:spPr bwMode="auto">
              <a:xfrm>
                <a:off x="8" y="12"/>
                <a:ext cx="650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id-ID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6" name="Text Placeholder 33"/>
            <p:cNvSpPr txBox="1">
              <a:spLocks noChangeArrowheads="1"/>
            </p:cNvSpPr>
            <p:nvPr/>
          </p:nvSpPr>
          <p:spPr bwMode="auto">
            <a:xfrm flipH="1">
              <a:off x="8912225" y="4840288"/>
              <a:ext cx="69215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750"/>
                </a:spcBef>
              </a:pPr>
              <a:r>
                <a:rPr lang="en-AU" altLang="en-US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78%</a:t>
              </a:r>
            </a:p>
          </p:txBody>
        </p:sp>
        <p:sp>
          <p:nvSpPr>
            <p:cNvPr id="127" name="Text Placeholder 32"/>
            <p:cNvSpPr txBox="1">
              <a:spLocks noChangeArrowheads="1"/>
            </p:cNvSpPr>
            <p:nvPr/>
          </p:nvSpPr>
          <p:spPr bwMode="auto">
            <a:xfrm flipH="1">
              <a:off x="8912225" y="5235575"/>
              <a:ext cx="6921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400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sz="1400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958388" y="4621213"/>
            <a:ext cx="1935162" cy="1066800"/>
            <a:chOff x="9958388" y="4621213"/>
            <a:chExt cx="1935162" cy="1066800"/>
          </a:xfrm>
        </p:grpSpPr>
        <p:grpSp>
          <p:nvGrpSpPr>
            <p:cNvPr id="128" name="Donut 23"/>
            <p:cNvGrpSpPr>
              <a:grpSpLocks/>
            </p:cNvGrpSpPr>
            <p:nvPr/>
          </p:nvGrpSpPr>
          <p:grpSpPr bwMode="auto">
            <a:xfrm>
              <a:off x="9958388" y="4627563"/>
              <a:ext cx="1060450" cy="1060450"/>
              <a:chOff x="0" y="0"/>
              <a:chExt cx="668" cy="668"/>
            </a:xfrm>
          </p:grpSpPr>
          <p:pic>
            <p:nvPicPr>
              <p:cNvPr id="129" name="Donut 2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8" cy="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Text Box 35"/>
              <p:cNvSpPr txBox="1">
                <a:spLocks noChangeArrowheads="1"/>
              </p:cNvSpPr>
              <p:nvPr/>
            </p:nvSpPr>
            <p:spPr bwMode="auto">
              <a:xfrm>
                <a:off x="103" y="103"/>
                <a:ext cx="460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id-ID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1" name="Block Arc 24"/>
            <p:cNvGrpSpPr>
              <a:grpSpLocks/>
            </p:cNvGrpSpPr>
            <p:nvPr/>
          </p:nvGrpSpPr>
          <p:grpSpPr bwMode="auto">
            <a:xfrm>
              <a:off x="9971088" y="4621213"/>
              <a:ext cx="1047750" cy="1066800"/>
              <a:chOff x="0" y="0"/>
              <a:chExt cx="660" cy="672"/>
            </a:xfrm>
          </p:grpSpPr>
          <p:pic>
            <p:nvPicPr>
              <p:cNvPr id="132" name="Block Arc 24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Text Box 38"/>
              <p:cNvSpPr txBox="1">
                <a:spLocks noChangeArrowheads="1"/>
              </p:cNvSpPr>
              <p:nvPr/>
            </p:nvSpPr>
            <p:spPr bwMode="auto">
              <a:xfrm>
                <a:off x="10" y="11"/>
                <a:ext cx="640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id-ID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4" name="Text Placeholder 33"/>
            <p:cNvSpPr txBox="1">
              <a:spLocks noChangeArrowheads="1"/>
            </p:cNvSpPr>
            <p:nvPr/>
          </p:nvSpPr>
          <p:spPr bwMode="auto">
            <a:xfrm flipH="1">
              <a:off x="11202988" y="4840288"/>
              <a:ext cx="690562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750"/>
                </a:spcBef>
              </a:pPr>
              <a:r>
                <a:rPr lang="en-AU" altLang="en-US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78%</a:t>
              </a:r>
            </a:p>
          </p:txBody>
        </p:sp>
        <p:sp>
          <p:nvSpPr>
            <p:cNvPr id="135" name="Text Placeholder 32"/>
            <p:cNvSpPr txBox="1">
              <a:spLocks noChangeArrowheads="1"/>
            </p:cNvSpPr>
            <p:nvPr/>
          </p:nvSpPr>
          <p:spPr bwMode="auto">
            <a:xfrm flipH="1">
              <a:off x="11202988" y="5235575"/>
              <a:ext cx="69056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00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sz="1000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6" name="TextBox 15"/>
          <p:cNvSpPr txBox="1">
            <a:spLocks noChangeArrowheads="1"/>
          </p:cNvSpPr>
          <p:nvPr/>
        </p:nvSpPr>
        <p:spPr bwMode="auto">
          <a:xfrm>
            <a:off x="7704138" y="2143125"/>
            <a:ext cx="200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单击编辑标题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3438" y="4157663"/>
            <a:ext cx="6510337" cy="1981200"/>
            <a:chOff x="833438" y="4157663"/>
            <a:chExt cx="6510337" cy="1981200"/>
          </a:xfrm>
        </p:grpSpPr>
        <p:grpSp>
          <p:nvGrpSpPr>
            <p:cNvPr id="114" name="Rectangle 66"/>
            <p:cNvGrpSpPr>
              <a:grpSpLocks/>
            </p:cNvGrpSpPr>
            <p:nvPr/>
          </p:nvGrpSpPr>
          <p:grpSpPr bwMode="auto">
            <a:xfrm>
              <a:off x="833438" y="4175125"/>
              <a:ext cx="2193925" cy="1963738"/>
              <a:chOff x="0" y="0"/>
              <a:chExt cx="1382" cy="1237"/>
            </a:xfrm>
          </p:grpSpPr>
          <p:pic>
            <p:nvPicPr>
              <p:cNvPr id="115" name="Rectangle 6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382" cy="1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Text Box 21"/>
              <p:cNvSpPr txBox="1">
                <a:spLocks noChangeArrowheads="1"/>
              </p:cNvSpPr>
              <p:nvPr/>
            </p:nvSpPr>
            <p:spPr bwMode="auto">
              <a:xfrm>
                <a:off x="9" y="9"/>
                <a:ext cx="1360" cy="1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AU" altLang="en-US" sz="6600">
                    <a:solidFill>
                      <a:srgbClr val="FFFFFF"/>
                    </a:solidFill>
                  </a:rPr>
                  <a:t>01</a:t>
                </a:r>
                <a:endParaRPr lang="en-US" altLang="zh-CN" sz="6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7" name="Rectangle 72"/>
            <p:cNvGrpSpPr>
              <a:grpSpLocks/>
            </p:cNvGrpSpPr>
            <p:nvPr/>
          </p:nvGrpSpPr>
          <p:grpSpPr bwMode="auto">
            <a:xfrm>
              <a:off x="2997200" y="4157663"/>
              <a:ext cx="4346575" cy="1981200"/>
              <a:chOff x="0" y="0"/>
              <a:chExt cx="2738" cy="1248"/>
            </a:xfrm>
          </p:grpSpPr>
          <p:pic>
            <p:nvPicPr>
              <p:cNvPr id="118" name="Rectangle 7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738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Text Box 24"/>
              <p:cNvSpPr txBox="1">
                <a:spLocks noChangeArrowheads="1"/>
              </p:cNvSpPr>
              <p:nvPr/>
            </p:nvSpPr>
            <p:spPr bwMode="auto">
              <a:xfrm>
                <a:off x="9" y="9"/>
                <a:ext cx="2719" cy="1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7" name="矩形 21"/>
            <p:cNvSpPr>
              <a:spLocks noChangeArrowheads="1"/>
            </p:cNvSpPr>
            <p:nvPr/>
          </p:nvSpPr>
          <p:spPr bwMode="auto">
            <a:xfrm>
              <a:off x="3348038" y="4711700"/>
              <a:ext cx="3567112" cy="103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单击此处编辑您要的内容，建议您在展示时采用微软雅黑字体，本模版所有图形线条及其相应素材均可自由编辑、改色、替换。更多使用说明和作品请详阅模版最末的使用手册。</a:t>
              </a:r>
              <a:endParaRPr lang="en-US" sz="140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8" name="矩形 22"/>
          <p:cNvSpPr>
            <a:spLocks noChangeArrowheads="1"/>
          </p:cNvSpPr>
          <p:nvPr/>
        </p:nvSpPr>
        <p:spPr bwMode="auto">
          <a:xfrm>
            <a:off x="7796213" y="2647950"/>
            <a:ext cx="35671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sz="1400">
              <a:solidFill>
                <a:srgbClr val="FDFDF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40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42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0625" y="1931988"/>
            <a:ext cx="4624388" cy="1243012"/>
            <a:chOff x="1190625" y="1931988"/>
            <a:chExt cx="4624388" cy="1243012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2671763" y="2043113"/>
              <a:ext cx="3143250" cy="1012825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6" name="Oval 7"/>
            <p:cNvGrpSpPr>
              <a:grpSpLocks/>
            </p:cNvGrpSpPr>
            <p:nvPr/>
          </p:nvGrpSpPr>
          <p:grpSpPr bwMode="auto">
            <a:xfrm>
              <a:off x="1190625" y="1931988"/>
              <a:ext cx="1243013" cy="1243012"/>
              <a:chOff x="0" y="0"/>
              <a:chExt cx="783" cy="783"/>
            </a:xfrm>
          </p:grpSpPr>
          <p:pic>
            <p:nvPicPr>
              <p:cNvPr id="107" name="Oval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3" cy="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 Box 28"/>
              <p:cNvSpPr txBox="1">
                <a:spLocks noChangeArrowheads="1"/>
              </p:cNvSpPr>
              <p:nvPr/>
            </p:nvSpPr>
            <p:spPr bwMode="auto">
              <a:xfrm>
                <a:off x="118" y="118"/>
                <a:ext cx="542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9" name="Freeform 24"/>
            <p:cNvSpPr>
              <a:spLocks noEditPoints="1"/>
            </p:cNvSpPr>
            <p:nvPr/>
          </p:nvSpPr>
          <p:spPr bwMode="auto">
            <a:xfrm>
              <a:off x="1538288" y="2295525"/>
              <a:ext cx="541337" cy="506413"/>
            </a:xfrm>
            <a:custGeom>
              <a:avLst/>
              <a:gdLst>
                <a:gd name="T0" fmla="*/ 2147483647 w 77"/>
                <a:gd name="T1" fmla="*/ 791523519 h 72"/>
                <a:gd name="T2" fmla="*/ 2147483647 w 77"/>
                <a:gd name="T3" fmla="*/ 1038878135 h 72"/>
                <a:gd name="T4" fmla="*/ 2147483647 w 77"/>
                <a:gd name="T5" fmla="*/ 1038878135 h 72"/>
                <a:gd name="T6" fmla="*/ 2147483647 w 77"/>
                <a:gd name="T7" fmla="*/ 1137818575 h 72"/>
                <a:gd name="T8" fmla="*/ 395408012 w 77"/>
                <a:gd name="T9" fmla="*/ 1137818575 h 72"/>
                <a:gd name="T10" fmla="*/ 247130886 w 77"/>
                <a:gd name="T11" fmla="*/ 1038878135 h 72"/>
                <a:gd name="T12" fmla="*/ 0 w 77"/>
                <a:gd name="T13" fmla="*/ 1038878135 h 72"/>
                <a:gd name="T14" fmla="*/ 0 w 77"/>
                <a:gd name="T15" fmla="*/ 791523519 h 72"/>
                <a:gd name="T16" fmla="*/ 1878179267 w 77"/>
                <a:gd name="T17" fmla="*/ 0 h 72"/>
                <a:gd name="T18" fmla="*/ 2147483647 w 77"/>
                <a:gd name="T19" fmla="*/ 791523519 h 72"/>
                <a:gd name="T20" fmla="*/ 2147483647 w 77"/>
                <a:gd name="T21" fmla="*/ 2147483647 h 72"/>
                <a:gd name="T22" fmla="*/ 2147483647 w 77"/>
                <a:gd name="T23" fmla="*/ 2147483647 h 72"/>
                <a:gd name="T24" fmla="*/ 0 w 77"/>
                <a:gd name="T25" fmla="*/ 2147483647 h 72"/>
                <a:gd name="T26" fmla="*/ 0 w 77"/>
                <a:gd name="T27" fmla="*/ 2147483647 h 72"/>
                <a:gd name="T28" fmla="*/ 148277126 w 77"/>
                <a:gd name="T29" fmla="*/ 2147483647 h 72"/>
                <a:gd name="T30" fmla="*/ 2147483647 w 77"/>
                <a:gd name="T31" fmla="*/ 2147483647 h 72"/>
                <a:gd name="T32" fmla="*/ 2147483647 w 77"/>
                <a:gd name="T33" fmla="*/ 2147483647 h 72"/>
                <a:gd name="T34" fmla="*/ 988516514 w 77"/>
                <a:gd name="T35" fmla="*/ 1286225718 h 72"/>
                <a:gd name="T36" fmla="*/ 988516514 w 77"/>
                <a:gd name="T37" fmla="*/ 2147483647 h 72"/>
                <a:gd name="T38" fmla="*/ 1235647400 w 77"/>
                <a:gd name="T39" fmla="*/ 2147483647 h 72"/>
                <a:gd name="T40" fmla="*/ 1235647400 w 77"/>
                <a:gd name="T41" fmla="*/ 1286225718 h 72"/>
                <a:gd name="T42" fmla="*/ 1779332537 w 77"/>
                <a:gd name="T43" fmla="*/ 1286225718 h 72"/>
                <a:gd name="T44" fmla="*/ 1779332537 w 77"/>
                <a:gd name="T45" fmla="*/ 2147483647 h 72"/>
                <a:gd name="T46" fmla="*/ 2026456393 w 77"/>
                <a:gd name="T47" fmla="*/ 2147483647 h 72"/>
                <a:gd name="T48" fmla="*/ 2026456393 w 77"/>
                <a:gd name="T49" fmla="*/ 1286225718 h 72"/>
                <a:gd name="T50" fmla="*/ 2147483647 w 77"/>
                <a:gd name="T51" fmla="*/ 1286225718 h 72"/>
                <a:gd name="T52" fmla="*/ 2147483647 w 77"/>
                <a:gd name="T53" fmla="*/ 2147483647 h 72"/>
                <a:gd name="T54" fmla="*/ 2147483647 w 77"/>
                <a:gd name="T55" fmla="*/ 2147483647 h 72"/>
                <a:gd name="T56" fmla="*/ 2147483647 w 77"/>
                <a:gd name="T57" fmla="*/ 1286225718 h 72"/>
                <a:gd name="T58" fmla="*/ 2147483647 w 77"/>
                <a:gd name="T59" fmla="*/ 1286225718 h 72"/>
                <a:gd name="T60" fmla="*/ 2147483647 w 77"/>
                <a:gd name="T61" fmla="*/ 2147483647 h 72"/>
                <a:gd name="T62" fmla="*/ 2147483647 w 77"/>
                <a:gd name="T63" fmla="*/ 2147483647 h 72"/>
                <a:gd name="T64" fmla="*/ 2147483647 w 77"/>
                <a:gd name="T65" fmla="*/ 2147483647 h 72"/>
                <a:gd name="T66" fmla="*/ 2147483647 w 77"/>
                <a:gd name="T67" fmla="*/ 2147483647 h 72"/>
                <a:gd name="T68" fmla="*/ 247130886 w 77"/>
                <a:gd name="T69" fmla="*/ 2147483647 h 72"/>
                <a:gd name="T70" fmla="*/ 247130886 w 77"/>
                <a:gd name="T71" fmla="*/ 2147483647 h 72"/>
                <a:gd name="T72" fmla="*/ 395408012 w 77"/>
                <a:gd name="T73" fmla="*/ 2147483647 h 72"/>
                <a:gd name="T74" fmla="*/ 494261772 w 77"/>
                <a:gd name="T75" fmla="*/ 2147483647 h 72"/>
                <a:gd name="T76" fmla="*/ 494261772 w 77"/>
                <a:gd name="T77" fmla="*/ 1286225718 h 72"/>
                <a:gd name="T78" fmla="*/ 988516514 w 77"/>
                <a:gd name="T79" fmla="*/ 1286225718 h 7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7" h="72">
                  <a:moveTo>
                    <a:pt x="77" y="1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6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7" y="66"/>
                    <a:pt x="77" y="67"/>
                  </a:cubicBezTo>
                  <a:close/>
                  <a:moveTo>
                    <a:pt x="20" y="26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2" y="58"/>
                    <a:pt x="72" y="5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6" y="57"/>
                    <a:pt x="8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30" name="TextBox 13"/>
            <p:cNvSpPr txBox="1">
              <a:spLocks noChangeArrowheads="1"/>
            </p:cNvSpPr>
            <p:nvPr/>
          </p:nvSpPr>
          <p:spPr bwMode="auto">
            <a:xfrm>
              <a:off x="3089275" y="2230438"/>
              <a:ext cx="7604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TextBox 13"/>
            <p:cNvSpPr txBox="1">
              <a:spLocks noChangeArrowheads="1"/>
            </p:cNvSpPr>
            <p:nvPr/>
          </p:nvSpPr>
          <p:spPr bwMode="auto">
            <a:xfrm>
              <a:off x="3184525" y="2497138"/>
              <a:ext cx="2428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07150" y="1931988"/>
            <a:ext cx="4716463" cy="1243012"/>
            <a:chOff x="6407150" y="1931988"/>
            <a:chExt cx="4716463" cy="1243012"/>
          </a:xfrm>
        </p:grpSpPr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7980363" y="2043113"/>
              <a:ext cx="3143250" cy="1012825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8" name="Oval 21"/>
            <p:cNvGrpSpPr>
              <a:grpSpLocks/>
            </p:cNvGrpSpPr>
            <p:nvPr/>
          </p:nvGrpSpPr>
          <p:grpSpPr bwMode="auto">
            <a:xfrm>
              <a:off x="6407150" y="1931988"/>
              <a:ext cx="1249363" cy="1243012"/>
              <a:chOff x="0" y="0"/>
              <a:chExt cx="787" cy="783"/>
            </a:xfrm>
          </p:grpSpPr>
          <p:pic>
            <p:nvPicPr>
              <p:cNvPr id="119" name="Oval 2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7" cy="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Text Box 44"/>
              <p:cNvSpPr txBox="1">
                <a:spLocks noChangeArrowheads="1"/>
              </p:cNvSpPr>
              <p:nvPr/>
            </p:nvSpPr>
            <p:spPr bwMode="auto">
              <a:xfrm>
                <a:off x="121" y="118"/>
                <a:ext cx="542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1" name="Freeform 161"/>
            <p:cNvSpPr>
              <a:spLocks noEditPoints="1"/>
            </p:cNvSpPr>
            <p:nvPr/>
          </p:nvSpPr>
          <p:spPr bwMode="auto">
            <a:xfrm>
              <a:off x="6756400" y="2255838"/>
              <a:ext cx="544513" cy="585787"/>
            </a:xfrm>
            <a:custGeom>
              <a:avLst/>
              <a:gdLst>
                <a:gd name="T0" fmla="*/ 2147483647 w 55"/>
                <a:gd name="T1" fmla="*/ 2147483647 h 59"/>
                <a:gd name="T2" fmla="*/ 2147483647 w 55"/>
                <a:gd name="T3" fmla="*/ 2147483647 h 59"/>
                <a:gd name="T4" fmla="*/ 2147483647 w 55"/>
                <a:gd name="T5" fmla="*/ 2147483647 h 59"/>
                <a:gd name="T6" fmla="*/ 2147483647 w 55"/>
                <a:gd name="T7" fmla="*/ 2147483647 h 59"/>
                <a:gd name="T8" fmla="*/ 2147483647 w 55"/>
                <a:gd name="T9" fmla="*/ 2147483647 h 59"/>
                <a:gd name="T10" fmla="*/ 2147483647 w 55"/>
                <a:gd name="T11" fmla="*/ 2147483647 h 59"/>
                <a:gd name="T12" fmla="*/ 2147483647 w 55"/>
                <a:gd name="T13" fmla="*/ 2147483647 h 59"/>
                <a:gd name="T14" fmla="*/ 2147483647 w 55"/>
                <a:gd name="T15" fmla="*/ 2147483647 h 59"/>
                <a:gd name="T16" fmla="*/ 1960296301 w 55"/>
                <a:gd name="T17" fmla="*/ 2147483647 h 59"/>
                <a:gd name="T18" fmla="*/ 1470224701 w 55"/>
                <a:gd name="T19" fmla="*/ 2147483647 h 59"/>
                <a:gd name="T20" fmla="*/ 392059260 w 55"/>
                <a:gd name="T21" fmla="*/ 2147483647 h 59"/>
                <a:gd name="T22" fmla="*/ 0 w 55"/>
                <a:gd name="T23" fmla="*/ 2147483647 h 59"/>
                <a:gd name="T24" fmla="*/ 0 w 55"/>
                <a:gd name="T25" fmla="*/ 2147483647 h 59"/>
                <a:gd name="T26" fmla="*/ 392059260 w 55"/>
                <a:gd name="T27" fmla="*/ 2147483647 h 59"/>
                <a:gd name="T28" fmla="*/ 1372202461 w 55"/>
                <a:gd name="T29" fmla="*/ 2147483647 h 59"/>
                <a:gd name="T30" fmla="*/ 1862274061 w 55"/>
                <a:gd name="T31" fmla="*/ 1675807535 h 59"/>
                <a:gd name="T32" fmla="*/ 2147483647 w 55"/>
                <a:gd name="T33" fmla="*/ 1281503384 h 59"/>
                <a:gd name="T34" fmla="*/ 2147483647 w 55"/>
                <a:gd name="T35" fmla="*/ 98581002 h 59"/>
                <a:gd name="T36" fmla="*/ 2147483647 w 55"/>
                <a:gd name="T37" fmla="*/ 0 h 59"/>
                <a:gd name="T38" fmla="*/ 2147483647 w 55"/>
                <a:gd name="T39" fmla="*/ 492885153 h 59"/>
                <a:gd name="T40" fmla="*/ 2147483647 w 55"/>
                <a:gd name="T41" fmla="*/ 1084351309 h 59"/>
                <a:gd name="T42" fmla="*/ 2147483647 w 55"/>
                <a:gd name="T43" fmla="*/ 1774388537 h 59"/>
                <a:gd name="T44" fmla="*/ 2147483647 w 55"/>
                <a:gd name="T45" fmla="*/ 1774388537 h 59"/>
                <a:gd name="T46" fmla="*/ 2147483647 w 55"/>
                <a:gd name="T47" fmla="*/ 2147483647 h 59"/>
                <a:gd name="T48" fmla="*/ 2147483647 w 55"/>
                <a:gd name="T49" fmla="*/ 2147483647 h 59"/>
                <a:gd name="T50" fmla="*/ 686106180 w 55"/>
                <a:gd name="T51" fmla="*/ 2147483647 h 59"/>
                <a:gd name="T52" fmla="*/ 392059260 w 55"/>
                <a:gd name="T53" fmla="*/ 2147483647 h 59"/>
                <a:gd name="T54" fmla="*/ 686106180 w 55"/>
                <a:gd name="T55" fmla="*/ 2147483647 h 59"/>
                <a:gd name="T56" fmla="*/ 882130860 w 55"/>
                <a:gd name="T57" fmla="*/ 2147483647 h 59"/>
                <a:gd name="T58" fmla="*/ 686106180 w 55"/>
                <a:gd name="T59" fmla="*/ 2147483647 h 59"/>
                <a:gd name="T60" fmla="*/ 2147483647 w 55"/>
                <a:gd name="T61" fmla="*/ 2147483647 h 59"/>
                <a:gd name="T62" fmla="*/ 2147483647 w 55"/>
                <a:gd name="T63" fmla="*/ 2147483647 h 59"/>
                <a:gd name="T64" fmla="*/ 2147483647 w 55"/>
                <a:gd name="T65" fmla="*/ 1084351309 h 59"/>
                <a:gd name="T66" fmla="*/ 2147483647 w 55"/>
                <a:gd name="T67" fmla="*/ 492885153 h 59"/>
                <a:gd name="T68" fmla="*/ 2147483647 w 55"/>
                <a:gd name="T69" fmla="*/ 1577226533 h 59"/>
                <a:gd name="T70" fmla="*/ 2147483647 w 55"/>
                <a:gd name="T71" fmla="*/ 1872959611 h 59"/>
                <a:gd name="T72" fmla="*/ 1470224701 w 55"/>
                <a:gd name="T73" fmla="*/ 2147483647 h 59"/>
                <a:gd name="T74" fmla="*/ 1274190121 w 55"/>
                <a:gd name="T75" fmla="*/ 2147483647 h 59"/>
                <a:gd name="T76" fmla="*/ 1274190121 w 55"/>
                <a:gd name="T77" fmla="*/ 2147483647 h 59"/>
                <a:gd name="T78" fmla="*/ 1470224701 w 55"/>
                <a:gd name="T79" fmla="*/ 2147483647 h 59"/>
                <a:gd name="T80" fmla="*/ 2147483647 w 55"/>
                <a:gd name="T81" fmla="*/ 2147483647 h 59"/>
                <a:gd name="T82" fmla="*/ 2147483647 w 55"/>
                <a:gd name="T83" fmla="*/ 2147483647 h 59"/>
                <a:gd name="T84" fmla="*/ 2147483647 w 55"/>
                <a:gd name="T85" fmla="*/ 2147483647 h 59"/>
                <a:gd name="T86" fmla="*/ 2147483647 w 55"/>
                <a:gd name="T87" fmla="*/ 2147483647 h 59"/>
                <a:gd name="T88" fmla="*/ 2147483647 w 55"/>
                <a:gd name="T89" fmla="*/ 2147483647 h 59"/>
                <a:gd name="T90" fmla="*/ 2147483647 w 55"/>
                <a:gd name="T91" fmla="*/ 2147483647 h 59"/>
                <a:gd name="T92" fmla="*/ 2147483647 w 55"/>
                <a:gd name="T93" fmla="*/ 2147483647 h 59"/>
                <a:gd name="T94" fmla="*/ 2147483647 w 55"/>
                <a:gd name="T95" fmla="*/ 2147483647 h 59"/>
                <a:gd name="T96" fmla="*/ 2147483647 w 55"/>
                <a:gd name="T97" fmla="*/ 2147483647 h 59"/>
                <a:gd name="T98" fmla="*/ 2147483647 w 55"/>
                <a:gd name="T99" fmla="*/ 2147483647 h 59"/>
                <a:gd name="T100" fmla="*/ 2147483647 w 55"/>
                <a:gd name="T101" fmla="*/ 2147483647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" h="59">
                  <a:moveTo>
                    <a:pt x="53" y="33"/>
                  </a:moveTo>
                  <a:cubicBezTo>
                    <a:pt x="53" y="34"/>
                    <a:pt x="53" y="35"/>
                    <a:pt x="53" y="36"/>
                  </a:cubicBezTo>
                  <a:cubicBezTo>
                    <a:pt x="53" y="37"/>
                    <a:pt x="53" y="39"/>
                    <a:pt x="52" y="41"/>
                  </a:cubicBezTo>
                  <a:cubicBezTo>
                    <a:pt x="52" y="41"/>
                    <a:pt x="52" y="42"/>
                    <a:pt x="52" y="42"/>
                  </a:cubicBezTo>
                  <a:cubicBezTo>
                    <a:pt x="52" y="45"/>
                    <a:pt x="51" y="47"/>
                    <a:pt x="50" y="49"/>
                  </a:cubicBezTo>
                  <a:cubicBezTo>
                    <a:pt x="50" y="55"/>
                    <a:pt x="45" y="59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9" y="59"/>
                    <a:pt x="24" y="58"/>
                    <a:pt x="20" y="56"/>
                  </a:cubicBezTo>
                  <a:cubicBezTo>
                    <a:pt x="19" y="56"/>
                    <a:pt x="16" y="55"/>
                    <a:pt x="15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2" y="23"/>
                    <a:pt x="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22"/>
                    <a:pt x="18" y="19"/>
                    <a:pt x="19" y="17"/>
                  </a:cubicBezTo>
                  <a:cubicBezTo>
                    <a:pt x="20" y="16"/>
                    <a:pt x="21" y="14"/>
                    <a:pt x="23" y="13"/>
                  </a:cubicBezTo>
                  <a:cubicBezTo>
                    <a:pt x="25" y="10"/>
                    <a:pt x="24" y="5"/>
                    <a:pt x="27" y="1"/>
                  </a:cubicBezTo>
                  <a:cubicBezTo>
                    <a:pt x="28" y="0"/>
                    <a:pt x="29" y="0"/>
                    <a:pt x="31" y="0"/>
                  </a:cubicBezTo>
                  <a:cubicBezTo>
                    <a:pt x="34" y="0"/>
                    <a:pt x="38" y="1"/>
                    <a:pt x="40" y="5"/>
                  </a:cubicBezTo>
                  <a:cubicBezTo>
                    <a:pt x="41" y="7"/>
                    <a:pt x="41" y="9"/>
                    <a:pt x="41" y="11"/>
                  </a:cubicBezTo>
                  <a:cubicBezTo>
                    <a:pt x="41" y="14"/>
                    <a:pt x="40" y="16"/>
                    <a:pt x="39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50" y="18"/>
                    <a:pt x="55" y="22"/>
                    <a:pt x="55" y="27"/>
                  </a:cubicBezTo>
                  <a:cubicBezTo>
                    <a:pt x="55" y="29"/>
                    <a:pt x="54" y="31"/>
                    <a:pt x="53" y="33"/>
                  </a:cubicBezTo>
                  <a:close/>
                  <a:moveTo>
                    <a:pt x="7" y="46"/>
                  </a:moveTo>
                  <a:cubicBezTo>
                    <a:pt x="5" y="46"/>
                    <a:pt x="4" y="47"/>
                    <a:pt x="4" y="48"/>
                  </a:cubicBezTo>
                  <a:cubicBezTo>
                    <a:pt x="4" y="49"/>
                    <a:pt x="5" y="50"/>
                    <a:pt x="7" y="50"/>
                  </a:cubicBezTo>
                  <a:cubicBezTo>
                    <a:pt x="8" y="50"/>
                    <a:pt x="9" y="49"/>
                    <a:pt x="9" y="48"/>
                  </a:cubicBezTo>
                  <a:cubicBezTo>
                    <a:pt x="9" y="47"/>
                    <a:pt x="8" y="46"/>
                    <a:pt x="7" y="46"/>
                  </a:cubicBezTo>
                  <a:close/>
                  <a:moveTo>
                    <a:pt x="45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3" y="19"/>
                    <a:pt x="36" y="16"/>
                    <a:pt x="36" y="11"/>
                  </a:cubicBezTo>
                  <a:cubicBezTo>
                    <a:pt x="36" y="7"/>
                    <a:pt x="36" y="5"/>
                    <a:pt x="31" y="5"/>
                  </a:cubicBezTo>
                  <a:cubicBezTo>
                    <a:pt x="28" y="7"/>
                    <a:pt x="30" y="12"/>
                    <a:pt x="26" y="16"/>
                  </a:cubicBezTo>
                  <a:cubicBezTo>
                    <a:pt x="25" y="17"/>
                    <a:pt x="24" y="18"/>
                    <a:pt x="23" y="19"/>
                  </a:cubicBezTo>
                  <a:cubicBezTo>
                    <a:pt x="22" y="21"/>
                    <a:pt x="17" y="27"/>
                    <a:pt x="1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7" y="50"/>
                    <a:pt x="20" y="52"/>
                    <a:pt x="22" y="52"/>
                  </a:cubicBezTo>
                  <a:cubicBezTo>
                    <a:pt x="26" y="54"/>
                    <a:pt x="30" y="55"/>
                    <a:pt x="34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2" y="55"/>
                    <a:pt x="45" y="53"/>
                    <a:pt x="45" y="49"/>
                  </a:cubicBezTo>
                  <a:cubicBezTo>
                    <a:pt x="45" y="48"/>
                    <a:pt x="45" y="47"/>
                    <a:pt x="45" y="47"/>
                  </a:cubicBezTo>
                  <a:cubicBezTo>
                    <a:pt x="47" y="46"/>
                    <a:pt x="47" y="44"/>
                    <a:pt x="47" y="42"/>
                  </a:cubicBezTo>
                  <a:cubicBezTo>
                    <a:pt x="47" y="41"/>
                    <a:pt x="47" y="41"/>
                    <a:pt x="47" y="40"/>
                  </a:cubicBezTo>
                  <a:cubicBezTo>
                    <a:pt x="48" y="39"/>
                    <a:pt x="49" y="37"/>
                    <a:pt x="49" y="36"/>
                  </a:cubicBezTo>
                  <a:cubicBezTo>
                    <a:pt x="49" y="34"/>
                    <a:pt x="48" y="33"/>
                    <a:pt x="47" y="32"/>
                  </a:cubicBezTo>
                  <a:cubicBezTo>
                    <a:pt x="49" y="32"/>
                    <a:pt x="50" y="29"/>
                    <a:pt x="50" y="27"/>
                  </a:cubicBezTo>
                  <a:cubicBezTo>
                    <a:pt x="50" y="25"/>
                    <a:pt x="48" y="23"/>
                    <a:pt x="4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32" name="TextBox 13"/>
            <p:cNvSpPr txBox="1">
              <a:spLocks noChangeArrowheads="1"/>
            </p:cNvSpPr>
            <p:nvPr/>
          </p:nvSpPr>
          <p:spPr bwMode="auto">
            <a:xfrm>
              <a:off x="8353425" y="2230438"/>
              <a:ext cx="762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" name="TextBox 13"/>
            <p:cNvSpPr txBox="1">
              <a:spLocks noChangeArrowheads="1"/>
            </p:cNvSpPr>
            <p:nvPr/>
          </p:nvSpPr>
          <p:spPr bwMode="auto">
            <a:xfrm>
              <a:off x="8448675" y="2497138"/>
              <a:ext cx="243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90625" y="3284538"/>
            <a:ext cx="4624388" cy="1249362"/>
            <a:chOff x="1190625" y="3284538"/>
            <a:chExt cx="4624388" cy="1249362"/>
          </a:xfrm>
        </p:grpSpPr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2671763" y="3400425"/>
              <a:ext cx="3143250" cy="1014413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0" name="Oval 28"/>
            <p:cNvGrpSpPr>
              <a:grpSpLocks/>
            </p:cNvGrpSpPr>
            <p:nvPr/>
          </p:nvGrpSpPr>
          <p:grpSpPr bwMode="auto">
            <a:xfrm>
              <a:off x="1190625" y="3284538"/>
              <a:ext cx="1243013" cy="1249362"/>
              <a:chOff x="0" y="0"/>
              <a:chExt cx="783" cy="787"/>
            </a:xfrm>
          </p:grpSpPr>
          <p:pic>
            <p:nvPicPr>
              <p:cNvPr id="111" name="Oval 2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3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Text Box 32"/>
              <p:cNvSpPr txBox="1">
                <a:spLocks noChangeArrowheads="1"/>
              </p:cNvSpPr>
              <p:nvPr/>
            </p:nvSpPr>
            <p:spPr bwMode="auto">
              <a:xfrm>
                <a:off x="118" y="122"/>
                <a:ext cx="542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3" name="Freeform 101"/>
            <p:cNvSpPr>
              <a:spLocks noEditPoints="1"/>
            </p:cNvSpPr>
            <p:nvPr/>
          </p:nvSpPr>
          <p:spPr bwMode="auto">
            <a:xfrm>
              <a:off x="1439863" y="3663950"/>
              <a:ext cx="736600" cy="487363"/>
            </a:xfrm>
            <a:custGeom>
              <a:avLst/>
              <a:gdLst>
                <a:gd name="T0" fmla="*/ 2147483647 w 77"/>
                <a:gd name="T1" fmla="*/ 2147483647 h 51"/>
                <a:gd name="T2" fmla="*/ 2147483647 w 77"/>
                <a:gd name="T3" fmla="*/ 2147483647 h 51"/>
                <a:gd name="T4" fmla="*/ 2147483647 w 77"/>
                <a:gd name="T5" fmla="*/ 2147483647 h 51"/>
                <a:gd name="T6" fmla="*/ 549073119 w 77"/>
                <a:gd name="T7" fmla="*/ 2147483647 h 51"/>
                <a:gd name="T8" fmla="*/ 0 w 77"/>
                <a:gd name="T9" fmla="*/ 2147483647 h 51"/>
                <a:gd name="T10" fmla="*/ 0 w 77"/>
                <a:gd name="T11" fmla="*/ 2147483647 h 51"/>
                <a:gd name="T12" fmla="*/ 549073119 w 77"/>
                <a:gd name="T13" fmla="*/ 2147483647 h 51"/>
                <a:gd name="T14" fmla="*/ 2147483647 w 77"/>
                <a:gd name="T15" fmla="*/ 2147483647 h 51"/>
                <a:gd name="T16" fmla="*/ 2147483647 w 77"/>
                <a:gd name="T17" fmla="*/ 2147483647 h 51"/>
                <a:gd name="T18" fmla="*/ 915125055 w 77"/>
                <a:gd name="T19" fmla="*/ 2147483647 h 51"/>
                <a:gd name="T20" fmla="*/ 915125055 w 77"/>
                <a:gd name="T21" fmla="*/ 547920242 h 51"/>
                <a:gd name="T22" fmla="*/ 1464207740 w 77"/>
                <a:gd name="T23" fmla="*/ 0 h 51"/>
                <a:gd name="T24" fmla="*/ 2147483647 w 77"/>
                <a:gd name="T25" fmla="*/ 0 h 51"/>
                <a:gd name="T26" fmla="*/ 2147483647 w 77"/>
                <a:gd name="T27" fmla="*/ 547920242 h 51"/>
                <a:gd name="T28" fmla="*/ 2147483647 w 77"/>
                <a:gd name="T29" fmla="*/ 2147483647 h 51"/>
                <a:gd name="T30" fmla="*/ 2147483647 w 77"/>
                <a:gd name="T31" fmla="*/ 2147483647 h 51"/>
                <a:gd name="T32" fmla="*/ 1464207740 w 77"/>
                <a:gd name="T33" fmla="*/ 2147483647 h 51"/>
                <a:gd name="T34" fmla="*/ 915125055 w 77"/>
                <a:gd name="T35" fmla="*/ 2147483647 h 51"/>
                <a:gd name="T36" fmla="*/ 1372697148 w 77"/>
                <a:gd name="T37" fmla="*/ 2147483647 h 51"/>
                <a:gd name="T38" fmla="*/ 1464207740 w 77"/>
                <a:gd name="T39" fmla="*/ 2147483647 h 51"/>
                <a:gd name="T40" fmla="*/ 2147483647 w 77"/>
                <a:gd name="T41" fmla="*/ 2147483647 h 51"/>
                <a:gd name="T42" fmla="*/ 2147483647 w 77"/>
                <a:gd name="T43" fmla="*/ 2147483647 h 51"/>
                <a:gd name="T44" fmla="*/ 2147483647 w 77"/>
                <a:gd name="T45" fmla="*/ 547920242 h 51"/>
                <a:gd name="T46" fmla="*/ 2147483647 w 77"/>
                <a:gd name="T47" fmla="*/ 456601794 h 51"/>
                <a:gd name="T48" fmla="*/ 1464207740 w 77"/>
                <a:gd name="T49" fmla="*/ 456601794 h 51"/>
                <a:gd name="T50" fmla="*/ 1372697148 w 77"/>
                <a:gd name="T51" fmla="*/ 547920242 h 51"/>
                <a:gd name="T52" fmla="*/ 1372697148 w 77"/>
                <a:gd name="T53" fmla="*/ 2147483647 h 51"/>
                <a:gd name="T54" fmla="*/ 2147483647 w 77"/>
                <a:gd name="T55" fmla="*/ 2147483647 h 51"/>
                <a:gd name="T56" fmla="*/ 2147483647 w 77"/>
                <a:gd name="T57" fmla="*/ 2147483647 h 51"/>
                <a:gd name="T58" fmla="*/ 2147483647 w 77"/>
                <a:gd name="T59" fmla="*/ 2147483647 h 51"/>
                <a:gd name="T60" fmla="*/ 2147483647 w 77"/>
                <a:gd name="T61" fmla="*/ 2147483647 h 51"/>
                <a:gd name="T62" fmla="*/ 2147483647 w 77"/>
                <a:gd name="T63" fmla="*/ 2147483647 h 51"/>
                <a:gd name="T64" fmla="*/ 2147483647 w 77"/>
                <a:gd name="T65" fmla="*/ 2147483647 h 51"/>
                <a:gd name="T66" fmla="*/ 2147483647 w 77"/>
                <a:gd name="T67" fmla="*/ 2147483647 h 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34" name="TextBox 13"/>
            <p:cNvSpPr txBox="1">
              <a:spLocks noChangeArrowheads="1"/>
            </p:cNvSpPr>
            <p:nvPr/>
          </p:nvSpPr>
          <p:spPr bwMode="auto">
            <a:xfrm>
              <a:off x="3089275" y="3613150"/>
              <a:ext cx="76041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5" name="TextBox 13"/>
            <p:cNvSpPr txBox="1">
              <a:spLocks noChangeArrowheads="1"/>
            </p:cNvSpPr>
            <p:nvPr/>
          </p:nvSpPr>
          <p:spPr bwMode="auto">
            <a:xfrm>
              <a:off x="3184525" y="3879850"/>
              <a:ext cx="24288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07150" y="3284538"/>
            <a:ext cx="4716463" cy="1249362"/>
            <a:chOff x="6407150" y="3284538"/>
            <a:chExt cx="4716463" cy="1249362"/>
          </a:xfrm>
        </p:grpSpPr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7980363" y="3400425"/>
              <a:ext cx="3143250" cy="1014413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26" name="Oval 35"/>
            <p:cNvGrpSpPr>
              <a:grpSpLocks/>
            </p:cNvGrpSpPr>
            <p:nvPr/>
          </p:nvGrpSpPr>
          <p:grpSpPr bwMode="auto">
            <a:xfrm>
              <a:off x="6407150" y="3284538"/>
              <a:ext cx="1249363" cy="1249362"/>
              <a:chOff x="0" y="0"/>
              <a:chExt cx="787" cy="787"/>
            </a:xfrm>
          </p:grpSpPr>
          <p:pic>
            <p:nvPicPr>
              <p:cNvPr id="127" name="Oval 3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7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Text Box 56"/>
              <p:cNvSpPr txBox="1">
                <a:spLocks noChangeArrowheads="1"/>
              </p:cNvSpPr>
              <p:nvPr/>
            </p:nvSpPr>
            <p:spPr bwMode="auto">
              <a:xfrm>
                <a:off x="121" y="122"/>
                <a:ext cx="542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9" name="Freeform 130"/>
            <p:cNvSpPr>
              <a:spLocks noChangeAspect="1" noEditPoints="1"/>
            </p:cNvSpPr>
            <p:nvPr/>
          </p:nvSpPr>
          <p:spPr bwMode="auto">
            <a:xfrm>
              <a:off x="6743700" y="3622675"/>
              <a:ext cx="569913" cy="569913"/>
            </a:xfrm>
            <a:custGeom>
              <a:avLst/>
              <a:gdLst>
                <a:gd name="T0" fmla="*/ 2147483647 w 67"/>
                <a:gd name="T1" fmla="*/ 2147483647 h 67"/>
                <a:gd name="T2" fmla="*/ 2147483647 w 67"/>
                <a:gd name="T3" fmla="*/ 2147483647 h 67"/>
                <a:gd name="T4" fmla="*/ 2147483647 w 67"/>
                <a:gd name="T5" fmla="*/ 2147483647 h 67"/>
                <a:gd name="T6" fmla="*/ 2098292074 w 67"/>
                <a:gd name="T7" fmla="*/ 2147483647 h 67"/>
                <a:gd name="T8" fmla="*/ 0 w 67"/>
                <a:gd name="T9" fmla="*/ 2098292074 h 67"/>
                <a:gd name="T10" fmla="*/ 2098292074 w 67"/>
                <a:gd name="T11" fmla="*/ 0 h 67"/>
                <a:gd name="T12" fmla="*/ 2147483647 w 67"/>
                <a:gd name="T13" fmla="*/ 2098292074 h 67"/>
                <a:gd name="T14" fmla="*/ 2147483647 w 67"/>
                <a:gd name="T15" fmla="*/ 2147483647 h 67"/>
                <a:gd name="T16" fmla="*/ 2147483647 w 67"/>
                <a:gd name="T17" fmla="*/ 2147483647 h 67"/>
                <a:gd name="T18" fmla="*/ 2147483647 w 67"/>
                <a:gd name="T19" fmla="*/ 2147483647 h 67"/>
                <a:gd name="T20" fmla="*/ 2147483647 w 67"/>
                <a:gd name="T21" fmla="*/ 2147483647 h 67"/>
                <a:gd name="T22" fmla="*/ 2098292074 w 67"/>
                <a:gd name="T23" fmla="*/ 795904770 h 67"/>
                <a:gd name="T24" fmla="*/ 795904770 w 67"/>
                <a:gd name="T25" fmla="*/ 2098292074 h 67"/>
                <a:gd name="T26" fmla="*/ 2098292074 w 67"/>
                <a:gd name="T27" fmla="*/ 2147483647 h 67"/>
                <a:gd name="T28" fmla="*/ 2147483647 w 67"/>
                <a:gd name="T29" fmla="*/ 2098292074 h 67"/>
                <a:gd name="T30" fmla="*/ 2098292074 w 67"/>
                <a:gd name="T31" fmla="*/ 795904770 h 67"/>
                <a:gd name="T32" fmla="*/ 2147483647 w 67"/>
                <a:gd name="T33" fmla="*/ 2147483647 h 67"/>
                <a:gd name="T34" fmla="*/ 2147483647 w 67"/>
                <a:gd name="T35" fmla="*/ 2147483647 h 67"/>
                <a:gd name="T36" fmla="*/ 2147483647 w 67"/>
                <a:gd name="T37" fmla="*/ 2147483647 h 67"/>
                <a:gd name="T38" fmla="*/ 2147483647 w 67"/>
                <a:gd name="T39" fmla="*/ 2147483647 h 67"/>
                <a:gd name="T40" fmla="*/ 2147483647 w 67"/>
                <a:gd name="T41" fmla="*/ 2147483647 h 67"/>
                <a:gd name="T42" fmla="*/ 1953576702 w 67"/>
                <a:gd name="T43" fmla="*/ 2147483647 h 67"/>
                <a:gd name="T44" fmla="*/ 1881223270 w 67"/>
                <a:gd name="T45" fmla="*/ 2147483647 h 67"/>
                <a:gd name="T46" fmla="*/ 1881223270 w 67"/>
                <a:gd name="T47" fmla="*/ 2147483647 h 67"/>
                <a:gd name="T48" fmla="*/ 1230033871 w 67"/>
                <a:gd name="T49" fmla="*/ 2147483647 h 67"/>
                <a:gd name="T50" fmla="*/ 1157680439 w 67"/>
                <a:gd name="T51" fmla="*/ 2147483647 h 67"/>
                <a:gd name="T52" fmla="*/ 1157680439 w 67"/>
                <a:gd name="T53" fmla="*/ 1953576702 h 67"/>
                <a:gd name="T54" fmla="*/ 1230033871 w 67"/>
                <a:gd name="T55" fmla="*/ 1881223270 h 67"/>
                <a:gd name="T56" fmla="*/ 1881223270 w 67"/>
                <a:gd name="T57" fmla="*/ 1881223270 h 67"/>
                <a:gd name="T58" fmla="*/ 1881223270 w 67"/>
                <a:gd name="T59" fmla="*/ 1230033871 h 67"/>
                <a:gd name="T60" fmla="*/ 1953576702 w 67"/>
                <a:gd name="T61" fmla="*/ 1157680439 h 67"/>
                <a:gd name="T62" fmla="*/ 2147483647 w 67"/>
                <a:gd name="T63" fmla="*/ 1157680439 h 67"/>
                <a:gd name="T64" fmla="*/ 2147483647 w 67"/>
                <a:gd name="T65" fmla="*/ 1230033871 h 67"/>
                <a:gd name="T66" fmla="*/ 2147483647 w 67"/>
                <a:gd name="T67" fmla="*/ 1881223270 h 67"/>
                <a:gd name="T68" fmla="*/ 2147483647 w 67"/>
                <a:gd name="T69" fmla="*/ 1881223270 h 67"/>
                <a:gd name="T70" fmla="*/ 2147483647 w 67"/>
                <a:gd name="T71" fmla="*/ 1953576702 h 67"/>
                <a:gd name="T72" fmla="*/ 2147483647 w 67"/>
                <a:gd name="T73" fmla="*/ 2147483647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36" name="TextBox 13"/>
            <p:cNvSpPr txBox="1">
              <a:spLocks noChangeArrowheads="1"/>
            </p:cNvSpPr>
            <p:nvPr/>
          </p:nvSpPr>
          <p:spPr bwMode="auto">
            <a:xfrm>
              <a:off x="8353425" y="3613150"/>
              <a:ext cx="762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7" name="TextBox 13"/>
            <p:cNvSpPr txBox="1">
              <a:spLocks noChangeArrowheads="1"/>
            </p:cNvSpPr>
            <p:nvPr/>
          </p:nvSpPr>
          <p:spPr bwMode="auto">
            <a:xfrm>
              <a:off x="8448675" y="3879850"/>
              <a:ext cx="2430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90625" y="4643438"/>
            <a:ext cx="4624388" cy="1250950"/>
            <a:chOff x="1190625" y="4643438"/>
            <a:chExt cx="4624388" cy="1250950"/>
          </a:xfrm>
        </p:grpSpPr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2671763" y="4759325"/>
              <a:ext cx="3143250" cy="1014413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4" name="Oval 42"/>
            <p:cNvGrpSpPr>
              <a:grpSpLocks/>
            </p:cNvGrpSpPr>
            <p:nvPr/>
          </p:nvGrpSpPr>
          <p:grpSpPr bwMode="auto">
            <a:xfrm>
              <a:off x="1190625" y="4643438"/>
              <a:ext cx="1243013" cy="1250950"/>
              <a:chOff x="0" y="0"/>
              <a:chExt cx="783" cy="788"/>
            </a:xfrm>
          </p:grpSpPr>
          <p:pic>
            <p:nvPicPr>
              <p:cNvPr id="115" name="Oval 42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3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Text Box 40"/>
              <p:cNvSpPr txBox="1">
                <a:spLocks noChangeArrowheads="1"/>
              </p:cNvSpPr>
              <p:nvPr/>
            </p:nvSpPr>
            <p:spPr bwMode="auto">
              <a:xfrm>
                <a:off x="118" y="122"/>
                <a:ext cx="542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7" name="Freeform 112"/>
            <p:cNvSpPr>
              <a:spLocks noChangeAspect="1" noEditPoints="1"/>
            </p:cNvSpPr>
            <p:nvPr/>
          </p:nvSpPr>
          <p:spPr bwMode="auto">
            <a:xfrm rot="16200000">
              <a:off x="1539082" y="4993481"/>
              <a:ext cx="539750" cy="547687"/>
            </a:xfrm>
            <a:custGeom>
              <a:avLst/>
              <a:gdLst>
                <a:gd name="T0" fmla="*/ 1687363228 w 67"/>
                <a:gd name="T1" fmla="*/ 2147483647 h 68"/>
                <a:gd name="T2" fmla="*/ 908584537 w 67"/>
                <a:gd name="T3" fmla="*/ 2147483647 h 68"/>
                <a:gd name="T4" fmla="*/ 843685642 w 67"/>
                <a:gd name="T5" fmla="*/ 2147483647 h 68"/>
                <a:gd name="T6" fmla="*/ 778786746 w 67"/>
                <a:gd name="T7" fmla="*/ 2147483647 h 68"/>
                <a:gd name="T8" fmla="*/ 0 w 67"/>
                <a:gd name="T9" fmla="*/ 2147483647 h 68"/>
                <a:gd name="T10" fmla="*/ 0 w 67"/>
                <a:gd name="T11" fmla="*/ 2147483647 h 68"/>
                <a:gd name="T12" fmla="*/ 64898896 w 67"/>
                <a:gd name="T13" fmla="*/ 2147483647 h 68"/>
                <a:gd name="T14" fmla="*/ 519191164 w 67"/>
                <a:gd name="T15" fmla="*/ 2147483647 h 68"/>
                <a:gd name="T16" fmla="*/ 519191164 w 67"/>
                <a:gd name="T17" fmla="*/ 64868693 h 68"/>
                <a:gd name="T18" fmla="*/ 648988955 w 67"/>
                <a:gd name="T19" fmla="*/ 0 h 68"/>
                <a:gd name="T20" fmla="*/ 1103273168 w 67"/>
                <a:gd name="T21" fmla="*/ 0 h 68"/>
                <a:gd name="T22" fmla="*/ 1168172063 w 67"/>
                <a:gd name="T23" fmla="*/ 64868693 h 68"/>
                <a:gd name="T24" fmla="*/ 1168172063 w 67"/>
                <a:gd name="T25" fmla="*/ 2147483647 h 68"/>
                <a:gd name="T26" fmla="*/ 1622464332 w 67"/>
                <a:gd name="T27" fmla="*/ 2147483647 h 68"/>
                <a:gd name="T28" fmla="*/ 1752262123 w 67"/>
                <a:gd name="T29" fmla="*/ 2147483647 h 68"/>
                <a:gd name="T30" fmla="*/ 1687363228 w 67"/>
                <a:gd name="T31" fmla="*/ 2147483647 h 68"/>
                <a:gd name="T32" fmla="*/ 2147483647 w 67"/>
                <a:gd name="T33" fmla="*/ 518965649 h 68"/>
                <a:gd name="T34" fmla="*/ 2147483647 w 67"/>
                <a:gd name="T35" fmla="*/ 583834342 h 68"/>
                <a:gd name="T36" fmla="*/ 2147483647 w 67"/>
                <a:gd name="T37" fmla="*/ 583834342 h 68"/>
                <a:gd name="T38" fmla="*/ 2141655496 w 67"/>
                <a:gd name="T39" fmla="*/ 518965649 h 68"/>
                <a:gd name="T40" fmla="*/ 2141655496 w 67"/>
                <a:gd name="T41" fmla="*/ 64868693 h 68"/>
                <a:gd name="T42" fmla="*/ 2147483647 w 67"/>
                <a:gd name="T43" fmla="*/ 0 h 68"/>
                <a:gd name="T44" fmla="*/ 2147483647 w 67"/>
                <a:gd name="T45" fmla="*/ 0 h 68"/>
                <a:gd name="T46" fmla="*/ 2147483647 w 67"/>
                <a:gd name="T47" fmla="*/ 64868693 h 68"/>
                <a:gd name="T48" fmla="*/ 2147483647 w 67"/>
                <a:gd name="T49" fmla="*/ 518965649 h 68"/>
                <a:gd name="T50" fmla="*/ 2147483647 w 67"/>
                <a:gd name="T51" fmla="*/ 1816371719 h 68"/>
                <a:gd name="T52" fmla="*/ 2147483647 w 67"/>
                <a:gd name="T53" fmla="*/ 1881240411 h 68"/>
                <a:gd name="T54" fmla="*/ 2147483647 w 67"/>
                <a:gd name="T55" fmla="*/ 1881240411 h 68"/>
                <a:gd name="T56" fmla="*/ 2141655496 w 67"/>
                <a:gd name="T57" fmla="*/ 1816371719 h 68"/>
                <a:gd name="T58" fmla="*/ 2141655496 w 67"/>
                <a:gd name="T59" fmla="*/ 1297406069 h 68"/>
                <a:gd name="T60" fmla="*/ 2147483647 w 67"/>
                <a:gd name="T61" fmla="*/ 1232537377 h 68"/>
                <a:gd name="T62" fmla="*/ 2147483647 w 67"/>
                <a:gd name="T63" fmla="*/ 1232537377 h 68"/>
                <a:gd name="T64" fmla="*/ 2147483647 w 67"/>
                <a:gd name="T65" fmla="*/ 1297406069 h 68"/>
                <a:gd name="T66" fmla="*/ 2147483647 w 67"/>
                <a:gd name="T67" fmla="*/ 1816371719 h 68"/>
                <a:gd name="T68" fmla="*/ 2147483647 w 67"/>
                <a:gd name="T69" fmla="*/ 2147483647 h 68"/>
                <a:gd name="T70" fmla="*/ 2147483647 w 67"/>
                <a:gd name="T71" fmla="*/ 2147483647 h 68"/>
                <a:gd name="T72" fmla="*/ 2147483647 w 67"/>
                <a:gd name="T73" fmla="*/ 2147483647 h 68"/>
                <a:gd name="T74" fmla="*/ 2141655496 w 67"/>
                <a:gd name="T75" fmla="*/ 2147483647 h 68"/>
                <a:gd name="T76" fmla="*/ 2141655496 w 67"/>
                <a:gd name="T77" fmla="*/ 2147483647 h 68"/>
                <a:gd name="T78" fmla="*/ 2147483647 w 67"/>
                <a:gd name="T79" fmla="*/ 2147483647 h 68"/>
                <a:gd name="T80" fmla="*/ 2147483647 w 67"/>
                <a:gd name="T81" fmla="*/ 2147483647 h 68"/>
                <a:gd name="T82" fmla="*/ 2147483647 w 67"/>
                <a:gd name="T83" fmla="*/ 2147483647 h 68"/>
                <a:gd name="T84" fmla="*/ 2147483647 w 67"/>
                <a:gd name="T85" fmla="*/ 2147483647 h 68"/>
                <a:gd name="T86" fmla="*/ 2147483647 w 67"/>
                <a:gd name="T87" fmla="*/ 2147483647 h 68"/>
                <a:gd name="T88" fmla="*/ 2147483647 w 67"/>
                <a:gd name="T89" fmla="*/ 2147483647 h 68"/>
                <a:gd name="T90" fmla="*/ 2147483647 w 67"/>
                <a:gd name="T91" fmla="*/ 2147483647 h 68"/>
                <a:gd name="T92" fmla="*/ 2141655496 w 67"/>
                <a:gd name="T93" fmla="*/ 2147483647 h 68"/>
                <a:gd name="T94" fmla="*/ 2141655496 w 67"/>
                <a:gd name="T95" fmla="*/ 2147483647 h 68"/>
                <a:gd name="T96" fmla="*/ 2147483647 w 67"/>
                <a:gd name="T97" fmla="*/ 2147483647 h 68"/>
                <a:gd name="T98" fmla="*/ 2147483647 w 67"/>
                <a:gd name="T99" fmla="*/ 2147483647 h 68"/>
                <a:gd name="T100" fmla="*/ 2147483647 w 67"/>
                <a:gd name="T101" fmla="*/ 2147483647 h 68"/>
                <a:gd name="T102" fmla="*/ 2147483647 w 67"/>
                <a:gd name="T103" fmla="*/ 2147483647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68">
                  <a:moveTo>
                    <a:pt x="26" y="55"/>
                  </a:moveTo>
                  <a:cubicBezTo>
                    <a:pt x="14" y="67"/>
                    <a:pt x="14" y="67"/>
                    <a:pt x="14" y="67"/>
                  </a:cubicBezTo>
                  <a:cubicBezTo>
                    <a:pt x="14" y="68"/>
                    <a:pt x="14" y="68"/>
                    <a:pt x="13" y="68"/>
                  </a:cubicBezTo>
                  <a:cubicBezTo>
                    <a:pt x="13" y="68"/>
                    <a:pt x="13" y="68"/>
                    <a:pt x="12" y="6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0" y="53"/>
                    <a:pt x="1" y="53"/>
                    <a:pt x="1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7" y="54"/>
                    <a:pt x="27" y="54"/>
                  </a:cubicBezTo>
                  <a:cubicBezTo>
                    <a:pt x="27" y="55"/>
                    <a:pt x="27" y="55"/>
                    <a:pt x="26" y="55"/>
                  </a:cubicBezTo>
                  <a:close/>
                  <a:moveTo>
                    <a:pt x="67" y="8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8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7" y="0"/>
                    <a:pt x="67" y="1"/>
                  </a:cubicBezTo>
                  <a:lnTo>
                    <a:pt x="67" y="8"/>
                  </a:lnTo>
                  <a:close/>
                  <a:moveTo>
                    <a:pt x="60" y="28"/>
                  </a:moveTo>
                  <a:cubicBezTo>
                    <a:pt x="60" y="28"/>
                    <a:pt x="59" y="29"/>
                    <a:pt x="58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19"/>
                    <a:pt x="34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60" y="20"/>
                    <a:pt x="60" y="20"/>
                  </a:cubicBezTo>
                  <a:lnTo>
                    <a:pt x="60" y="28"/>
                  </a:lnTo>
                  <a:close/>
                  <a:moveTo>
                    <a:pt x="52" y="47"/>
                  </a:moveTo>
                  <a:cubicBezTo>
                    <a:pt x="52" y="48"/>
                    <a:pt x="52" y="48"/>
                    <a:pt x="51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7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2" y="39"/>
                    <a:pt x="52" y="39"/>
                    <a:pt x="52" y="40"/>
                  </a:cubicBezTo>
                  <a:lnTo>
                    <a:pt x="52" y="47"/>
                  </a:lnTo>
                  <a:close/>
                  <a:moveTo>
                    <a:pt x="45" y="67"/>
                  </a:moveTo>
                  <a:cubicBezTo>
                    <a:pt x="45" y="67"/>
                    <a:pt x="44" y="68"/>
                    <a:pt x="44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3" y="68"/>
                    <a:pt x="33" y="67"/>
                    <a:pt x="33" y="6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8"/>
                    <a:pt x="3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8"/>
                    <a:pt x="45" y="59"/>
                    <a:pt x="45" y="59"/>
                  </a:cubicBezTo>
                  <a:lnTo>
                    <a:pt x="45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38" name="TextBox 13"/>
            <p:cNvSpPr txBox="1">
              <a:spLocks noChangeArrowheads="1"/>
            </p:cNvSpPr>
            <p:nvPr/>
          </p:nvSpPr>
          <p:spPr bwMode="auto">
            <a:xfrm>
              <a:off x="3089275" y="4976813"/>
              <a:ext cx="7604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TextBox 13"/>
            <p:cNvSpPr txBox="1">
              <a:spLocks noChangeArrowheads="1"/>
            </p:cNvSpPr>
            <p:nvPr/>
          </p:nvSpPr>
          <p:spPr bwMode="auto">
            <a:xfrm>
              <a:off x="3184525" y="5245100"/>
              <a:ext cx="24288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07150" y="4643438"/>
            <a:ext cx="4716463" cy="1250950"/>
            <a:chOff x="6407150" y="4643438"/>
            <a:chExt cx="4716463" cy="1250950"/>
          </a:xfrm>
        </p:grpSpPr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7980363" y="4759325"/>
              <a:ext cx="3143250" cy="1014413"/>
            </a:xfrm>
            <a:prstGeom prst="rect">
              <a:avLst/>
            </a:prstGeom>
            <a:noFill/>
            <a:ln w="9525">
              <a:solidFill>
                <a:srgbClr val="ADBACA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682" tIns="60841" rIns="121682" bIns="60841"/>
            <a:lstStyle>
              <a:lvl1pPr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22" name="Oval 49"/>
            <p:cNvGrpSpPr>
              <a:grpSpLocks/>
            </p:cNvGrpSpPr>
            <p:nvPr/>
          </p:nvGrpSpPr>
          <p:grpSpPr bwMode="auto">
            <a:xfrm>
              <a:off x="6407150" y="4643438"/>
              <a:ext cx="1249363" cy="1250950"/>
              <a:chOff x="0" y="0"/>
              <a:chExt cx="787" cy="788"/>
            </a:xfrm>
          </p:grpSpPr>
          <p:pic>
            <p:nvPicPr>
              <p:cNvPr id="123" name="Oval 49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7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Text Box 52"/>
              <p:cNvSpPr txBox="1">
                <a:spLocks noChangeArrowheads="1"/>
              </p:cNvSpPr>
              <p:nvPr/>
            </p:nvSpPr>
            <p:spPr bwMode="auto">
              <a:xfrm>
                <a:off x="121" y="122"/>
                <a:ext cx="542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5" name="Freeform 91"/>
            <p:cNvSpPr>
              <a:spLocks noEditPoints="1"/>
            </p:cNvSpPr>
            <p:nvPr/>
          </p:nvSpPr>
          <p:spPr bwMode="auto">
            <a:xfrm>
              <a:off x="6711950" y="4949825"/>
              <a:ext cx="633413" cy="633413"/>
            </a:xfrm>
            <a:custGeom>
              <a:avLst/>
              <a:gdLst>
                <a:gd name="T0" fmla="*/ 0 w 62"/>
                <a:gd name="T1" fmla="*/ 2147483647 h 62"/>
                <a:gd name="T2" fmla="*/ 2147483647 w 62"/>
                <a:gd name="T3" fmla="*/ 2147483647 h 62"/>
                <a:gd name="T4" fmla="*/ 2147483647 w 62"/>
                <a:gd name="T5" fmla="*/ 2087473840 h 62"/>
                <a:gd name="T6" fmla="*/ 2147483647 w 62"/>
                <a:gd name="T7" fmla="*/ 1983093507 h 62"/>
                <a:gd name="T8" fmla="*/ 2147483647 w 62"/>
                <a:gd name="T9" fmla="*/ 1774353274 h 62"/>
                <a:gd name="T10" fmla="*/ 2147483647 w 62"/>
                <a:gd name="T11" fmla="*/ 1565602826 h 62"/>
                <a:gd name="T12" fmla="*/ 2147483647 w 62"/>
                <a:gd name="T13" fmla="*/ 1565602826 h 62"/>
                <a:gd name="T14" fmla="*/ 2147483647 w 62"/>
                <a:gd name="T15" fmla="*/ 1461232709 h 62"/>
                <a:gd name="T16" fmla="*/ 2147483647 w 62"/>
                <a:gd name="T17" fmla="*/ 1252482260 h 62"/>
                <a:gd name="T18" fmla="*/ 2147483647 w 62"/>
                <a:gd name="T19" fmla="*/ 1669972942 h 62"/>
                <a:gd name="T20" fmla="*/ 2147483647 w 62"/>
                <a:gd name="T21" fmla="*/ 1983093507 h 62"/>
                <a:gd name="T22" fmla="*/ 2147483647 w 62"/>
                <a:gd name="T23" fmla="*/ 1774353274 h 62"/>
                <a:gd name="T24" fmla="*/ 2147483647 w 62"/>
                <a:gd name="T25" fmla="*/ 1565602826 h 62"/>
                <a:gd name="T26" fmla="*/ 2147483647 w 62"/>
                <a:gd name="T27" fmla="*/ 1148112144 h 62"/>
                <a:gd name="T28" fmla="*/ 2147483647 w 62"/>
                <a:gd name="T29" fmla="*/ 1043731812 h 62"/>
                <a:gd name="T30" fmla="*/ 2147483647 w 62"/>
                <a:gd name="T31" fmla="*/ 834991579 h 62"/>
                <a:gd name="T32" fmla="*/ 2147483647 w 62"/>
                <a:gd name="T33" fmla="*/ 939361695 h 62"/>
                <a:gd name="T34" fmla="*/ 2147483647 w 62"/>
                <a:gd name="T35" fmla="*/ 626241130 h 62"/>
                <a:gd name="T36" fmla="*/ 2147483647 w 62"/>
                <a:gd name="T37" fmla="*/ 939361695 h 62"/>
                <a:gd name="T38" fmla="*/ 2147483647 w 62"/>
                <a:gd name="T39" fmla="*/ 939361695 h 62"/>
                <a:gd name="T40" fmla="*/ 2147483647 w 62"/>
                <a:gd name="T41" fmla="*/ 730611246 h 62"/>
                <a:gd name="T42" fmla="*/ 2147483647 w 62"/>
                <a:gd name="T43" fmla="*/ 834991579 h 62"/>
                <a:gd name="T44" fmla="*/ 2147483647 w 62"/>
                <a:gd name="T45" fmla="*/ 939361695 h 62"/>
                <a:gd name="T46" fmla="*/ 2147483647 w 62"/>
                <a:gd name="T47" fmla="*/ 1043731812 h 62"/>
                <a:gd name="T48" fmla="*/ 1043731812 w 62"/>
                <a:gd name="T49" fmla="*/ 1878723391 h 62"/>
                <a:gd name="T50" fmla="*/ 1148112144 w 62"/>
                <a:gd name="T51" fmla="*/ 1983093507 h 62"/>
                <a:gd name="T52" fmla="*/ 1356852377 w 62"/>
                <a:gd name="T53" fmla="*/ 2147483647 h 62"/>
                <a:gd name="T54" fmla="*/ 1252482260 w 62"/>
                <a:gd name="T55" fmla="*/ 2147483647 h 62"/>
                <a:gd name="T56" fmla="*/ 1565602826 w 62"/>
                <a:gd name="T57" fmla="*/ 2147483647 h 62"/>
                <a:gd name="T58" fmla="*/ 1878723391 w 62"/>
                <a:gd name="T59" fmla="*/ 2147483647 h 62"/>
                <a:gd name="T60" fmla="*/ 1983093507 w 62"/>
                <a:gd name="T61" fmla="*/ 2147483647 h 62"/>
                <a:gd name="T62" fmla="*/ 1774353274 w 62"/>
                <a:gd name="T63" fmla="*/ 2147483647 h 62"/>
                <a:gd name="T64" fmla="*/ 2147483647 w 62"/>
                <a:gd name="T65" fmla="*/ 2147483647 h 62"/>
                <a:gd name="T66" fmla="*/ 2147483647 w 62"/>
                <a:gd name="T67" fmla="*/ 2147483647 h 62"/>
                <a:gd name="T68" fmla="*/ 2147483647 w 62"/>
                <a:gd name="T69" fmla="*/ 2147483647 h 62"/>
                <a:gd name="T70" fmla="*/ 2147483647 w 62"/>
                <a:gd name="T71" fmla="*/ 2147483647 h 62"/>
                <a:gd name="T72" fmla="*/ 2147483647 w 62"/>
                <a:gd name="T73" fmla="*/ 2147483647 h 62"/>
                <a:gd name="T74" fmla="*/ 2147483647 w 62"/>
                <a:gd name="T75" fmla="*/ 2147483647 h 62"/>
                <a:gd name="T76" fmla="*/ 2147483647 w 62"/>
                <a:gd name="T77" fmla="*/ 2147483647 h 62"/>
                <a:gd name="T78" fmla="*/ 2147483647 w 62"/>
                <a:gd name="T79" fmla="*/ 2147483647 h 62"/>
                <a:gd name="T80" fmla="*/ 2147483647 w 62"/>
                <a:gd name="T81" fmla="*/ 2147483647 h 62"/>
                <a:gd name="T82" fmla="*/ 2147483647 w 62"/>
                <a:gd name="T83" fmla="*/ 2147483647 h 62"/>
                <a:gd name="T84" fmla="*/ 2147483647 w 62"/>
                <a:gd name="T85" fmla="*/ 2147483647 h 62"/>
                <a:gd name="T86" fmla="*/ 2147483647 w 62"/>
                <a:gd name="T87" fmla="*/ 2147483647 h 62"/>
                <a:gd name="T88" fmla="*/ 2147483647 w 62"/>
                <a:gd name="T89" fmla="*/ 2147483647 h 62"/>
                <a:gd name="T90" fmla="*/ 2147483647 w 62"/>
                <a:gd name="T91" fmla="*/ 2147483647 h 62"/>
                <a:gd name="T92" fmla="*/ 2147483647 w 62"/>
                <a:gd name="T93" fmla="*/ 2147483647 h 62"/>
                <a:gd name="T94" fmla="*/ 2147483647 w 62"/>
                <a:gd name="T95" fmla="*/ 2147483647 h 62"/>
                <a:gd name="T96" fmla="*/ 2147483647 w 62"/>
                <a:gd name="T97" fmla="*/ 2147483647 h 62"/>
                <a:gd name="T98" fmla="*/ 2147483647 w 62"/>
                <a:gd name="T99" fmla="*/ 2147483647 h 62"/>
                <a:gd name="T100" fmla="*/ 2147483647 w 62"/>
                <a:gd name="T101" fmla="*/ 2147483647 h 62"/>
                <a:gd name="T102" fmla="*/ 2147483647 w 62"/>
                <a:gd name="T103" fmla="*/ 2147483647 h 62"/>
                <a:gd name="T104" fmla="*/ 2147483647 w 62"/>
                <a:gd name="T105" fmla="*/ 2147483647 h 62"/>
                <a:gd name="T106" fmla="*/ 2147483647 w 62"/>
                <a:gd name="T107" fmla="*/ 2147483647 h 62"/>
                <a:gd name="T108" fmla="*/ 2147483647 w 62"/>
                <a:gd name="T109" fmla="*/ 2147483647 h 62"/>
                <a:gd name="T110" fmla="*/ 2147483647 w 62"/>
                <a:gd name="T111" fmla="*/ 2147483647 h 62"/>
                <a:gd name="T112" fmla="*/ 2147483647 w 62"/>
                <a:gd name="T113" fmla="*/ 2147483647 h 62"/>
                <a:gd name="T114" fmla="*/ 2147483647 w 62"/>
                <a:gd name="T115" fmla="*/ 2147483647 h 62"/>
                <a:gd name="T116" fmla="*/ 2147483647 w 62"/>
                <a:gd name="T117" fmla="*/ 2147483647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sp>
          <p:nvSpPr>
            <p:cNvPr id="140" name="TextBox 13"/>
            <p:cNvSpPr txBox="1">
              <a:spLocks noChangeArrowheads="1"/>
            </p:cNvSpPr>
            <p:nvPr/>
          </p:nvSpPr>
          <p:spPr bwMode="auto">
            <a:xfrm>
              <a:off x="8353425" y="4976813"/>
              <a:ext cx="762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TextBox 13"/>
            <p:cNvSpPr txBox="1">
              <a:spLocks noChangeArrowheads="1"/>
            </p:cNvSpPr>
            <p:nvPr/>
          </p:nvSpPr>
          <p:spPr bwMode="auto">
            <a:xfrm>
              <a:off x="8448675" y="5245100"/>
              <a:ext cx="2430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sz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43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4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45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43"/>
          <p:cNvGrpSpPr>
            <a:grpSpLocks/>
          </p:cNvGrpSpPr>
          <p:nvPr/>
        </p:nvGrpSpPr>
        <p:grpSpPr bwMode="auto">
          <a:xfrm>
            <a:off x="623888" y="1643063"/>
            <a:ext cx="3856037" cy="1001712"/>
            <a:chOff x="344487" y="1202286"/>
            <a:chExt cx="2892425" cy="750759"/>
          </a:xfrm>
        </p:grpSpPr>
        <p:sp>
          <p:nvSpPr>
            <p:cNvPr id="14480" name="TextBox 19"/>
            <p:cNvSpPr>
              <a:spLocks noChangeArrowheads="1"/>
            </p:cNvSpPr>
            <p:nvPr/>
          </p:nvSpPr>
          <p:spPr bwMode="auto">
            <a:xfrm>
              <a:off x="344487" y="1514464"/>
              <a:ext cx="289242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</a:t>
              </a:r>
              <a:endParaRPr lang="en-US" altLang="zh-CN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7585" y="1202286"/>
              <a:ext cx="1502775" cy="31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39" name="组合 46"/>
          <p:cNvGrpSpPr>
            <a:grpSpLocks/>
          </p:cNvGrpSpPr>
          <p:nvPr/>
        </p:nvGrpSpPr>
        <p:grpSpPr bwMode="auto">
          <a:xfrm>
            <a:off x="639763" y="3087688"/>
            <a:ext cx="3892550" cy="1001712"/>
            <a:chOff x="344487" y="1202286"/>
            <a:chExt cx="2892425" cy="750759"/>
          </a:xfrm>
        </p:grpSpPr>
        <p:sp>
          <p:nvSpPr>
            <p:cNvPr id="14478" name="TextBox 19"/>
            <p:cNvSpPr>
              <a:spLocks noChangeArrowheads="1"/>
            </p:cNvSpPr>
            <p:nvPr/>
          </p:nvSpPr>
          <p:spPr bwMode="auto">
            <a:xfrm>
              <a:off x="344487" y="1514464"/>
              <a:ext cx="289242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</a:t>
              </a:r>
              <a:endParaRPr lang="en-US" altLang="zh-CN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7462" y="1202286"/>
              <a:ext cx="1789482" cy="31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40" name="组合 55"/>
          <p:cNvGrpSpPr>
            <a:grpSpLocks/>
          </p:cNvGrpSpPr>
          <p:nvPr/>
        </p:nvGrpSpPr>
        <p:grpSpPr bwMode="auto">
          <a:xfrm>
            <a:off x="639763" y="4532313"/>
            <a:ext cx="3857625" cy="1001712"/>
            <a:chOff x="344487" y="1202286"/>
            <a:chExt cx="2892425" cy="750759"/>
          </a:xfrm>
        </p:grpSpPr>
        <p:sp>
          <p:nvSpPr>
            <p:cNvPr id="14476" name="TextBox 19"/>
            <p:cNvSpPr>
              <a:spLocks noChangeArrowheads="1"/>
            </p:cNvSpPr>
            <p:nvPr/>
          </p:nvSpPr>
          <p:spPr bwMode="auto">
            <a:xfrm>
              <a:off x="344487" y="1514464"/>
              <a:ext cx="289242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</a:t>
              </a:r>
              <a:endParaRPr lang="en-US" altLang="zh-CN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7580" y="1202286"/>
              <a:ext cx="1502157" cy="31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41" name="组合 62"/>
          <p:cNvGrpSpPr>
            <a:grpSpLocks/>
          </p:cNvGrpSpPr>
          <p:nvPr/>
        </p:nvGrpSpPr>
        <p:grpSpPr bwMode="auto">
          <a:xfrm>
            <a:off x="7832725" y="1658938"/>
            <a:ext cx="3856038" cy="1001712"/>
            <a:chOff x="344487" y="1202286"/>
            <a:chExt cx="2892425" cy="750759"/>
          </a:xfrm>
        </p:grpSpPr>
        <p:sp>
          <p:nvSpPr>
            <p:cNvPr id="14474" name="TextBox 19"/>
            <p:cNvSpPr>
              <a:spLocks noChangeArrowheads="1"/>
            </p:cNvSpPr>
            <p:nvPr/>
          </p:nvSpPr>
          <p:spPr bwMode="auto">
            <a:xfrm>
              <a:off x="344487" y="1514464"/>
              <a:ext cx="289242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</a:t>
              </a:r>
              <a:endParaRPr lang="en-US" altLang="zh-CN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18657" y="1202286"/>
              <a:ext cx="1502775" cy="31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42" name="组合 65"/>
          <p:cNvGrpSpPr>
            <a:grpSpLocks/>
          </p:cNvGrpSpPr>
          <p:nvPr/>
        </p:nvGrpSpPr>
        <p:grpSpPr bwMode="auto">
          <a:xfrm>
            <a:off x="7858125" y="4532313"/>
            <a:ext cx="3856038" cy="1001712"/>
            <a:chOff x="344487" y="1202286"/>
            <a:chExt cx="2892425" cy="750759"/>
          </a:xfrm>
        </p:grpSpPr>
        <p:sp>
          <p:nvSpPr>
            <p:cNvPr id="14472" name="TextBox 19"/>
            <p:cNvSpPr>
              <a:spLocks noChangeArrowheads="1"/>
            </p:cNvSpPr>
            <p:nvPr/>
          </p:nvSpPr>
          <p:spPr bwMode="auto">
            <a:xfrm>
              <a:off x="344487" y="1514464"/>
              <a:ext cx="289242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</a:t>
              </a:r>
              <a:endParaRPr lang="en-US" altLang="zh-CN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686506" y="1202286"/>
              <a:ext cx="1502775" cy="31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43" name="组合 68"/>
          <p:cNvGrpSpPr>
            <a:grpSpLocks/>
          </p:cNvGrpSpPr>
          <p:nvPr/>
        </p:nvGrpSpPr>
        <p:grpSpPr bwMode="auto">
          <a:xfrm>
            <a:off x="7842250" y="3101975"/>
            <a:ext cx="4287838" cy="1001713"/>
            <a:chOff x="344487" y="1202286"/>
            <a:chExt cx="3125842" cy="750759"/>
          </a:xfrm>
        </p:grpSpPr>
        <p:sp>
          <p:nvSpPr>
            <p:cNvPr id="14470" name="TextBox 19"/>
            <p:cNvSpPr>
              <a:spLocks noChangeArrowheads="1"/>
            </p:cNvSpPr>
            <p:nvPr/>
          </p:nvSpPr>
          <p:spPr bwMode="auto">
            <a:xfrm>
              <a:off x="344487" y="1514464"/>
              <a:ext cx="2892425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</a:t>
              </a:r>
              <a:endParaRPr lang="en-US" altLang="zh-CN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80000" y="1202286"/>
              <a:ext cx="1790329" cy="315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344" name="组合 56"/>
          <p:cNvGrpSpPr>
            <a:grpSpLocks/>
          </p:cNvGrpSpPr>
          <p:nvPr/>
        </p:nvGrpSpPr>
        <p:grpSpPr bwMode="auto">
          <a:xfrm>
            <a:off x="4621213" y="1223963"/>
            <a:ext cx="2970212" cy="4651375"/>
            <a:chOff x="3357554" y="571486"/>
            <a:chExt cx="2165349" cy="3557586"/>
          </a:xfrm>
        </p:grpSpPr>
        <p:grpSp>
          <p:nvGrpSpPr>
            <p:cNvPr id="58" name="组合 208"/>
            <p:cNvGrpSpPr>
              <a:grpSpLocks/>
            </p:cNvGrpSpPr>
            <p:nvPr/>
          </p:nvGrpSpPr>
          <p:grpSpPr bwMode="auto">
            <a:xfrm>
              <a:off x="4396006" y="2704762"/>
              <a:ext cx="120702" cy="431547"/>
              <a:chOff x="0" y="0"/>
              <a:chExt cx="184150" cy="644525"/>
            </a:xfrm>
            <a:solidFill>
              <a:schemeClr val="bg1">
                <a:alpha val="70000"/>
              </a:schemeClr>
            </a:solidFill>
          </p:grpSpPr>
          <p:sp>
            <p:nvSpPr>
              <p:cNvPr id="27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59" name="组合 215"/>
            <p:cNvGrpSpPr>
              <a:grpSpLocks/>
            </p:cNvGrpSpPr>
            <p:nvPr/>
          </p:nvGrpSpPr>
          <p:grpSpPr bwMode="auto">
            <a:xfrm>
              <a:off x="3996441" y="3096979"/>
              <a:ext cx="927115" cy="1032092"/>
              <a:chOff x="0" y="0"/>
              <a:chExt cx="1414463" cy="1541463"/>
            </a:xfrm>
            <a:solidFill>
              <a:schemeClr val="bg1">
                <a:alpha val="70000"/>
              </a:schemeClr>
            </a:solidFill>
          </p:grpSpPr>
          <p:sp>
            <p:nvSpPr>
              <p:cNvPr id="176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7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8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9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0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1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2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3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4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5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6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7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8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89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0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1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2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3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4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5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6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7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8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99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0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1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2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3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4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5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6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7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8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09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0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1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2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3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4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5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6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7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8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19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0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1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2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3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4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5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6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7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8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29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0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1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2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3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4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5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6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7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8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39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0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1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2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3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4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5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6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7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8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49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0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1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2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3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4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5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6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7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8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59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0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1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2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3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4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5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6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7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8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69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0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1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2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60" name="组合 209"/>
            <p:cNvGrpSpPr>
              <a:grpSpLocks/>
            </p:cNvGrpSpPr>
            <p:nvPr/>
          </p:nvGrpSpPr>
          <p:grpSpPr bwMode="auto">
            <a:xfrm>
              <a:off x="4266982" y="2701574"/>
              <a:ext cx="133186" cy="402846"/>
              <a:chOff x="0" y="0"/>
              <a:chExt cx="203200" cy="601663"/>
            </a:xfrm>
            <a:solidFill>
              <a:schemeClr val="bg1">
                <a:alpha val="70000"/>
              </a:schemeClr>
            </a:solidFill>
          </p:grpSpPr>
          <p:sp>
            <p:nvSpPr>
              <p:cNvPr id="172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3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4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5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72" name="组合 207"/>
            <p:cNvGrpSpPr>
              <a:grpSpLocks/>
            </p:cNvGrpSpPr>
            <p:nvPr/>
          </p:nvGrpSpPr>
          <p:grpSpPr bwMode="auto">
            <a:xfrm>
              <a:off x="4570815" y="2705825"/>
              <a:ext cx="522347" cy="410289"/>
              <a:chOff x="0" y="0"/>
              <a:chExt cx="796925" cy="612776"/>
            </a:xfrm>
            <a:solidFill>
              <a:schemeClr val="bg1">
                <a:alpha val="70000"/>
              </a:schemeClr>
            </a:solidFill>
          </p:grpSpPr>
          <p:sp>
            <p:nvSpPr>
              <p:cNvPr id="166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7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8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9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0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71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34" name="Freeform 116"/>
            <p:cNvSpPr>
              <a:spLocks noEditPoints="1" noChangeArrowheads="1"/>
            </p:cNvSpPr>
            <p:nvPr/>
          </p:nvSpPr>
          <p:spPr bwMode="auto">
            <a:xfrm>
              <a:off x="5232594" y="1281515"/>
              <a:ext cx="258052" cy="329505"/>
            </a:xfrm>
            <a:custGeom>
              <a:avLst/>
              <a:gdLst>
                <a:gd name="T0" fmla="*/ 2147483647 w 247"/>
                <a:gd name="T1" fmla="*/ 2147483647 h 310"/>
                <a:gd name="T2" fmla="*/ 2147483647 w 247"/>
                <a:gd name="T3" fmla="*/ 2147483647 h 310"/>
                <a:gd name="T4" fmla="*/ 2147483647 w 247"/>
                <a:gd name="T5" fmla="*/ 2147483647 h 310"/>
                <a:gd name="T6" fmla="*/ 2147483647 w 247"/>
                <a:gd name="T7" fmla="*/ 2147483647 h 310"/>
                <a:gd name="T8" fmla="*/ 2147483647 w 247"/>
                <a:gd name="T9" fmla="*/ 2147483647 h 310"/>
                <a:gd name="T10" fmla="*/ 2147483647 w 247"/>
                <a:gd name="T11" fmla="*/ 2147483647 h 310"/>
                <a:gd name="T12" fmla="*/ 2147483647 w 247"/>
                <a:gd name="T13" fmla="*/ 2147483647 h 310"/>
                <a:gd name="T14" fmla="*/ 2147483647 w 247"/>
                <a:gd name="T15" fmla="*/ 0 h 310"/>
                <a:gd name="T16" fmla="*/ 2147483647 w 247"/>
                <a:gd name="T17" fmla="*/ 2147483647 h 310"/>
                <a:gd name="T18" fmla="*/ 2147483647 w 247"/>
                <a:gd name="T19" fmla="*/ 2147483647 h 310"/>
                <a:gd name="T20" fmla="*/ 2147483647 w 247"/>
                <a:gd name="T21" fmla="*/ 2147483647 h 310"/>
                <a:gd name="T22" fmla="*/ 2147483647 w 247"/>
                <a:gd name="T23" fmla="*/ 2147483647 h 310"/>
                <a:gd name="T24" fmla="*/ 2147483647 w 247"/>
                <a:gd name="T25" fmla="*/ 2147483647 h 310"/>
                <a:gd name="T26" fmla="*/ 2147483647 w 247"/>
                <a:gd name="T27" fmla="*/ 2147483647 h 310"/>
                <a:gd name="T28" fmla="*/ 2147483647 w 247"/>
                <a:gd name="T29" fmla="*/ 2147483647 h 310"/>
                <a:gd name="T30" fmla="*/ 2147483647 w 247"/>
                <a:gd name="T31" fmla="*/ 2147483647 h 310"/>
                <a:gd name="T32" fmla="*/ 2147483647 w 247"/>
                <a:gd name="T33" fmla="*/ 2147483647 h 310"/>
                <a:gd name="T34" fmla="*/ 2147483647 w 247"/>
                <a:gd name="T35" fmla="*/ 2147483647 h 310"/>
                <a:gd name="T36" fmla="*/ 2147483647 w 247"/>
                <a:gd name="T37" fmla="*/ 2147483647 h 310"/>
                <a:gd name="T38" fmla="*/ 2147483647 w 247"/>
                <a:gd name="T39" fmla="*/ 2147483647 h 310"/>
                <a:gd name="T40" fmla="*/ 2147483647 w 247"/>
                <a:gd name="T41" fmla="*/ 2147483647 h 310"/>
                <a:gd name="T42" fmla="*/ 2147483647 w 247"/>
                <a:gd name="T43" fmla="*/ 2147483647 h 310"/>
                <a:gd name="T44" fmla="*/ 2147483647 w 247"/>
                <a:gd name="T45" fmla="*/ 2147483647 h 310"/>
                <a:gd name="T46" fmla="*/ 2147483647 w 247"/>
                <a:gd name="T47" fmla="*/ 2147483647 h 310"/>
                <a:gd name="T48" fmla="*/ 2147483647 w 247"/>
                <a:gd name="T49" fmla="*/ 2147483647 h 310"/>
                <a:gd name="T50" fmla="*/ 2147483647 w 247"/>
                <a:gd name="T51" fmla="*/ 2147483647 h 310"/>
                <a:gd name="T52" fmla="*/ 2147483647 w 247"/>
                <a:gd name="T53" fmla="*/ 2147483647 h 310"/>
                <a:gd name="T54" fmla="*/ 2147483647 w 247"/>
                <a:gd name="T55" fmla="*/ 2147483647 h 310"/>
                <a:gd name="T56" fmla="*/ 2147483647 w 247"/>
                <a:gd name="T57" fmla="*/ 2147483647 h 310"/>
                <a:gd name="T58" fmla="*/ 2147483647 w 247"/>
                <a:gd name="T59" fmla="*/ 2147483647 h 310"/>
                <a:gd name="T60" fmla="*/ 2147483647 w 247"/>
                <a:gd name="T61" fmla="*/ 2147483647 h 310"/>
                <a:gd name="T62" fmla="*/ 2147483647 w 247"/>
                <a:gd name="T63" fmla="*/ 2147483647 h 310"/>
                <a:gd name="T64" fmla="*/ 2147483647 w 247"/>
                <a:gd name="T65" fmla="*/ 2147483647 h 310"/>
                <a:gd name="T66" fmla="*/ 2147483647 w 247"/>
                <a:gd name="T67" fmla="*/ 2147483647 h 310"/>
                <a:gd name="T68" fmla="*/ 2147483647 w 247"/>
                <a:gd name="T69" fmla="*/ 2147483647 h 310"/>
                <a:gd name="T70" fmla="*/ 2147483647 w 247"/>
                <a:gd name="T71" fmla="*/ 2147483647 h 310"/>
                <a:gd name="T72" fmla="*/ 2147483647 w 247"/>
                <a:gd name="T73" fmla="*/ 2147483647 h 310"/>
                <a:gd name="T74" fmla="*/ 2147483647 w 247"/>
                <a:gd name="T75" fmla="*/ 2147483647 h 310"/>
                <a:gd name="T76" fmla="*/ 2147483647 w 247"/>
                <a:gd name="T77" fmla="*/ 2147483647 h 310"/>
                <a:gd name="T78" fmla="*/ 2147483647 w 247"/>
                <a:gd name="T79" fmla="*/ 2147483647 h 310"/>
                <a:gd name="T80" fmla="*/ 2147483647 w 247"/>
                <a:gd name="T81" fmla="*/ 2147483647 h 310"/>
                <a:gd name="T82" fmla="*/ 2147483647 w 247"/>
                <a:gd name="T83" fmla="*/ 2147483647 h 310"/>
                <a:gd name="T84" fmla="*/ 2147483647 w 247"/>
                <a:gd name="T85" fmla="*/ 2147483647 h 310"/>
                <a:gd name="T86" fmla="*/ 2147483647 w 247"/>
                <a:gd name="T87" fmla="*/ 2147483647 h 310"/>
                <a:gd name="T88" fmla="*/ 2147483647 w 247"/>
                <a:gd name="T89" fmla="*/ 2147483647 h 310"/>
                <a:gd name="T90" fmla="*/ 2147483647 w 247"/>
                <a:gd name="T91" fmla="*/ 2147483647 h 310"/>
                <a:gd name="T92" fmla="*/ 2147483647 w 247"/>
                <a:gd name="T93" fmla="*/ 2147483647 h 310"/>
                <a:gd name="T94" fmla="*/ 2147483647 w 247"/>
                <a:gd name="T95" fmla="*/ 2147483647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" name="组合 204"/>
            <p:cNvGrpSpPr>
              <a:grpSpLocks/>
            </p:cNvGrpSpPr>
            <p:nvPr/>
          </p:nvGrpSpPr>
          <p:grpSpPr bwMode="auto">
            <a:xfrm>
              <a:off x="3378365" y="1169908"/>
              <a:ext cx="266377" cy="409225"/>
              <a:chOff x="0" y="0"/>
              <a:chExt cx="404813" cy="611188"/>
            </a:xfrm>
            <a:solidFill>
              <a:schemeClr val="bg1">
                <a:alpha val="70000"/>
              </a:schemeClr>
            </a:solidFill>
          </p:grpSpPr>
          <p:sp>
            <p:nvSpPr>
              <p:cNvPr id="162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3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4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5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75" name="组合 201"/>
            <p:cNvGrpSpPr>
              <a:grpSpLocks/>
            </p:cNvGrpSpPr>
            <p:nvPr/>
          </p:nvGrpSpPr>
          <p:grpSpPr bwMode="auto">
            <a:xfrm>
              <a:off x="3975630" y="942444"/>
              <a:ext cx="394361" cy="402846"/>
              <a:chOff x="0" y="0"/>
              <a:chExt cx="601663" cy="601663"/>
            </a:xfrm>
            <a:solidFill>
              <a:schemeClr val="bg1">
                <a:alpha val="70000"/>
              </a:schemeClr>
            </a:solidFill>
          </p:grpSpPr>
          <p:sp>
            <p:nvSpPr>
              <p:cNvPr id="157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8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9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0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61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76" name="组合 203"/>
            <p:cNvGrpSpPr>
              <a:grpSpLocks/>
            </p:cNvGrpSpPr>
            <p:nvPr/>
          </p:nvGrpSpPr>
          <p:grpSpPr bwMode="auto">
            <a:xfrm>
              <a:off x="3569823" y="827649"/>
              <a:ext cx="249728" cy="324190"/>
              <a:chOff x="0" y="0"/>
              <a:chExt cx="381000" cy="484187"/>
            </a:xfrm>
            <a:solidFill>
              <a:schemeClr val="bg1">
                <a:alpha val="70000"/>
              </a:schemeClr>
            </a:solidFill>
          </p:grpSpPr>
          <p:sp>
            <p:nvSpPr>
              <p:cNvPr id="155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6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38" name="Freeform 128"/>
            <p:cNvSpPr>
              <a:spLocks noEditPoints="1" noChangeArrowheads="1"/>
            </p:cNvSpPr>
            <p:nvPr/>
          </p:nvSpPr>
          <p:spPr bwMode="auto">
            <a:xfrm>
              <a:off x="4826786" y="2412460"/>
              <a:ext cx="332970" cy="265729"/>
            </a:xfrm>
            <a:custGeom>
              <a:avLst/>
              <a:gdLst>
                <a:gd name="T0" fmla="*/ 2147483647 w 320"/>
                <a:gd name="T1" fmla="*/ 2147483647 h 250"/>
                <a:gd name="T2" fmla="*/ 2147483647 w 320"/>
                <a:gd name="T3" fmla="*/ 2147483647 h 250"/>
                <a:gd name="T4" fmla="*/ 2147483647 w 320"/>
                <a:gd name="T5" fmla="*/ 2147483647 h 250"/>
                <a:gd name="T6" fmla="*/ 2147483647 w 320"/>
                <a:gd name="T7" fmla="*/ 2147483647 h 250"/>
                <a:gd name="T8" fmla="*/ 2147483647 w 320"/>
                <a:gd name="T9" fmla="*/ 2147483647 h 250"/>
                <a:gd name="T10" fmla="*/ 2147483647 w 320"/>
                <a:gd name="T11" fmla="*/ 2147483647 h 250"/>
                <a:gd name="T12" fmla="*/ 2147483647 w 320"/>
                <a:gd name="T13" fmla="*/ 2147483647 h 250"/>
                <a:gd name="T14" fmla="*/ 2147483647 w 320"/>
                <a:gd name="T15" fmla="*/ 2147483647 h 250"/>
                <a:gd name="T16" fmla="*/ 2147483647 w 320"/>
                <a:gd name="T17" fmla="*/ 2147483647 h 250"/>
                <a:gd name="T18" fmla="*/ 2147483647 w 320"/>
                <a:gd name="T19" fmla="*/ 2147483647 h 250"/>
                <a:gd name="T20" fmla="*/ 2147483647 w 320"/>
                <a:gd name="T21" fmla="*/ 2147483647 h 250"/>
                <a:gd name="T22" fmla="*/ 2147483647 w 320"/>
                <a:gd name="T23" fmla="*/ 2147483647 h 250"/>
                <a:gd name="T24" fmla="*/ 2147483647 w 320"/>
                <a:gd name="T25" fmla="*/ 2147483647 h 250"/>
                <a:gd name="T26" fmla="*/ 2147483647 w 320"/>
                <a:gd name="T27" fmla="*/ 2147483647 h 250"/>
                <a:gd name="T28" fmla="*/ 2147483647 w 320"/>
                <a:gd name="T29" fmla="*/ 2147483647 h 250"/>
                <a:gd name="T30" fmla="*/ 2147483647 w 320"/>
                <a:gd name="T31" fmla="*/ 2147483647 h 250"/>
                <a:gd name="T32" fmla="*/ 2147483647 w 320"/>
                <a:gd name="T33" fmla="*/ 2147483647 h 250"/>
                <a:gd name="T34" fmla="*/ 2147483647 w 320"/>
                <a:gd name="T35" fmla="*/ 2147483647 h 250"/>
                <a:gd name="T36" fmla="*/ 2147483647 w 320"/>
                <a:gd name="T37" fmla="*/ 2147483647 h 250"/>
                <a:gd name="T38" fmla="*/ 2147483647 w 320"/>
                <a:gd name="T39" fmla="*/ 2147483647 h 250"/>
                <a:gd name="T40" fmla="*/ 2147483647 w 320"/>
                <a:gd name="T41" fmla="*/ 2147483647 h 250"/>
                <a:gd name="T42" fmla="*/ 2147483647 w 320"/>
                <a:gd name="T43" fmla="*/ 2147483647 h 250"/>
                <a:gd name="T44" fmla="*/ 2147483647 w 320"/>
                <a:gd name="T45" fmla="*/ 2147483647 h 250"/>
                <a:gd name="T46" fmla="*/ 2147483647 w 320"/>
                <a:gd name="T47" fmla="*/ 2147483647 h 250"/>
                <a:gd name="T48" fmla="*/ 2147483647 w 320"/>
                <a:gd name="T49" fmla="*/ 2147483647 h 250"/>
                <a:gd name="T50" fmla="*/ 2147483647 w 320"/>
                <a:gd name="T51" fmla="*/ 2147483647 h 250"/>
                <a:gd name="T52" fmla="*/ 2147483647 w 320"/>
                <a:gd name="T53" fmla="*/ 2147483647 h 250"/>
                <a:gd name="T54" fmla="*/ 2147483647 w 320"/>
                <a:gd name="T55" fmla="*/ 2147483647 h 250"/>
                <a:gd name="T56" fmla="*/ 2147483647 w 320"/>
                <a:gd name="T57" fmla="*/ 2147483647 h 250"/>
                <a:gd name="T58" fmla="*/ 2147483647 w 320"/>
                <a:gd name="T59" fmla="*/ 2147483647 h 250"/>
                <a:gd name="T60" fmla="*/ 2147483647 w 320"/>
                <a:gd name="T61" fmla="*/ 2147483647 h 250"/>
                <a:gd name="T62" fmla="*/ 2147483647 w 320"/>
                <a:gd name="T63" fmla="*/ 2147483647 h 250"/>
                <a:gd name="T64" fmla="*/ 2147483647 w 320"/>
                <a:gd name="T65" fmla="*/ 2147483647 h 250"/>
                <a:gd name="T66" fmla="*/ 2147483647 w 320"/>
                <a:gd name="T67" fmla="*/ 2147483647 h 250"/>
                <a:gd name="T68" fmla="*/ 2147483647 w 320"/>
                <a:gd name="T69" fmla="*/ 2147483647 h 250"/>
                <a:gd name="T70" fmla="*/ 2147483647 w 320"/>
                <a:gd name="T71" fmla="*/ 2147483647 h 250"/>
                <a:gd name="T72" fmla="*/ 2147483647 w 320"/>
                <a:gd name="T73" fmla="*/ 2147483647 h 250"/>
                <a:gd name="T74" fmla="*/ 2147483647 w 320"/>
                <a:gd name="T75" fmla="*/ 2147483647 h 250"/>
                <a:gd name="T76" fmla="*/ 2147483647 w 320"/>
                <a:gd name="T77" fmla="*/ 2147483647 h 250"/>
                <a:gd name="T78" fmla="*/ 2147483647 w 320"/>
                <a:gd name="T79" fmla="*/ 2147483647 h 250"/>
                <a:gd name="T80" fmla="*/ 2147483647 w 320"/>
                <a:gd name="T81" fmla="*/ 2147483647 h 250"/>
                <a:gd name="T82" fmla="*/ 2147483647 w 320"/>
                <a:gd name="T83" fmla="*/ 2147483647 h 250"/>
                <a:gd name="T84" fmla="*/ 2147483647 w 320"/>
                <a:gd name="T85" fmla="*/ 2147483647 h 250"/>
                <a:gd name="T86" fmla="*/ 2147483647 w 320"/>
                <a:gd name="T87" fmla="*/ 2147483647 h 250"/>
                <a:gd name="T88" fmla="*/ 2147483647 w 320"/>
                <a:gd name="T89" fmla="*/ 2147483647 h 250"/>
                <a:gd name="T90" fmla="*/ 2147483647 w 320"/>
                <a:gd name="T91" fmla="*/ 2147483647 h 250"/>
                <a:gd name="T92" fmla="*/ 2147483647 w 320"/>
                <a:gd name="T93" fmla="*/ 2147483647 h 250"/>
                <a:gd name="T94" fmla="*/ 2147483647 w 320"/>
                <a:gd name="T95" fmla="*/ 2147483647 h 250"/>
                <a:gd name="T96" fmla="*/ 2147483647 w 320"/>
                <a:gd name="T97" fmla="*/ 2147483647 h 250"/>
                <a:gd name="T98" fmla="*/ 2147483647 w 320"/>
                <a:gd name="T99" fmla="*/ 2147483647 h 250"/>
                <a:gd name="T100" fmla="*/ 2147483647 w 320"/>
                <a:gd name="T101" fmla="*/ 2147483647 h 250"/>
                <a:gd name="T102" fmla="*/ 0 w 320"/>
                <a:gd name="T103" fmla="*/ 2147483647 h 250"/>
                <a:gd name="T104" fmla="*/ 2147483647 w 320"/>
                <a:gd name="T105" fmla="*/ 2147483647 h 250"/>
                <a:gd name="T106" fmla="*/ 2147483647 w 320"/>
                <a:gd name="T107" fmla="*/ 2147483647 h 250"/>
                <a:gd name="T108" fmla="*/ 2147483647 w 320"/>
                <a:gd name="T109" fmla="*/ 2147483647 h 250"/>
                <a:gd name="T110" fmla="*/ 2147483647 w 320"/>
                <a:gd name="T111" fmla="*/ 2147483647 h 250"/>
                <a:gd name="T112" fmla="*/ 2147483647 w 320"/>
                <a:gd name="T113" fmla="*/ 2147483647 h 250"/>
                <a:gd name="T114" fmla="*/ 2147483647 w 320"/>
                <a:gd name="T115" fmla="*/ 2147483647 h 250"/>
                <a:gd name="T116" fmla="*/ 2147483647 w 320"/>
                <a:gd name="T117" fmla="*/ 2147483647 h 250"/>
                <a:gd name="T118" fmla="*/ 2147483647 w 320"/>
                <a:gd name="T119" fmla="*/ 2147483647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0"/>
                <a:gd name="T181" fmla="*/ 0 h 250"/>
                <a:gd name="T182" fmla="*/ 320 w 320"/>
                <a:gd name="T183" fmla="*/ 250 h 2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" name="组合 206"/>
            <p:cNvGrpSpPr>
              <a:grpSpLocks/>
            </p:cNvGrpSpPr>
            <p:nvPr/>
          </p:nvGrpSpPr>
          <p:grpSpPr bwMode="auto">
            <a:xfrm>
              <a:off x="3832037" y="2678189"/>
              <a:ext cx="324646" cy="431545"/>
              <a:chOff x="0" y="0"/>
              <a:chExt cx="495300" cy="644526"/>
            </a:xfrm>
            <a:solidFill>
              <a:schemeClr val="bg1">
                <a:alpha val="70000"/>
              </a:schemeClr>
            </a:solidFill>
          </p:grpSpPr>
          <p:sp>
            <p:nvSpPr>
              <p:cNvPr id="147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48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49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0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1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2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3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54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79" name="组合 198"/>
            <p:cNvGrpSpPr>
              <a:grpSpLocks/>
            </p:cNvGrpSpPr>
            <p:nvPr/>
          </p:nvGrpSpPr>
          <p:grpSpPr bwMode="auto">
            <a:xfrm>
              <a:off x="5111892" y="1010471"/>
              <a:ext cx="212269" cy="385840"/>
              <a:chOff x="0" y="0"/>
              <a:chExt cx="323850" cy="576262"/>
            </a:xfrm>
            <a:solidFill>
              <a:schemeClr val="bg1">
                <a:alpha val="70000"/>
              </a:schemeClr>
            </a:solidFill>
          </p:grpSpPr>
          <p:sp>
            <p:nvSpPr>
              <p:cNvPr id="144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45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46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41" name="Freeform 140"/>
            <p:cNvSpPr>
              <a:spLocks noChangeArrowheads="1"/>
            </p:cNvSpPr>
            <p:nvPr/>
          </p:nvSpPr>
          <p:spPr bwMode="auto">
            <a:xfrm>
              <a:off x="4273223" y="571486"/>
              <a:ext cx="338173" cy="281673"/>
            </a:xfrm>
            <a:custGeom>
              <a:avLst/>
              <a:gdLst>
                <a:gd name="T0" fmla="*/ 2147483647 w 325"/>
                <a:gd name="T1" fmla="*/ 2147483647 h 265"/>
                <a:gd name="T2" fmla="*/ 2147483647 w 325"/>
                <a:gd name="T3" fmla="*/ 2147483647 h 265"/>
                <a:gd name="T4" fmla="*/ 2147483647 w 325"/>
                <a:gd name="T5" fmla="*/ 2147483647 h 265"/>
                <a:gd name="T6" fmla="*/ 2147483647 w 325"/>
                <a:gd name="T7" fmla="*/ 2147483647 h 265"/>
                <a:gd name="T8" fmla="*/ 2147483647 w 325"/>
                <a:gd name="T9" fmla="*/ 2147483647 h 265"/>
                <a:gd name="T10" fmla="*/ 2147483647 w 325"/>
                <a:gd name="T11" fmla="*/ 2147483647 h 265"/>
                <a:gd name="T12" fmla="*/ 2147483647 w 325"/>
                <a:gd name="T13" fmla="*/ 2147483647 h 265"/>
                <a:gd name="T14" fmla="*/ 2147483647 w 325"/>
                <a:gd name="T15" fmla="*/ 2147483647 h 265"/>
                <a:gd name="T16" fmla="*/ 2147483647 w 325"/>
                <a:gd name="T17" fmla="*/ 2147483647 h 265"/>
                <a:gd name="T18" fmla="*/ 2147483647 w 325"/>
                <a:gd name="T19" fmla="*/ 2147483647 h 265"/>
                <a:gd name="T20" fmla="*/ 2147483647 w 325"/>
                <a:gd name="T21" fmla="*/ 2147483647 h 265"/>
                <a:gd name="T22" fmla="*/ 2147483647 w 325"/>
                <a:gd name="T23" fmla="*/ 2147483647 h 265"/>
                <a:gd name="T24" fmla="*/ 2147483647 w 325"/>
                <a:gd name="T25" fmla="*/ 2147483647 h 265"/>
                <a:gd name="T26" fmla="*/ 2147483647 w 325"/>
                <a:gd name="T27" fmla="*/ 2147483647 h 265"/>
                <a:gd name="T28" fmla="*/ 2147483647 w 325"/>
                <a:gd name="T29" fmla="*/ 2147483647 h 265"/>
                <a:gd name="T30" fmla="*/ 2147483647 w 325"/>
                <a:gd name="T31" fmla="*/ 2147483647 h 265"/>
                <a:gd name="T32" fmla="*/ 2147483647 w 325"/>
                <a:gd name="T33" fmla="*/ 2147483647 h 265"/>
                <a:gd name="T34" fmla="*/ 2147483647 w 325"/>
                <a:gd name="T35" fmla="*/ 2147483647 h 265"/>
                <a:gd name="T36" fmla="*/ 2147483647 w 325"/>
                <a:gd name="T37" fmla="*/ 2147483647 h 265"/>
                <a:gd name="T38" fmla="*/ 2147483647 w 325"/>
                <a:gd name="T39" fmla="*/ 2147483647 h 265"/>
                <a:gd name="T40" fmla="*/ 2147483647 w 325"/>
                <a:gd name="T41" fmla="*/ 2147483647 h 265"/>
                <a:gd name="T42" fmla="*/ 2147483647 w 325"/>
                <a:gd name="T43" fmla="*/ 0 h 265"/>
                <a:gd name="T44" fmla="*/ 2147483647 w 325"/>
                <a:gd name="T45" fmla="*/ 0 h 265"/>
                <a:gd name="T46" fmla="*/ 2147483647 w 325"/>
                <a:gd name="T47" fmla="*/ 2147483647 h 265"/>
                <a:gd name="T48" fmla="*/ 2147483647 w 325"/>
                <a:gd name="T49" fmla="*/ 2147483647 h 265"/>
                <a:gd name="T50" fmla="*/ 2147483647 w 325"/>
                <a:gd name="T51" fmla="*/ 2147483647 h 265"/>
                <a:gd name="T52" fmla="*/ 2147483647 w 325"/>
                <a:gd name="T53" fmla="*/ 2147483647 h 265"/>
                <a:gd name="T54" fmla="*/ 2147483647 w 325"/>
                <a:gd name="T55" fmla="*/ 2147483647 h 265"/>
                <a:gd name="T56" fmla="*/ 0 w 325"/>
                <a:gd name="T57" fmla="*/ 2147483647 h 265"/>
                <a:gd name="T58" fmla="*/ 0 w 325"/>
                <a:gd name="T59" fmla="*/ 2147483647 h 265"/>
                <a:gd name="T60" fmla="*/ 2147483647 w 325"/>
                <a:gd name="T61" fmla="*/ 2147483647 h 2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5"/>
                <a:gd name="T94" fmla="*/ 0 h 265"/>
                <a:gd name="T95" fmla="*/ 325 w 325"/>
                <a:gd name="T96" fmla="*/ 265 h 2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" name="Freeform 141"/>
            <p:cNvSpPr>
              <a:spLocks noEditPoints="1" noChangeArrowheads="1"/>
            </p:cNvSpPr>
            <p:nvPr/>
          </p:nvSpPr>
          <p:spPr bwMode="auto">
            <a:xfrm>
              <a:off x="4300277" y="2294476"/>
              <a:ext cx="412051" cy="347575"/>
            </a:xfrm>
            <a:custGeom>
              <a:avLst/>
              <a:gdLst>
                <a:gd name="T0" fmla="*/ 2147483647 w 396"/>
                <a:gd name="T1" fmla="*/ 0 h 327"/>
                <a:gd name="T2" fmla="*/ 2147483647 w 396"/>
                <a:gd name="T3" fmla="*/ 2147483647 h 327"/>
                <a:gd name="T4" fmla="*/ 2147483647 w 396"/>
                <a:gd name="T5" fmla="*/ 2147483647 h 327"/>
                <a:gd name="T6" fmla="*/ 2147483647 w 396"/>
                <a:gd name="T7" fmla="*/ 2147483647 h 327"/>
                <a:gd name="T8" fmla="*/ 2147483647 w 396"/>
                <a:gd name="T9" fmla="*/ 2147483647 h 327"/>
                <a:gd name="T10" fmla="*/ 2147483647 w 396"/>
                <a:gd name="T11" fmla="*/ 2147483647 h 327"/>
                <a:gd name="T12" fmla="*/ 2147483647 w 396"/>
                <a:gd name="T13" fmla="*/ 2147483647 h 327"/>
                <a:gd name="T14" fmla="*/ 2147483647 w 396"/>
                <a:gd name="T15" fmla="*/ 2147483647 h 327"/>
                <a:gd name="T16" fmla="*/ 2147483647 w 396"/>
                <a:gd name="T17" fmla="*/ 2147483647 h 327"/>
                <a:gd name="T18" fmla="*/ 2147483647 w 396"/>
                <a:gd name="T19" fmla="*/ 2147483647 h 327"/>
                <a:gd name="T20" fmla="*/ 2147483647 w 396"/>
                <a:gd name="T21" fmla="*/ 2147483647 h 327"/>
                <a:gd name="T22" fmla="*/ 2147483647 w 396"/>
                <a:gd name="T23" fmla="*/ 2147483647 h 327"/>
                <a:gd name="T24" fmla="*/ 2147483647 w 396"/>
                <a:gd name="T25" fmla="*/ 2147483647 h 327"/>
                <a:gd name="T26" fmla="*/ 2147483647 w 396"/>
                <a:gd name="T27" fmla="*/ 2147483647 h 327"/>
                <a:gd name="T28" fmla="*/ 2147483647 w 396"/>
                <a:gd name="T29" fmla="*/ 2147483647 h 327"/>
                <a:gd name="T30" fmla="*/ 2147483647 w 396"/>
                <a:gd name="T31" fmla="*/ 2147483647 h 327"/>
                <a:gd name="T32" fmla="*/ 2147483647 w 396"/>
                <a:gd name="T33" fmla="*/ 2147483647 h 327"/>
                <a:gd name="T34" fmla="*/ 2147483647 w 396"/>
                <a:gd name="T35" fmla="*/ 2147483647 h 327"/>
                <a:gd name="T36" fmla="*/ 2147483647 w 396"/>
                <a:gd name="T37" fmla="*/ 2147483647 h 327"/>
                <a:gd name="T38" fmla="*/ 2147483647 w 396"/>
                <a:gd name="T39" fmla="*/ 2147483647 h 327"/>
                <a:gd name="T40" fmla="*/ 2147483647 w 396"/>
                <a:gd name="T41" fmla="*/ 2147483647 h 327"/>
                <a:gd name="T42" fmla="*/ 2147483647 w 396"/>
                <a:gd name="T43" fmla="*/ 2147483647 h 327"/>
                <a:gd name="T44" fmla="*/ 2147483647 w 396"/>
                <a:gd name="T45" fmla="*/ 2147483647 h 327"/>
                <a:gd name="T46" fmla="*/ 2147483647 w 396"/>
                <a:gd name="T47" fmla="*/ 2147483647 h 327"/>
                <a:gd name="T48" fmla="*/ 2147483647 w 396"/>
                <a:gd name="T49" fmla="*/ 2147483647 h 327"/>
                <a:gd name="T50" fmla="*/ 2147483647 w 396"/>
                <a:gd name="T51" fmla="*/ 2147483647 h 327"/>
                <a:gd name="T52" fmla="*/ 2147483647 w 396"/>
                <a:gd name="T53" fmla="*/ 2147483647 h 327"/>
                <a:gd name="T54" fmla="*/ 2147483647 w 396"/>
                <a:gd name="T55" fmla="*/ 2147483647 h 327"/>
                <a:gd name="T56" fmla="*/ 2147483647 w 396"/>
                <a:gd name="T57" fmla="*/ 2147483647 h 327"/>
                <a:gd name="T58" fmla="*/ 2147483647 w 396"/>
                <a:gd name="T59" fmla="*/ 2147483647 h 327"/>
                <a:gd name="T60" fmla="*/ 2147483647 w 396"/>
                <a:gd name="T61" fmla="*/ 0 h 327"/>
                <a:gd name="T62" fmla="*/ 2147483647 w 396"/>
                <a:gd name="T63" fmla="*/ 0 h 327"/>
                <a:gd name="T64" fmla="*/ 2147483647 w 396"/>
                <a:gd name="T65" fmla="*/ 2147483647 h 327"/>
                <a:gd name="T66" fmla="*/ 2147483647 w 396"/>
                <a:gd name="T67" fmla="*/ 2147483647 h 327"/>
                <a:gd name="T68" fmla="*/ 2147483647 w 396"/>
                <a:gd name="T69" fmla="*/ 2147483647 h 327"/>
                <a:gd name="T70" fmla="*/ 2147483647 w 396"/>
                <a:gd name="T71" fmla="*/ 2147483647 h 327"/>
                <a:gd name="T72" fmla="*/ 2147483647 w 396"/>
                <a:gd name="T73" fmla="*/ 2147483647 h 327"/>
                <a:gd name="T74" fmla="*/ 2147483647 w 396"/>
                <a:gd name="T75" fmla="*/ 2147483647 h 327"/>
                <a:gd name="T76" fmla="*/ 2147483647 w 396"/>
                <a:gd name="T77" fmla="*/ 2147483647 h 327"/>
                <a:gd name="T78" fmla="*/ 2147483647 w 396"/>
                <a:gd name="T79" fmla="*/ 2147483647 h 327"/>
                <a:gd name="T80" fmla="*/ 2147483647 w 396"/>
                <a:gd name="T81" fmla="*/ 2147483647 h 327"/>
                <a:gd name="T82" fmla="*/ 2147483647 w 396"/>
                <a:gd name="T83" fmla="*/ 2147483647 h 327"/>
                <a:gd name="T84" fmla="*/ 2147483647 w 396"/>
                <a:gd name="T85" fmla="*/ 2147483647 h 327"/>
                <a:gd name="T86" fmla="*/ 2147483647 w 396"/>
                <a:gd name="T87" fmla="*/ 2147483647 h 327"/>
                <a:gd name="T88" fmla="*/ 2147483647 w 396"/>
                <a:gd name="T89" fmla="*/ 2147483647 h 327"/>
                <a:gd name="T90" fmla="*/ 2147483647 w 396"/>
                <a:gd name="T91" fmla="*/ 2147483647 h 327"/>
                <a:gd name="T92" fmla="*/ 2147483647 w 396"/>
                <a:gd name="T93" fmla="*/ 2147483647 h 327"/>
                <a:gd name="T94" fmla="*/ 2147483647 w 396"/>
                <a:gd name="T95" fmla="*/ 2147483647 h 327"/>
                <a:gd name="T96" fmla="*/ 0 w 396"/>
                <a:gd name="T97" fmla="*/ 2147483647 h 327"/>
                <a:gd name="T98" fmla="*/ 2147483647 w 396"/>
                <a:gd name="T99" fmla="*/ 2147483647 h 327"/>
                <a:gd name="T100" fmla="*/ 2147483647 w 396"/>
                <a:gd name="T101" fmla="*/ 2147483647 h 327"/>
                <a:gd name="T102" fmla="*/ 2147483647 w 396"/>
                <a:gd name="T103" fmla="*/ 0 h 327"/>
                <a:gd name="T104" fmla="*/ 2147483647 w 396"/>
                <a:gd name="T105" fmla="*/ 2147483647 h 327"/>
                <a:gd name="T106" fmla="*/ 2147483647 w 396"/>
                <a:gd name="T107" fmla="*/ 2147483647 h 327"/>
                <a:gd name="T108" fmla="*/ 2147483647 w 396"/>
                <a:gd name="T109" fmla="*/ 2147483647 h 327"/>
                <a:gd name="T110" fmla="*/ 2147483647 w 396"/>
                <a:gd name="T111" fmla="*/ 2147483647 h 327"/>
                <a:gd name="T112" fmla="*/ 2147483647 w 396"/>
                <a:gd name="T113" fmla="*/ 2147483647 h 327"/>
                <a:gd name="T114" fmla="*/ 2147483647 w 396"/>
                <a:gd name="T115" fmla="*/ 2147483647 h 327"/>
                <a:gd name="T116" fmla="*/ 2147483647 w 396"/>
                <a:gd name="T117" fmla="*/ 2147483647 h 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6"/>
                <a:gd name="T178" fmla="*/ 0 h 327"/>
                <a:gd name="T179" fmla="*/ 396 w 396"/>
                <a:gd name="T180" fmla="*/ 327 h 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Freeform 142"/>
            <p:cNvSpPr>
              <a:spLocks noEditPoints="1" noChangeArrowheads="1"/>
            </p:cNvSpPr>
            <p:nvPr/>
          </p:nvSpPr>
          <p:spPr bwMode="auto">
            <a:xfrm>
              <a:off x="3453283" y="1597201"/>
              <a:ext cx="529632" cy="630311"/>
            </a:xfrm>
            <a:custGeom>
              <a:avLst/>
              <a:gdLst>
                <a:gd name="T0" fmla="*/ 2147483647 w 509"/>
                <a:gd name="T1" fmla="*/ 2147483647 h 593"/>
                <a:gd name="T2" fmla="*/ 2147483647 w 509"/>
                <a:gd name="T3" fmla="*/ 2147483647 h 593"/>
                <a:gd name="T4" fmla="*/ 2147483647 w 509"/>
                <a:gd name="T5" fmla="*/ 2147483647 h 593"/>
                <a:gd name="T6" fmla="*/ 2147483647 w 509"/>
                <a:gd name="T7" fmla="*/ 2147483647 h 593"/>
                <a:gd name="T8" fmla="*/ 2147483647 w 509"/>
                <a:gd name="T9" fmla="*/ 2147483647 h 593"/>
                <a:gd name="T10" fmla="*/ 2147483647 w 509"/>
                <a:gd name="T11" fmla="*/ 2147483647 h 593"/>
                <a:gd name="T12" fmla="*/ 2147483647 w 509"/>
                <a:gd name="T13" fmla="*/ 2147483647 h 593"/>
                <a:gd name="T14" fmla="*/ 2147483647 w 509"/>
                <a:gd name="T15" fmla="*/ 2147483647 h 593"/>
                <a:gd name="T16" fmla="*/ 2147483647 w 509"/>
                <a:gd name="T17" fmla="*/ 2147483647 h 593"/>
                <a:gd name="T18" fmla="*/ 2147483647 w 509"/>
                <a:gd name="T19" fmla="*/ 2147483647 h 593"/>
                <a:gd name="T20" fmla="*/ 2147483647 w 509"/>
                <a:gd name="T21" fmla="*/ 2147483647 h 593"/>
                <a:gd name="T22" fmla="*/ 2147483647 w 509"/>
                <a:gd name="T23" fmla="*/ 2147483647 h 593"/>
                <a:gd name="T24" fmla="*/ 2147483647 w 509"/>
                <a:gd name="T25" fmla="*/ 2147483647 h 593"/>
                <a:gd name="T26" fmla="*/ 2147483647 w 509"/>
                <a:gd name="T27" fmla="*/ 2147483647 h 593"/>
                <a:gd name="T28" fmla="*/ 2147483647 w 509"/>
                <a:gd name="T29" fmla="*/ 2147483647 h 593"/>
                <a:gd name="T30" fmla="*/ 2147483647 w 509"/>
                <a:gd name="T31" fmla="*/ 2147483647 h 593"/>
                <a:gd name="T32" fmla="*/ 2147483647 w 509"/>
                <a:gd name="T33" fmla="*/ 2147483647 h 593"/>
                <a:gd name="T34" fmla="*/ 2147483647 w 509"/>
                <a:gd name="T35" fmla="*/ 2147483647 h 593"/>
                <a:gd name="T36" fmla="*/ 2147483647 w 509"/>
                <a:gd name="T37" fmla="*/ 2147483647 h 593"/>
                <a:gd name="T38" fmla="*/ 2147483647 w 509"/>
                <a:gd name="T39" fmla="*/ 2147483647 h 593"/>
                <a:gd name="T40" fmla="*/ 2147483647 w 509"/>
                <a:gd name="T41" fmla="*/ 2147483647 h 593"/>
                <a:gd name="T42" fmla="*/ 2147483647 w 509"/>
                <a:gd name="T43" fmla="*/ 2147483647 h 593"/>
                <a:gd name="T44" fmla="*/ 2147483647 w 509"/>
                <a:gd name="T45" fmla="*/ 2147483647 h 593"/>
                <a:gd name="T46" fmla="*/ 2147483647 w 509"/>
                <a:gd name="T47" fmla="*/ 2147483647 h 593"/>
                <a:gd name="T48" fmla="*/ 2147483647 w 509"/>
                <a:gd name="T49" fmla="*/ 2147483647 h 593"/>
                <a:gd name="T50" fmla="*/ 2147483647 w 509"/>
                <a:gd name="T51" fmla="*/ 2147483647 h 593"/>
                <a:gd name="T52" fmla="*/ 2147483647 w 509"/>
                <a:gd name="T53" fmla="*/ 2147483647 h 593"/>
                <a:gd name="T54" fmla="*/ 2147483647 w 509"/>
                <a:gd name="T55" fmla="*/ 2147483647 h 593"/>
                <a:gd name="T56" fmla="*/ 2147483647 w 509"/>
                <a:gd name="T57" fmla="*/ 2147483647 h 593"/>
                <a:gd name="T58" fmla="*/ 2147483647 w 509"/>
                <a:gd name="T59" fmla="*/ 2147483647 h 593"/>
                <a:gd name="T60" fmla="*/ 2147483647 w 509"/>
                <a:gd name="T61" fmla="*/ 2147483647 h 593"/>
                <a:gd name="T62" fmla="*/ 2147483647 w 509"/>
                <a:gd name="T63" fmla="*/ 2147483647 h 593"/>
                <a:gd name="T64" fmla="*/ 2147483647 w 509"/>
                <a:gd name="T65" fmla="*/ 2147483647 h 593"/>
                <a:gd name="T66" fmla="*/ 2147483647 w 509"/>
                <a:gd name="T67" fmla="*/ 2147483647 h 593"/>
                <a:gd name="T68" fmla="*/ 2147483647 w 509"/>
                <a:gd name="T69" fmla="*/ 2147483647 h 593"/>
                <a:gd name="T70" fmla="*/ 2147483647 w 509"/>
                <a:gd name="T71" fmla="*/ 2147483647 h 593"/>
                <a:gd name="T72" fmla="*/ 2147483647 w 509"/>
                <a:gd name="T73" fmla="*/ 2147483647 h 593"/>
                <a:gd name="T74" fmla="*/ 2147483647 w 509"/>
                <a:gd name="T75" fmla="*/ 2147483647 h 593"/>
                <a:gd name="T76" fmla="*/ 2147483647 w 509"/>
                <a:gd name="T77" fmla="*/ 2147483647 h 593"/>
                <a:gd name="T78" fmla="*/ 2147483647 w 509"/>
                <a:gd name="T79" fmla="*/ 2147483647 h 593"/>
                <a:gd name="T80" fmla="*/ 2147483647 w 509"/>
                <a:gd name="T81" fmla="*/ 2147483647 h 593"/>
                <a:gd name="T82" fmla="*/ 2147483647 w 509"/>
                <a:gd name="T83" fmla="*/ 2147483647 h 593"/>
                <a:gd name="T84" fmla="*/ 2147483647 w 509"/>
                <a:gd name="T85" fmla="*/ 2147483647 h 593"/>
                <a:gd name="T86" fmla="*/ 2147483647 w 509"/>
                <a:gd name="T87" fmla="*/ 2147483647 h 593"/>
                <a:gd name="T88" fmla="*/ 0 w 509"/>
                <a:gd name="T89" fmla="*/ 2147483647 h 593"/>
                <a:gd name="T90" fmla="*/ 2147483647 w 509"/>
                <a:gd name="T91" fmla="*/ 2147483647 h 593"/>
                <a:gd name="T92" fmla="*/ 2147483647 w 509"/>
                <a:gd name="T93" fmla="*/ 2147483647 h 593"/>
                <a:gd name="T94" fmla="*/ 2147483647 w 509"/>
                <a:gd name="T95" fmla="*/ 2147483647 h 593"/>
                <a:gd name="T96" fmla="*/ 2147483647 w 509"/>
                <a:gd name="T97" fmla="*/ 2147483647 h 593"/>
                <a:gd name="T98" fmla="*/ 2147483647 w 509"/>
                <a:gd name="T99" fmla="*/ 2147483647 h 593"/>
                <a:gd name="T100" fmla="*/ 2147483647 w 509"/>
                <a:gd name="T101" fmla="*/ 2147483647 h 593"/>
                <a:gd name="T102" fmla="*/ 2147483647 w 509"/>
                <a:gd name="T103" fmla="*/ 2147483647 h 593"/>
                <a:gd name="T104" fmla="*/ 2147483647 w 509"/>
                <a:gd name="T105" fmla="*/ 2147483647 h 5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09"/>
                <a:gd name="T160" fmla="*/ 0 h 593"/>
                <a:gd name="T161" fmla="*/ 509 w 509"/>
                <a:gd name="T162" fmla="*/ 593 h 5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Freeform 143"/>
            <p:cNvSpPr>
              <a:spLocks noEditPoints="1" noChangeArrowheads="1"/>
            </p:cNvSpPr>
            <p:nvPr/>
          </p:nvSpPr>
          <p:spPr bwMode="auto">
            <a:xfrm>
              <a:off x="3357554" y="1783212"/>
              <a:ext cx="222674" cy="458117"/>
            </a:xfrm>
            <a:custGeom>
              <a:avLst/>
              <a:gdLst>
                <a:gd name="T0" fmla="*/ 2147483647 w 214"/>
                <a:gd name="T1" fmla="*/ 2147483647 h 431"/>
                <a:gd name="T2" fmla="*/ 2147483647 w 214"/>
                <a:gd name="T3" fmla="*/ 2147483647 h 431"/>
                <a:gd name="T4" fmla="*/ 2147483647 w 214"/>
                <a:gd name="T5" fmla="*/ 2147483647 h 431"/>
                <a:gd name="T6" fmla="*/ 2147483647 w 214"/>
                <a:gd name="T7" fmla="*/ 2147483647 h 431"/>
                <a:gd name="T8" fmla="*/ 2147483647 w 214"/>
                <a:gd name="T9" fmla="*/ 2147483647 h 431"/>
                <a:gd name="T10" fmla="*/ 2147483647 w 214"/>
                <a:gd name="T11" fmla="*/ 2147483647 h 431"/>
                <a:gd name="T12" fmla="*/ 2147483647 w 214"/>
                <a:gd name="T13" fmla="*/ 2147483647 h 431"/>
                <a:gd name="T14" fmla="*/ 2147483647 w 214"/>
                <a:gd name="T15" fmla="*/ 2147483647 h 431"/>
                <a:gd name="T16" fmla="*/ 2147483647 w 214"/>
                <a:gd name="T17" fmla="*/ 2147483647 h 431"/>
                <a:gd name="T18" fmla="*/ 2147483647 w 214"/>
                <a:gd name="T19" fmla="*/ 2147483647 h 431"/>
                <a:gd name="T20" fmla="*/ 2147483647 w 214"/>
                <a:gd name="T21" fmla="*/ 2147483647 h 431"/>
                <a:gd name="T22" fmla="*/ 2147483647 w 214"/>
                <a:gd name="T23" fmla="*/ 2147483647 h 431"/>
                <a:gd name="T24" fmla="*/ 2147483647 w 214"/>
                <a:gd name="T25" fmla="*/ 2147483647 h 431"/>
                <a:gd name="T26" fmla="*/ 2147483647 w 214"/>
                <a:gd name="T27" fmla="*/ 2147483647 h 431"/>
                <a:gd name="T28" fmla="*/ 2147483647 w 214"/>
                <a:gd name="T29" fmla="*/ 2147483647 h 431"/>
                <a:gd name="T30" fmla="*/ 2147483647 w 214"/>
                <a:gd name="T31" fmla="*/ 2147483647 h 431"/>
                <a:gd name="T32" fmla="*/ 2147483647 w 214"/>
                <a:gd name="T33" fmla="*/ 2147483647 h 431"/>
                <a:gd name="T34" fmla="*/ 2147483647 w 214"/>
                <a:gd name="T35" fmla="*/ 2147483647 h 431"/>
                <a:gd name="T36" fmla="*/ 2147483647 w 214"/>
                <a:gd name="T37" fmla="*/ 2147483647 h 431"/>
                <a:gd name="T38" fmla="*/ 2147483647 w 214"/>
                <a:gd name="T39" fmla="*/ 2147483647 h 431"/>
                <a:gd name="T40" fmla="*/ 2147483647 w 214"/>
                <a:gd name="T41" fmla="*/ 2147483647 h 431"/>
                <a:gd name="T42" fmla="*/ 2147483647 w 214"/>
                <a:gd name="T43" fmla="*/ 2147483647 h 431"/>
                <a:gd name="T44" fmla="*/ 2147483647 w 214"/>
                <a:gd name="T45" fmla="*/ 2147483647 h 431"/>
                <a:gd name="T46" fmla="*/ 2147483647 w 214"/>
                <a:gd name="T47" fmla="*/ 2147483647 h 431"/>
                <a:gd name="T48" fmla="*/ 2147483647 w 214"/>
                <a:gd name="T49" fmla="*/ 2147483647 h 431"/>
                <a:gd name="T50" fmla="*/ 2147483647 w 214"/>
                <a:gd name="T51" fmla="*/ 2147483647 h 431"/>
                <a:gd name="T52" fmla="*/ 2147483647 w 214"/>
                <a:gd name="T53" fmla="*/ 2147483647 h 431"/>
                <a:gd name="T54" fmla="*/ 2147483647 w 214"/>
                <a:gd name="T55" fmla="*/ 2147483647 h 431"/>
                <a:gd name="T56" fmla="*/ 2147483647 w 214"/>
                <a:gd name="T57" fmla="*/ 2147483647 h 431"/>
                <a:gd name="T58" fmla="*/ 2147483647 w 214"/>
                <a:gd name="T59" fmla="*/ 2147483647 h 431"/>
                <a:gd name="T60" fmla="*/ 2147483647 w 214"/>
                <a:gd name="T61" fmla="*/ 0 h 431"/>
                <a:gd name="T62" fmla="*/ 2147483647 w 214"/>
                <a:gd name="T63" fmla="*/ 2147483647 h 431"/>
                <a:gd name="T64" fmla="*/ 2147483647 w 214"/>
                <a:gd name="T65" fmla="*/ 2147483647 h 431"/>
                <a:gd name="T66" fmla="*/ 2147483647 w 214"/>
                <a:gd name="T67" fmla="*/ 2147483647 h 431"/>
                <a:gd name="T68" fmla="*/ 2147483647 w 214"/>
                <a:gd name="T69" fmla="*/ 2147483647 h 431"/>
                <a:gd name="T70" fmla="*/ 2147483647 w 214"/>
                <a:gd name="T71" fmla="*/ 2147483647 h 431"/>
                <a:gd name="T72" fmla="*/ 2147483647 w 214"/>
                <a:gd name="T73" fmla="*/ 2147483647 h 431"/>
                <a:gd name="T74" fmla="*/ 2147483647 w 214"/>
                <a:gd name="T75" fmla="*/ 2147483647 h 431"/>
                <a:gd name="T76" fmla="*/ 2147483647 w 214"/>
                <a:gd name="T77" fmla="*/ 2147483647 h 431"/>
                <a:gd name="T78" fmla="*/ 2147483647 w 214"/>
                <a:gd name="T79" fmla="*/ 2147483647 h 431"/>
                <a:gd name="T80" fmla="*/ 2147483647 w 214"/>
                <a:gd name="T81" fmla="*/ 2147483647 h 431"/>
                <a:gd name="T82" fmla="*/ 2147483647 w 214"/>
                <a:gd name="T83" fmla="*/ 2147483647 h 431"/>
                <a:gd name="T84" fmla="*/ 2147483647 w 214"/>
                <a:gd name="T85" fmla="*/ 2147483647 h 431"/>
                <a:gd name="T86" fmla="*/ 2147483647 w 214"/>
                <a:gd name="T87" fmla="*/ 2147483647 h 431"/>
                <a:gd name="T88" fmla="*/ 2147483647 w 214"/>
                <a:gd name="T89" fmla="*/ 2147483647 h 4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"/>
                <a:gd name="T136" fmla="*/ 0 h 431"/>
                <a:gd name="T137" fmla="*/ 214 w 214"/>
                <a:gd name="T138" fmla="*/ 431 h 4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4" name="组合 213"/>
            <p:cNvGrpSpPr>
              <a:grpSpLocks/>
            </p:cNvGrpSpPr>
            <p:nvPr/>
          </p:nvGrpSpPr>
          <p:grpSpPr bwMode="auto">
            <a:xfrm>
              <a:off x="4004765" y="1840610"/>
              <a:ext cx="374592" cy="384776"/>
              <a:chOff x="0" y="0"/>
              <a:chExt cx="571500" cy="574675"/>
            </a:xfrm>
            <a:solidFill>
              <a:schemeClr val="bg1">
                <a:alpha val="70000"/>
              </a:schemeClr>
            </a:solidFill>
          </p:grpSpPr>
          <p:sp>
            <p:nvSpPr>
              <p:cNvPr id="142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43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85" name="组合 211"/>
            <p:cNvGrpSpPr>
              <a:grpSpLocks/>
            </p:cNvGrpSpPr>
            <p:nvPr/>
          </p:nvGrpSpPr>
          <p:grpSpPr bwMode="auto">
            <a:xfrm>
              <a:off x="3936090" y="2334867"/>
              <a:ext cx="293430" cy="282736"/>
              <a:chOff x="0" y="0"/>
              <a:chExt cx="447675" cy="422275"/>
            </a:xfrm>
            <a:solidFill>
              <a:schemeClr val="bg1">
                <a:alpha val="70000"/>
              </a:schemeClr>
            </a:solidFill>
          </p:grpSpPr>
          <p:sp>
            <p:nvSpPr>
              <p:cNvPr id="140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41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grpSp>
          <p:nvGrpSpPr>
            <p:cNvPr id="86" name="组合 200"/>
            <p:cNvGrpSpPr>
              <a:grpSpLocks/>
            </p:cNvGrpSpPr>
            <p:nvPr/>
          </p:nvGrpSpPr>
          <p:grpSpPr bwMode="auto">
            <a:xfrm>
              <a:off x="4683193" y="619317"/>
              <a:ext cx="443267" cy="372021"/>
              <a:chOff x="0" y="0"/>
              <a:chExt cx="676275" cy="555625"/>
            </a:xfrm>
            <a:solidFill>
              <a:schemeClr val="bg1">
                <a:alpha val="70000"/>
              </a:schemeClr>
            </a:solidFill>
          </p:grpSpPr>
          <p:sp>
            <p:nvSpPr>
              <p:cNvPr id="13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48" name="Freeform 151"/>
            <p:cNvSpPr>
              <a:spLocks noEditPoints="1" noChangeArrowheads="1"/>
            </p:cNvSpPr>
            <p:nvPr/>
          </p:nvSpPr>
          <p:spPr bwMode="auto">
            <a:xfrm>
              <a:off x="3609363" y="2227512"/>
              <a:ext cx="249728" cy="442174"/>
            </a:xfrm>
            <a:custGeom>
              <a:avLst/>
              <a:gdLst>
                <a:gd name="T0" fmla="*/ 2147483647 w 240"/>
                <a:gd name="T1" fmla="*/ 2147483647 h 416"/>
                <a:gd name="T2" fmla="*/ 2147483647 w 240"/>
                <a:gd name="T3" fmla="*/ 2147483647 h 416"/>
                <a:gd name="T4" fmla="*/ 2147483647 w 240"/>
                <a:gd name="T5" fmla="*/ 2147483647 h 416"/>
                <a:gd name="T6" fmla="*/ 2147483647 w 240"/>
                <a:gd name="T7" fmla="*/ 2147483647 h 416"/>
                <a:gd name="T8" fmla="*/ 2147483647 w 240"/>
                <a:gd name="T9" fmla="*/ 2147483647 h 416"/>
                <a:gd name="T10" fmla="*/ 2147483647 w 240"/>
                <a:gd name="T11" fmla="*/ 2147483647 h 416"/>
                <a:gd name="T12" fmla="*/ 2147483647 w 240"/>
                <a:gd name="T13" fmla="*/ 2147483647 h 416"/>
                <a:gd name="T14" fmla="*/ 2147483647 w 240"/>
                <a:gd name="T15" fmla="*/ 2147483647 h 416"/>
                <a:gd name="T16" fmla="*/ 2147483647 w 240"/>
                <a:gd name="T17" fmla="*/ 2147483647 h 416"/>
                <a:gd name="T18" fmla="*/ 2147483647 w 240"/>
                <a:gd name="T19" fmla="*/ 2147483647 h 416"/>
                <a:gd name="T20" fmla="*/ 2147483647 w 240"/>
                <a:gd name="T21" fmla="*/ 2147483647 h 416"/>
                <a:gd name="T22" fmla="*/ 2147483647 w 240"/>
                <a:gd name="T23" fmla="*/ 2147483647 h 416"/>
                <a:gd name="T24" fmla="*/ 2147483647 w 240"/>
                <a:gd name="T25" fmla="*/ 2147483647 h 416"/>
                <a:gd name="T26" fmla="*/ 2147483647 w 240"/>
                <a:gd name="T27" fmla="*/ 2147483647 h 416"/>
                <a:gd name="T28" fmla="*/ 2147483647 w 240"/>
                <a:gd name="T29" fmla="*/ 2147483647 h 416"/>
                <a:gd name="T30" fmla="*/ 2147483647 w 240"/>
                <a:gd name="T31" fmla="*/ 2147483647 h 416"/>
                <a:gd name="T32" fmla="*/ 2147483647 w 240"/>
                <a:gd name="T33" fmla="*/ 2147483647 h 416"/>
                <a:gd name="T34" fmla="*/ 2147483647 w 240"/>
                <a:gd name="T35" fmla="*/ 2147483647 h 416"/>
                <a:gd name="T36" fmla="*/ 2147483647 w 240"/>
                <a:gd name="T37" fmla="*/ 2147483647 h 416"/>
                <a:gd name="T38" fmla="*/ 2147483647 w 240"/>
                <a:gd name="T39" fmla="*/ 2147483647 h 416"/>
                <a:gd name="T40" fmla="*/ 2147483647 w 240"/>
                <a:gd name="T41" fmla="*/ 2147483647 h 416"/>
                <a:gd name="T42" fmla="*/ 2147483647 w 240"/>
                <a:gd name="T43" fmla="*/ 2147483647 h 416"/>
                <a:gd name="T44" fmla="*/ 2147483647 w 240"/>
                <a:gd name="T45" fmla="*/ 2147483647 h 416"/>
                <a:gd name="T46" fmla="*/ 2147483647 w 240"/>
                <a:gd name="T47" fmla="*/ 2147483647 h 416"/>
                <a:gd name="T48" fmla="*/ 2147483647 w 240"/>
                <a:gd name="T49" fmla="*/ 2147483647 h 416"/>
                <a:gd name="T50" fmla="*/ 2147483647 w 240"/>
                <a:gd name="T51" fmla="*/ 2147483647 h 416"/>
                <a:gd name="T52" fmla="*/ 2147483647 w 240"/>
                <a:gd name="T53" fmla="*/ 2147483647 h 416"/>
                <a:gd name="T54" fmla="*/ 2147483647 w 240"/>
                <a:gd name="T55" fmla="*/ 2147483647 h 416"/>
                <a:gd name="T56" fmla="*/ 2147483647 w 240"/>
                <a:gd name="T57" fmla="*/ 2147483647 h 416"/>
                <a:gd name="T58" fmla="*/ 2147483647 w 240"/>
                <a:gd name="T59" fmla="*/ 2147483647 h 416"/>
                <a:gd name="T60" fmla="*/ 2147483647 w 240"/>
                <a:gd name="T61" fmla="*/ 2147483647 h 416"/>
                <a:gd name="T62" fmla="*/ 2147483647 w 240"/>
                <a:gd name="T63" fmla="*/ 2147483647 h 416"/>
                <a:gd name="T64" fmla="*/ 2147483647 w 240"/>
                <a:gd name="T65" fmla="*/ 2147483647 h 416"/>
                <a:gd name="T66" fmla="*/ 2147483647 w 240"/>
                <a:gd name="T67" fmla="*/ 2147483647 h 416"/>
                <a:gd name="T68" fmla="*/ 2147483647 w 240"/>
                <a:gd name="T69" fmla="*/ 2147483647 h 416"/>
                <a:gd name="T70" fmla="*/ 2147483647 w 240"/>
                <a:gd name="T71" fmla="*/ 2147483647 h 416"/>
                <a:gd name="T72" fmla="*/ 2147483647 w 240"/>
                <a:gd name="T73" fmla="*/ 2147483647 h 416"/>
                <a:gd name="T74" fmla="*/ 2147483647 w 240"/>
                <a:gd name="T75" fmla="*/ 2147483647 h 416"/>
                <a:gd name="T76" fmla="*/ 2147483647 w 240"/>
                <a:gd name="T77" fmla="*/ 0 h 416"/>
                <a:gd name="T78" fmla="*/ 2147483647 w 240"/>
                <a:gd name="T79" fmla="*/ 2147483647 h 416"/>
                <a:gd name="T80" fmla="*/ 2147483647 w 240"/>
                <a:gd name="T81" fmla="*/ 2147483647 h 416"/>
                <a:gd name="T82" fmla="*/ 2147483647 w 240"/>
                <a:gd name="T83" fmla="*/ 2147483647 h 416"/>
                <a:gd name="T84" fmla="*/ 2147483647 w 240"/>
                <a:gd name="T85" fmla="*/ 2147483647 h 416"/>
                <a:gd name="T86" fmla="*/ 2147483647 w 240"/>
                <a:gd name="T87" fmla="*/ 2147483647 h 416"/>
                <a:gd name="T88" fmla="*/ 2147483647 w 240"/>
                <a:gd name="T89" fmla="*/ 2147483647 h 416"/>
                <a:gd name="T90" fmla="*/ 2147483647 w 240"/>
                <a:gd name="T91" fmla="*/ 2147483647 h 416"/>
                <a:gd name="T92" fmla="*/ 2147483647 w 240"/>
                <a:gd name="T93" fmla="*/ 2147483647 h 416"/>
                <a:gd name="T94" fmla="*/ 2147483647 w 240"/>
                <a:gd name="T95" fmla="*/ 2147483647 h 416"/>
                <a:gd name="T96" fmla="*/ 2147483647 w 240"/>
                <a:gd name="T97" fmla="*/ 2147483647 h 416"/>
                <a:gd name="T98" fmla="*/ 2147483647 w 240"/>
                <a:gd name="T99" fmla="*/ 2147483647 h 416"/>
                <a:gd name="T100" fmla="*/ 2147483647 w 240"/>
                <a:gd name="T101" fmla="*/ 2147483647 h 416"/>
                <a:gd name="T102" fmla="*/ 2147483647 w 240"/>
                <a:gd name="T103" fmla="*/ 2147483647 h 416"/>
                <a:gd name="T104" fmla="*/ 2147483647 w 240"/>
                <a:gd name="T105" fmla="*/ 2147483647 h 416"/>
                <a:gd name="T106" fmla="*/ 2147483647 w 240"/>
                <a:gd name="T107" fmla="*/ 2147483647 h 416"/>
                <a:gd name="T108" fmla="*/ 2147483647 w 240"/>
                <a:gd name="T109" fmla="*/ 2147483647 h 416"/>
                <a:gd name="T110" fmla="*/ 2147483647 w 240"/>
                <a:gd name="T111" fmla="*/ 2147483647 h 4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"/>
                <a:gd name="T169" fmla="*/ 0 h 416"/>
                <a:gd name="T170" fmla="*/ 240 w 240"/>
                <a:gd name="T171" fmla="*/ 416 h 4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Freeform 152"/>
            <p:cNvSpPr>
              <a:spLocks noEditPoints="1" noChangeArrowheads="1"/>
            </p:cNvSpPr>
            <p:nvPr/>
          </p:nvSpPr>
          <p:spPr bwMode="auto">
            <a:xfrm>
              <a:off x="5163919" y="1649285"/>
              <a:ext cx="358984" cy="398594"/>
            </a:xfrm>
            <a:custGeom>
              <a:avLst/>
              <a:gdLst>
                <a:gd name="T0" fmla="*/ 2147483647 w 345"/>
                <a:gd name="T1" fmla="*/ 2147483647 h 375"/>
                <a:gd name="T2" fmla="*/ 2147483647 w 345"/>
                <a:gd name="T3" fmla="*/ 2147483647 h 375"/>
                <a:gd name="T4" fmla="*/ 2147483647 w 345"/>
                <a:gd name="T5" fmla="*/ 2147483647 h 375"/>
                <a:gd name="T6" fmla="*/ 2147483647 w 345"/>
                <a:gd name="T7" fmla="*/ 2147483647 h 375"/>
                <a:gd name="T8" fmla="*/ 2147483647 w 345"/>
                <a:gd name="T9" fmla="*/ 2147483647 h 375"/>
                <a:gd name="T10" fmla="*/ 2147483647 w 345"/>
                <a:gd name="T11" fmla="*/ 2147483647 h 375"/>
                <a:gd name="T12" fmla="*/ 2147483647 w 345"/>
                <a:gd name="T13" fmla="*/ 2147483647 h 375"/>
                <a:gd name="T14" fmla="*/ 2147483647 w 345"/>
                <a:gd name="T15" fmla="*/ 2147483647 h 375"/>
                <a:gd name="T16" fmla="*/ 2147483647 w 345"/>
                <a:gd name="T17" fmla="*/ 2147483647 h 375"/>
                <a:gd name="T18" fmla="*/ 2147483647 w 345"/>
                <a:gd name="T19" fmla="*/ 2147483647 h 375"/>
                <a:gd name="T20" fmla="*/ 2147483647 w 345"/>
                <a:gd name="T21" fmla="*/ 2147483647 h 375"/>
                <a:gd name="T22" fmla="*/ 2147483647 w 345"/>
                <a:gd name="T23" fmla="*/ 2147483647 h 375"/>
                <a:gd name="T24" fmla="*/ 2147483647 w 345"/>
                <a:gd name="T25" fmla="*/ 2147483647 h 375"/>
                <a:gd name="T26" fmla="*/ 2147483647 w 345"/>
                <a:gd name="T27" fmla="*/ 2147483647 h 375"/>
                <a:gd name="T28" fmla="*/ 2147483647 w 345"/>
                <a:gd name="T29" fmla="*/ 2147483647 h 375"/>
                <a:gd name="T30" fmla="*/ 2147483647 w 345"/>
                <a:gd name="T31" fmla="*/ 2147483647 h 375"/>
                <a:gd name="T32" fmla="*/ 2147483647 w 345"/>
                <a:gd name="T33" fmla="*/ 2147483647 h 375"/>
                <a:gd name="T34" fmla="*/ 2147483647 w 345"/>
                <a:gd name="T35" fmla="*/ 2147483647 h 375"/>
                <a:gd name="T36" fmla="*/ 2147483647 w 345"/>
                <a:gd name="T37" fmla="*/ 2147483647 h 375"/>
                <a:gd name="T38" fmla="*/ 2147483647 w 345"/>
                <a:gd name="T39" fmla="*/ 2147483647 h 375"/>
                <a:gd name="T40" fmla="*/ 2147483647 w 345"/>
                <a:gd name="T41" fmla="*/ 2147483647 h 375"/>
                <a:gd name="T42" fmla="*/ 2147483647 w 345"/>
                <a:gd name="T43" fmla="*/ 2147483647 h 375"/>
                <a:gd name="T44" fmla="*/ 2147483647 w 345"/>
                <a:gd name="T45" fmla="*/ 2147483647 h 375"/>
                <a:gd name="T46" fmla="*/ 2147483647 w 345"/>
                <a:gd name="T47" fmla="*/ 2147483647 h 375"/>
                <a:gd name="T48" fmla="*/ 2147483647 w 345"/>
                <a:gd name="T49" fmla="*/ 2147483647 h 375"/>
                <a:gd name="T50" fmla="*/ 2147483647 w 345"/>
                <a:gd name="T51" fmla="*/ 2147483647 h 375"/>
                <a:gd name="T52" fmla="*/ 2147483647 w 345"/>
                <a:gd name="T53" fmla="*/ 2147483647 h 375"/>
                <a:gd name="T54" fmla="*/ 2147483647 w 345"/>
                <a:gd name="T55" fmla="*/ 2147483647 h 375"/>
                <a:gd name="T56" fmla="*/ 2147483647 w 345"/>
                <a:gd name="T57" fmla="*/ 2147483647 h 375"/>
                <a:gd name="T58" fmla="*/ 2147483647 w 345"/>
                <a:gd name="T59" fmla="*/ 2147483647 h 375"/>
                <a:gd name="T60" fmla="*/ 2147483647 w 345"/>
                <a:gd name="T61" fmla="*/ 2147483647 h 375"/>
                <a:gd name="T62" fmla="*/ 2147483647 w 345"/>
                <a:gd name="T63" fmla="*/ 2147483647 h 375"/>
                <a:gd name="T64" fmla="*/ 2147483647 w 345"/>
                <a:gd name="T65" fmla="*/ 2147483647 h 375"/>
                <a:gd name="T66" fmla="*/ 2147483647 w 345"/>
                <a:gd name="T67" fmla="*/ 2147483647 h 375"/>
                <a:gd name="T68" fmla="*/ 2147483647 w 345"/>
                <a:gd name="T69" fmla="*/ 2147483647 h 375"/>
                <a:gd name="T70" fmla="*/ 2147483647 w 345"/>
                <a:gd name="T71" fmla="*/ 2147483647 h 375"/>
                <a:gd name="T72" fmla="*/ 2147483647 w 345"/>
                <a:gd name="T73" fmla="*/ 2147483647 h 375"/>
                <a:gd name="T74" fmla="*/ 2147483647 w 345"/>
                <a:gd name="T75" fmla="*/ 2147483647 h 375"/>
                <a:gd name="T76" fmla="*/ 2147483647 w 345"/>
                <a:gd name="T77" fmla="*/ 2147483647 h 375"/>
                <a:gd name="T78" fmla="*/ 2147483647 w 345"/>
                <a:gd name="T79" fmla="*/ 0 h 375"/>
                <a:gd name="T80" fmla="*/ 2147483647 w 345"/>
                <a:gd name="T81" fmla="*/ 2147483647 h 375"/>
                <a:gd name="T82" fmla="*/ 2147483647 w 345"/>
                <a:gd name="T83" fmla="*/ 2147483647 h 375"/>
                <a:gd name="T84" fmla="*/ 2147483647 w 345"/>
                <a:gd name="T85" fmla="*/ 2147483647 h 375"/>
                <a:gd name="T86" fmla="*/ 2147483647 w 345"/>
                <a:gd name="T87" fmla="*/ 2147483647 h 375"/>
                <a:gd name="T88" fmla="*/ 2147483647 w 345"/>
                <a:gd name="T89" fmla="*/ 2147483647 h 375"/>
                <a:gd name="T90" fmla="*/ 2147483647 w 345"/>
                <a:gd name="T91" fmla="*/ 2147483647 h 375"/>
                <a:gd name="T92" fmla="*/ 2147483647 w 345"/>
                <a:gd name="T93" fmla="*/ 2147483647 h 375"/>
                <a:gd name="T94" fmla="*/ 2147483647 w 345"/>
                <a:gd name="T95" fmla="*/ 2147483647 h 375"/>
                <a:gd name="T96" fmla="*/ 2147483647 w 345"/>
                <a:gd name="T97" fmla="*/ 2147483647 h 375"/>
                <a:gd name="T98" fmla="*/ 2147483647 w 345"/>
                <a:gd name="T99" fmla="*/ 2147483647 h 375"/>
                <a:gd name="T100" fmla="*/ 2147483647 w 345"/>
                <a:gd name="T101" fmla="*/ 2147483647 h 375"/>
                <a:gd name="T102" fmla="*/ 2147483647 w 345"/>
                <a:gd name="T103" fmla="*/ 2147483647 h 375"/>
                <a:gd name="T104" fmla="*/ 2147483647 w 345"/>
                <a:gd name="T105" fmla="*/ 2147483647 h 375"/>
                <a:gd name="T106" fmla="*/ 2147483647 w 345"/>
                <a:gd name="T107" fmla="*/ 2147483647 h 375"/>
                <a:gd name="T108" fmla="*/ 2147483647 w 345"/>
                <a:gd name="T109" fmla="*/ 2147483647 h 375"/>
                <a:gd name="T110" fmla="*/ 0 w 345"/>
                <a:gd name="T111" fmla="*/ 2147483647 h 375"/>
                <a:gd name="T112" fmla="*/ 2147483647 w 345"/>
                <a:gd name="T113" fmla="*/ 2147483647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Freeform 153"/>
            <p:cNvSpPr>
              <a:spLocks noEditPoints="1" noChangeArrowheads="1"/>
            </p:cNvSpPr>
            <p:nvPr/>
          </p:nvSpPr>
          <p:spPr bwMode="auto">
            <a:xfrm>
              <a:off x="3854929" y="615065"/>
              <a:ext cx="339214" cy="338008"/>
            </a:xfrm>
            <a:custGeom>
              <a:avLst/>
              <a:gdLst>
                <a:gd name="T0" fmla="*/ 2147483647 w 325"/>
                <a:gd name="T1" fmla="*/ 2147483647 h 318"/>
                <a:gd name="T2" fmla="*/ 2147483647 w 325"/>
                <a:gd name="T3" fmla="*/ 2147483647 h 318"/>
                <a:gd name="T4" fmla="*/ 2147483647 w 325"/>
                <a:gd name="T5" fmla="*/ 2147483647 h 318"/>
                <a:gd name="T6" fmla="*/ 2147483647 w 325"/>
                <a:gd name="T7" fmla="*/ 2147483647 h 318"/>
                <a:gd name="T8" fmla="*/ 2147483647 w 325"/>
                <a:gd name="T9" fmla="*/ 2147483647 h 318"/>
                <a:gd name="T10" fmla="*/ 2147483647 w 325"/>
                <a:gd name="T11" fmla="*/ 2147483647 h 318"/>
                <a:gd name="T12" fmla="*/ 2147483647 w 325"/>
                <a:gd name="T13" fmla="*/ 2147483647 h 318"/>
                <a:gd name="T14" fmla="*/ 2147483647 w 325"/>
                <a:gd name="T15" fmla="*/ 2147483647 h 318"/>
                <a:gd name="T16" fmla="*/ 2147483647 w 325"/>
                <a:gd name="T17" fmla="*/ 2147483647 h 318"/>
                <a:gd name="T18" fmla="*/ 2147483647 w 325"/>
                <a:gd name="T19" fmla="*/ 2147483647 h 318"/>
                <a:gd name="T20" fmla="*/ 2147483647 w 325"/>
                <a:gd name="T21" fmla="*/ 2147483647 h 318"/>
                <a:gd name="T22" fmla="*/ 2147483647 w 325"/>
                <a:gd name="T23" fmla="*/ 2147483647 h 318"/>
                <a:gd name="T24" fmla="*/ 2147483647 w 325"/>
                <a:gd name="T25" fmla="*/ 2147483647 h 318"/>
                <a:gd name="T26" fmla="*/ 2147483647 w 325"/>
                <a:gd name="T27" fmla="*/ 2147483647 h 318"/>
                <a:gd name="T28" fmla="*/ 2147483647 w 325"/>
                <a:gd name="T29" fmla="*/ 2147483647 h 318"/>
                <a:gd name="T30" fmla="*/ 2147483647 w 325"/>
                <a:gd name="T31" fmla="*/ 2147483647 h 318"/>
                <a:gd name="T32" fmla="*/ 2147483647 w 325"/>
                <a:gd name="T33" fmla="*/ 2147483647 h 318"/>
                <a:gd name="T34" fmla="*/ 2147483647 w 325"/>
                <a:gd name="T35" fmla="*/ 2147483647 h 318"/>
                <a:gd name="T36" fmla="*/ 2147483647 w 325"/>
                <a:gd name="T37" fmla="*/ 2147483647 h 318"/>
                <a:gd name="T38" fmla="*/ 2147483647 w 325"/>
                <a:gd name="T39" fmla="*/ 2147483647 h 318"/>
                <a:gd name="T40" fmla="*/ 2147483647 w 325"/>
                <a:gd name="T41" fmla="*/ 2147483647 h 318"/>
                <a:gd name="T42" fmla="*/ 2147483647 w 325"/>
                <a:gd name="T43" fmla="*/ 2147483647 h 318"/>
                <a:gd name="T44" fmla="*/ 2147483647 w 325"/>
                <a:gd name="T45" fmla="*/ 2147483647 h 318"/>
                <a:gd name="T46" fmla="*/ 2147483647 w 325"/>
                <a:gd name="T47" fmla="*/ 2147483647 h 318"/>
                <a:gd name="T48" fmla="*/ 2147483647 w 325"/>
                <a:gd name="T49" fmla="*/ 2147483647 h 318"/>
                <a:gd name="T50" fmla="*/ 2147483647 w 325"/>
                <a:gd name="T51" fmla="*/ 2147483647 h 318"/>
                <a:gd name="T52" fmla="*/ 2147483647 w 325"/>
                <a:gd name="T53" fmla="*/ 2147483647 h 318"/>
                <a:gd name="T54" fmla="*/ 2147483647 w 325"/>
                <a:gd name="T55" fmla="*/ 2147483647 h 318"/>
                <a:gd name="T56" fmla="*/ 2147483647 w 325"/>
                <a:gd name="T57" fmla="*/ 2147483647 h 318"/>
                <a:gd name="T58" fmla="*/ 2147483647 w 325"/>
                <a:gd name="T59" fmla="*/ 2147483647 h 318"/>
                <a:gd name="T60" fmla="*/ 2147483647 w 325"/>
                <a:gd name="T61" fmla="*/ 2147483647 h 318"/>
                <a:gd name="T62" fmla="*/ 2147483647 w 325"/>
                <a:gd name="T63" fmla="*/ 2147483647 h 318"/>
                <a:gd name="T64" fmla="*/ 2147483647 w 325"/>
                <a:gd name="T65" fmla="*/ 2147483647 h 318"/>
                <a:gd name="T66" fmla="*/ 2147483647 w 325"/>
                <a:gd name="T67" fmla="*/ 2147483647 h 318"/>
                <a:gd name="T68" fmla="*/ 2147483647 w 325"/>
                <a:gd name="T69" fmla="*/ 2147483647 h 318"/>
                <a:gd name="T70" fmla="*/ 2147483647 w 325"/>
                <a:gd name="T71" fmla="*/ 2147483647 h 318"/>
                <a:gd name="T72" fmla="*/ 2147483647 w 325"/>
                <a:gd name="T73" fmla="*/ 2147483647 h 318"/>
                <a:gd name="T74" fmla="*/ 2147483647 w 325"/>
                <a:gd name="T75" fmla="*/ 2147483647 h 318"/>
                <a:gd name="T76" fmla="*/ 2147483647 w 325"/>
                <a:gd name="T77" fmla="*/ 2147483647 h 318"/>
                <a:gd name="T78" fmla="*/ 2147483647 w 325"/>
                <a:gd name="T79" fmla="*/ 2147483647 h 318"/>
                <a:gd name="T80" fmla="*/ 2147483647 w 325"/>
                <a:gd name="T81" fmla="*/ 2147483647 h 318"/>
                <a:gd name="T82" fmla="*/ 2147483647 w 325"/>
                <a:gd name="T83" fmla="*/ 2147483647 h 318"/>
                <a:gd name="T84" fmla="*/ 2147483647 w 325"/>
                <a:gd name="T85" fmla="*/ 2147483647 h 318"/>
                <a:gd name="T86" fmla="*/ 2147483647 w 325"/>
                <a:gd name="T87" fmla="*/ 2147483647 h 318"/>
                <a:gd name="T88" fmla="*/ 2147483647 w 325"/>
                <a:gd name="T89" fmla="*/ 2147483647 h 318"/>
                <a:gd name="T90" fmla="*/ 2147483647 w 325"/>
                <a:gd name="T91" fmla="*/ 2147483647 h 318"/>
                <a:gd name="T92" fmla="*/ 2147483647 w 325"/>
                <a:gd name="T93" fmla="*/ 2147483647 h 318"/>
                <a:gd name="T94" fmla="*/ 2147483647 w 325"/>
                <a:gd name="T95" fmla="*/ 2147483647 h 318"/>
                <a:gd name="T96" fmla="*/ 2147483647 w 325"/>
                <a:gd name="T97" fmla="*/ 2147483647 h 318"/>
                <a:gd name="T98" fmla="*/ 2147483647 w 325"/>
                <a:gd name="T99" fmla="*/ 2147483647 h 318"/>
                <a:gd name="T100" fmla="*/ 2147483647 w 325"/>
                <a:gd name="T101" fmla="*/ 2147483647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5"/>
                <a:gd name="T154" fmla="*/ 0 h 318"/>
                <a:gd name="T155" fmla="*/ 325 w 325"/>
                <a:gd name="T156" fmla="*/ 318 h 3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Freeform 154"/>
            <p:cNvSpPr>
              <a:spLocks noEditPoints="1" noChangeArrowheads="1"/>
            </p:cNvSpPr>
            <p:nvPr/>
          </p:nvSpPr>
          <p:spPr bwMode="auto">
            <a:xfrm>
              <a:off x="5043217" y="2056382"/>
              <a:ext cx="320484" cy="343323"/>
            </a:xfrm>
            <a:custGeom>
              <a:avLst/>
              <a:gdLst>
                <a:gd name="T0" fmla="*/ 2147483647 w 308"/>
                <a:gd name="T1" fmla="*/ 2147483647 h 323"/>
                <a:gd name="T2" fmla="*/ 2147483647 w 308"/>
                <a:gd name="T3" fmla="*/ 2147483647 h 323"/>
                <a:gd name="T4" fmla="*/ 2147483647 w 308"/>
                <a:gd name="T5" fmla="*/ 2147483647 h 323"/>
                <a:gd name="T6" fmla="*/ 2147483647 w 308"/>
                <a:gd name="T7" fmla="*/ 2147483647 h 323"/>
                <a:gd name="T8" fmla="*/ 2147483647 w 308"/>
                <a:gd name="T9" fmla="*/ 2147483647 h 323"/>
                <a:gd name="T10" fmla="*/ 2147483647 w 308"/>
                <a:gd name="T11" fmla="*/ 2147483647 h 323"/>
                <a:gd name="T12" fmla="*/ 2147483647 w 308"/>
                <a:gd name="T13" fmla="*/ 2147483647 h 323"/>
                <a:gd name="T14" fmla="*/ 2147483647 w 308"/>
                <a:gd name="T15" fmla="*/ 2147483647 h 323"/>
                <a:gd name="T16" fmla="*/ 2147483647 w 308"/>
                <a:gd name="T17" fmla="*/ 2147483647 h 323"/>
                <a:gd name="T18" fmla="*/ 2147483647 w 308"/>
                <a:gd name="T19" fmla="*/ 2147483647 h 323"/>
                <a:gd name="T20" fmla="*/ 2147483647 w 308"/>
                <a:gd name="T21" fmla="*/ 2147483647 h 323"/>
                <a:gd name="T22" fmla="*/ 2147483647 w 308"/>
                <a:gd name="T23" fmla="*/ 2147483647 h 323"/>
                <a:gd name="T24" fmla="*/ 2147483647 w 308"/>
                <a:gd name="T25" fmla="*/ 2147483647 h 323"/>
                <a:gd name="T26" fmla="*/ 2147483647 w 308"/>
                <a:gd name="T27" fmla="*/ 2147483647 h 323"/>
                <a:gd name="T28" fmla="*/ 2147483647 w 308"/>
                <a:gd name="T29" fmla="*/ 2147483647 h 323"/>
                <a:gd name="T30" fmla="*/ 2147483647 w 308"/>
                <a:gd name="T31" fmla="*/ 2147483647 h 323"/>
                <a:gd name="T32" fmla="*/ 2147483647 w 308"/>
                <a:gd name="T33" fmla="*/ 2147483647 h 323"/>
                <a:gd name="T34" fmla="*/ 2147483647 w 308"/>
                <a:gd name="T35" fmla="*/ 2147483647 h 323"/>
                <a:gd name="T36" fmla="*/ 2147483647 w 308"/>
                <a:gd name="T37" fmla="*/ 2147483647 h 323"/>
                <a:gd name="T38" fmla="*/ 2147483647 w 308"/>
                <a:gd name="T39" fmla="*/ 2147483647 h 323"/>
                <a:gd name="T40" fmla="*/ 2147483647 w 308"/>
                <a:gd name="T41" fmla="*/ 2147483647 h 323"/>
                <a:gd name="T42" fmla="*/ 2147483647 w 308"/>
                <a:gd name="T43" fmla="*/ 2147483647 h 323"/>
                <a:gd name="T44" fmla="*/ 2147483647 w 308"/>
                <a:gd name="T45" fmla="*/ 2147483647 h 323"/>
                <a:gd name="T46" fmla="*/ 2147483647 w 308"/>
                <a:gd name="T47" fmla="*/ 2147483647 h 323"/>
                <a:gd name="T48" fmla="*/ 2147483647 w 308"/>
                <a:gd name="T49" fmla="*/ 2147483647 h 323"/>
                <a:gd name="T50" fmla="*/ 2147483647 w 308"/>
                <a:gd name="T51" fmla="*/ 2147483647 h 323"/>
                <a:gd name="T52" fmla="*/ 2147483647 w 308"/>
                <a:gd name="T53" fmla="*/ 2147483647 h 323"/>
                <a:gd name="T54" fmla="*/ 2147483647 w 308"/>
                <a:gd name="T55" fmla="*/ 0 h 323"/>
                <a:gd name="T56" fmla="*/ 2147483647 w 308"/>
                <a:gd name="T57" fmla="*/ 2147483647 h 323"/>
                <a:gd name="T58" fmla="*/ 2147483647 w 308"/>
                <a:gd name="T59" fmla="*/ 2147483647 h 323"/>
                <a:gd name="T60" fmla="*/ 2147483647 w 308"/>
                <a:gd name="T61" fmla="*/ 2147483647 h 323"/>
                <a:gd name="T62" fmla="*/ 2147483647 w 308"/>
                <a:gd name="T63" fmla="*/ 2147483647 h 323"/>
                <a:gd name="T64" fmla="*/ 2147483647 w 308"/>
                <a:gd name="T65" fmla="*/ 2147483647 h 323"/>
                <a:gd name="T66" fmla="*/ 2147483647 w 308"/>
                <a:gd name="T67" fmla="*/ 2147483647 h 323"/>
                <a:gd name="T68" fmla="*/ 2147483647 w 308"/>
                <a:gd name="T69" fmla="*/ 2147483647 h 323"/>
                <a:gd name="T70" fmla="*/ 2147483647 w 308"/>
                <a:gd name="T71" fmla="*/ 2147483647 h 323"/>
                <a:gd name="T72" fmla="*/ 2147483647 w 308"/>
                <a:gd name="T73" fmla="*/ 2147483647 h 323"/>
                <a:gd name="T74" fmla="*/ 2147483647 w 308"/>
                <a:gd name="T75" fmla="*/ 2147483647 h 323"/>
                <a:gd name="T76" fmla="*/ 2147483647 w 308"/>
                <a:gd name="T77" fmla="*/ 2147483647 h 323"/>
                <a:gd name="T78" fmla="*/ 2147483647 w 308"/>
                <a:gd name="T79" fmla="*/ 2147483647 h 323"/>
                <a:gd name="T80" fmla="*/ 2147483647 w 308"/>
                <a:gd name="T81" fmla="*/ 2147483647 h 323"/>
                <a:gd name="T82" fmla="*/ 2147483647 w 308"/>
                <a:gd name="T83" fmla="*/ 2147483647 h 323"/>
                <a:gd name="T84" fmla="*/ 2147483647 w 308"/>
                <a:gd name="T85" fmla="*/ 2147483647 h 323"/>
                <a:gd name="T86" fmla="*/ 2147483647 w 308"/>
                <a:gd name="T87" fmla="*/ 2147483647 h 323"/>
                <a:gd name="T88" fmla="*/ 2147483647 w 308"/>
                <a:gd name="T89" fmla="*/ 2147483647 h 323"/>
                <a:gd name="T90" fmla="*/ 2147483647 w 308"/>
                <a:gd name="T91" fmla="*/ 2147483647 h 323"/>
                <a:gd name="T92" fmla="*/ 2147483647 w 308"/>
                <a:gd name="T93" fmla="*/ 2147483647 h 323"/>
                <a:gd name="T94" fmla="*/ 2147483647 w 308"/>
                <a:gd name="T95" fmla="*/ 2147483647 h 323"/>
                <a:gd name="T96" fmla="*/ 2147483647 w 308"/>
                <a:gd name="T97" fmla="*/ 2147483647 h 323"/>
                <a:gd name="T98" fmla="*/ 2147483647 w 308"/>
                <a:gd name="T99" fmla="*/ 2147483647 h 323"/>
                <a:gd name="T100" fmla="*/ 2147483647 w 308"/>
                <a:gd name="T101" fmla="*/ 2147483647 h 323"/>
                <a:gd name="T102" fmla="*/ 2147483647 w 308"/>
                <a:gd name="T103" fmla="*/ 2147483647 h 323"/>
                <a:gd name="T104" fmla="*/ 2147483647 w 308"/>
                <a:gd name="T105" fmla="*/ 2147483647 h 323"/>
                <a:gd name="T106" fmla="*/ 2147483647 w 308"/>
                <a:gd name="T107" fmla="*/ 2147483647 h 323"/>
                <a:gd name="T108" fmla="*/ 2147483647 w 308"/>
                <a:gd name="T109" fmla="*/ 2147483647 h 323"/>
                <a:gd name="T110" fmla="*/ 2147483647 w 308"/>
                <a:gd name="T111" fmla="*/ 2147483647 h 323"/>
                <a:gd name="T112" fmla="*/ 2147483647 w 308"/>
                <a:gd name="T113" fmla="*/ 2147483647 h 323"/>
                <a:gd name="T114" fmla="*/ 2147483647 w 308"/>
                <a:gd name="T115" fmla="*/ 2147483647 h 323"/>
                <a:gd name="T116" fmla="*/ 2147483647 w 308"/>
                <a:gd name="T117" fmla="*/ 2147483647 h 323"/>
                <a:gd name="T118" fmla="*/ 2147483647 w 308"/>
                <a:gd name="T119" fmla="*/ 2147483647 h 323"/>
                <a:gd name="T120" fmla="*/ 2147483647 w 308"/>
                <a:gd name="T121" fmla="*/ 2147483647 h 323"/>
                <a:gd name="T122" fmla="*/ 2147483647 w 308"/>
                <a:gd name="T123" fmla="*/ 2147483647 h 323"/>
                <a:gd name="T124" fmla="*/ 2147483647 w 308"/>
                <a:gd name="T125" fmla="*/ 2147483647 h 3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8"/>
                <a:gd name="T190" fmla="*/ 0 h 323"/>
                <a:gd name="T191" fmla="*/ 308 w 308"/>
                <a:gd name="T192" fmla="*/ 323 h 3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组合 212"/>
            <p:cNvGrpSpPr>
              <a:grpSpLocks/>
            </p:cNvGrpSpPr>
            <p:nvPr/>
          </p:nvGrpSpPr>
          <p:grpSpPr bwMode="auto">
            <a:xfrm>
              <a:off x="3709254" y="1305962"/>
              <a:ext cx="405808" cy="435801"/>
              <a:chOff x="0" y="0"/>
              <a:chExt cx="619125" cy="650875"/>
            </a:xfrm>
            <a:solidFill>
              <a:schemeClr val="bg1">
                <a:alpha val="70000"/>
              </a:schemeClr>
            </a:solidFill>
          </p:grpSpPr>
          <p:sp>
            <p:nvSpPr>
              <p:cNvPr id="124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5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6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0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1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3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4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5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36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53" name="Freeform 168"/>
            <p:cNvSpPr>
              <a:spLocks noEditPoints="1" noChangeArrowheads="1"/>
            </p:cNvSpPr>
            <p:nvPr/>
          </p:nvSpPr>
          <p:spPr bwMode="auto">
            <a:xfrm>
              <a:off x="4604112" y="1414380"/>
              <a:ext cx="518185" cy="345449"/>
            </a:xfrm>
            <a:custGeom>
              <a:avLst/>
              <a:gdLst>
                <a:gd name="T0" fmla="*/ 2147483647 w 497"/>
                <a:gd name="T1" fmla="*/ 0 h 325"/>
                <a:gd name="T2" fmla="*/ 2147483647 w 497"/>
                <a:gd name="T3" fmla="*/ 2147483647 h 325"/>
                <a:gd name="T4" fmla="*/ 2147483647 w 497"/>
                <a:gd name="T5" fmla="*/ 2147483647 h 325"/>
                <a:gd name="T6" fmla="*/ 2147483647 w 497"/>
                <a:gd name="T7" fmla="*/ 2147483647 h 325"/>
                <a:gd name="T8" fmla="*/ 2147483647 w 497"/>
                <a:gd name="T9" fmla="*/ 2147483647 h 325"/>
                <a:gd name="T10" fmla="*/ 2147483647 w 497"/>
                <a:gd name="T11" fmla="*/ 2147483647 h 325"/>
                <a:gd name="T12" fmla="*/ 2147483647 w 497"/>
                <a:gd name="T13" fmla="*/ 2147483647 h 325"/>
                <a:gd name="T14" fmla="*/ 2147483647 w 497"/>
                <a:gd name="T15" fmla="*/ 2147483647 h 325"/>
                <a:gd name="T16" fmla="*/ 2147483647 w 497"/>
                <a:gd name="T17" fmla="*/ 2147483647 h 325"/>
                <a:gd name="T18" fmla="*/ 2147483647 w 497"/>
                <a:gd name="T19" fmla="*/ 2147483647 h 325"/>
                <a:gd name="T20" fmla="*/ 2147483647 w 497"/>
                <a:gd name="T21" fmla="*/ 2147483647 h 325"/>
                <a:gd name="T22" fmla="*/ 2147483647 w 497"/>
                <a:gd name="T23" fmla="*/ 2147483647 h 325"/>
                <a:gd name="T24" fmla="*/ 2147483647 w 497"/>
                <a:gd name="T25" fmla="*/ 2147483647 h 325"/>
                <a:gd name="T26" fmla="*/ 2147483647 w 497"/>
                <a:gd name="T27" fmla="*/ 2147483647 h 325"/>
                <a:gd name="T28" fmla="*/ 2147483647 w 497"/>
                <a:gd name="T29" fmla="*/ 2147483647 h 325"/>
                <a:gd name="T30" fmla="*/ 2147483647 w 497"/>
                <a:gd name="T31" fmla="*/ 2147483647 h 325"/>
                <a:gd name="T32" fmla="*/ 2147483647 w 497"/>
                <a:gd name="T33" fmla="*/ 2147483647 h 325"/>
                <a:gd name="T34" fmla="*/ 2147483647 w 497"/>
                <a:gd name="T35" fmla="*/ 2147483647 h 325"/>
                <a:gd name="T36" fmla="*/ 2147483647 w 497"/>
                <a:gd name="T37" fmla="*/ 2147483647 h 325"/>
                <a:gd name="T38" fmla="*/ 2147483647 w 497"/>
                <a:gd name="T39" fmla="*/ 2147483647 h 325"/>
                <a:gd name="T40" fmla="*/ 2147483647 w 497"/>
                <a:gd name="T41" fmla="*/ 2147483647 h 325"/>
                <a:gd name="T42" fmla="*/ 2147483647 w 497"/>
                <a:gd name="T43" fmla="*/ 2147483647 h 325"/>
                <a:gd name="T44" fmla="*/ 2147483647 w 497"/>
                <a:gd name="T45" fmla="*/ 2147483647 h 325"/>
                <a:gd name="T46" fmla="*/ 2147483647 w 497"/>
                <a:gd name="T47" fmla="*/ 2147483647 h 325"/>
                <a:gd name="T48" fmla="*/ 2147483647 w 497"/>
                <a:gd name="T49" fmla="*/ 2147483647 h 325"/>
                <a:gd name="T50" fmla="*/ 2147483647 w 497"/>
                <a:gd name="T51" fmla="*/ 2147483647 h 325"/>
                <a:gd name="T52" fmla="*/ 2147483647 w 497"/>
                <a:gd name="T53" fmla="*/ 2147483647 h 325"/>
                <a:gd name="T54" fmla="*/ 2147483647 w 497"/>
                <a:gd name="T55" fmla="*/ 2147483647 h 325"/>
                <a:gd name="T56" fmla="*/ 2147483647 w 497"/>
                <a:gd name="T57" fmla="*/ 2147483647 h 325"/>
                <a:gd name="T58" fmla="*/ 2147483647 w 497"/>
                <a:gd name="T59" fmla="*/ 2147483647 h 325"/>
                <a:gd name="T60" fmla="*/ 2147483647 w 497"/>
                <a:gd name="T61" fmla="*/ 0 h 325"/>
                <a:gd name="T62" fmla="*/ 2147483647 w 497"/>
                <a:gd name="T63" fmla="*/ 2147483647 h 325"/>
                <a:gd name="T64" fmla="*/ 0 w 497"/>
                <a:gd name="T65" fmla="*/ 2147483647 h 325"/>
                <a:gd name="T66" fmla="*/ 2147483647 w 497"/>
                <a:gd name="T67" fmla="*/ 2147483647 h 325"/>
                <a:gd name="T68" fmla="*/ 2147483647 w 497"/>
                <a:gd name="T69" fmla="*/ 2147483647 h 325"/>
                <a:gd name="T70" fmla="*/ 2147483647 w 497"/>
                <a:gd name="T71" fmla="*/ 2147483647 h 325"/>
                <a:gd name="T72" fmla="*/ 2147483647 w 497"/>
                <a:gd name="T73" fmla="*/ 2147483647 h 325"/>
                <a:gd name="T74" fmla="*/ 2147483647 w 497"/>
                <a:gd name="T75" fmla="*/ 2147483647 h 325"/>
                <a:gd name="T76" fmla="*/ 2147483647 w 497"/>
                <a:gd name="T77" fmla="*/ 2147483647 h 325"/>
                <a:gd name="T78" fmla="*/ 2147483647 w 497"/>
                <a:gd name="T79" fmla="*/ 2147483647 h 325"/>
                <a:gd name="T80" fmla="*/ 2147483647 w 497"/>
                <a:gd name="T81" fmla="*/ 2147483647 h 325"/>
                <a:gd name="T82" fmla="*/ 2147483647 w 497"/>
                <a:gd name="T83" fmla="*/ 2147483647 h 325"/>
                <a:gd name="T84" fmla="*/ 2147483647 w 497"/>
                <a:gd name="T85" fmla="*/ 2147483647 h 325"/>
                <a:gd name="T86" fmla="*/ 2147483647 w 497"/>
                <a:gd name="T87" fmla="*/ 2147483647 h 325"/>
                <a:gd name="T88" fmla="*/ 2147483647 w 497"/>
                <a:gd name="T89" fmla="*/ 2147483647 h 325"/>
                <a:gd name="T90" fmla="*/ 2147483647 w 497"/>
                <a:gd name="T91" fmla="*/ 2147483647 h 325"/>
                <a:gd name="T92" fmla="*/ 2147483647 w 497"/>
                <a:gd name="T93" fmla="*/ 2147483647 h 325"/>
                <a:gd name="T94" fmla="*/ 2147483647 w 497"/>
                <a:gd name="T95" fmla="*/ 2147483647 h 325"/>
                <a:gd name="T96" fmla="*/ 2147483647 w 497"/>
                <a:gd name="T97" fmla="*/ 2147483647 h 325"/>
                <a:gd name="T98" fmla="*/ 2147483647 w 497"/>
                <a:gd name="T99" fmla="*/ 2147483647 h 325"/>
                <a:gd name="T100" fmla="*/ 2147483647 w 497"/>
                <a:gd name="T101" fmla="*/ 2147483647 h 325"/>
                <a:gd name="T102" fmla="*/ 2147483647 w 497"/>
                <a:gd name="T103" fmla="*/ 2147483647 h 325"/>
                <a:gd name="T104" fmla="*/ 2147483647 w 497"/>
                <a:gd name="T105" fmla="*/ 2147483647 h 325"/>
                <a:gd name="T106" fmla="*/ 2147483647 w 497"/>
                <a:gd name="T107" fmla="*/ 2147483647 h 325"/>
                <a:gd name="T108" fmla="*/ 2147483647 w 497"/>
                <a:gd name="T109" fmla="*/ 2147483647 h 325"/>
                <a:gd name="T110" fmla="*/ 2147483647 w 497"/>
                <a:gd name="T111" fmla="*/ 2147483647 h 325"/>
                <a:gd name="T112" fmla="*/ 2147483647 w 497"/>
                <a:gd name="T113" fmla="*/ 2147483647 h 325"/>
                <a:gd name="T114" fmla="*/ 2147483647 w 497"/>
                <a:gd name="T115" fmla="*/ 2147483647 h 325"/>
                <a:gd name="T116" fmla="*/ 2147483647 w 497"/>
                <a:gd name="T117" fmla="*/ 2147483647 h 325"/>
                <a:gd name="T118" fmla="*/ 2147483647 w 497"/>
                <a:gd name="T119" fmla="*/ 2147483647 h 325"/>
                <a:gd name="T120" fmla="*/ 2147483647 w 497"/>
                <a:gd name="T121" fmla="*/ 2147483647 h 3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97"/>
                <a:gd name="T184" fmla="*/ 0 h 325"/>
                <a:gd name="T185" fmla="*/ 497 w 497"/>
                <a:gd name="T186" fmla="*/ 325 h 32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Freeform 169"/>
            <p:cNvSpPr>
              <a:spLocks noEditPoints="1" noChangeArrowheads="1"/>
            </p:cNvSpPr>
            <p:nvPr/>
          </p:nvSpPr>
          <p:spPr bwMode="auto">
            <a:xfrm>
              <a:off x="3859091" y="1794904"/>
              <a:ext cx="122783" cy="214709"/>
            </a:xfrm>
            <a:custGeom>
              <a:avLst/>
              <a:gdLst>
                <a:gd name="T0" fmla="*/ 2147483647 w 117"/>
                <a:gd name="T1" fmla="*/ 2147483647 h 202"/>
                <a:gd name="T2" fmla="*/ 2147483647 w 117"/>
                <a:gd name="T3" fmla="*/ 2147483647 h 202"/>
                <a:gd name="T4" fmla="*/ 2147483647 w 117"/>
                <a:gd name="T5" fmla="*/ 2147483647 h 202"/>
                <a:gd name="T6" fmla="*/ 2147483647 w 117"/>
                <a:gd name="T7" fmla="*/ 2147483647 h 202"/>
                <a:gd name="T8" fmla="*/ 2147483647 w 117"/>
                <a:gd name="T9" fmla="*/ 2147483647 h 202"/>
                <a:gd name="T10" fmla="*/ 2147483647 w 117"/>
                <a:gd name="T11" fmla="*/ 2147483647 h 202"/>
                <a:gd name="T12" fmla="*/ 2147483647 w 117"/>
                <a:gd name="T13" fmla="*/ 2147483647 h 202"/>
                <a:gd name="T14" fmla="*/ 2147483647 w 117"/>
                <a:gd name="T15" fmla="*/ 2147483647 h 202"/>
                <a:gd name="T16" fmla="*/ 2147483647 w 117"/>
                <a:gd name="T17" fmla="*/ 2147483647 h 202"/>
                <a:gd name="T18" fmla="*/ 2147483647 w 117"/>
                <a:gd name="T19" fmla="*/ 2147483647 h 202"/>
                <a:gd name="T20" fmla="*/ 2147483647 w 117"/>
                <a:gd name="T21" fmla="*/ 2147483647 h 202"/>
                <a:gd name="T22" fmla="*/ 2147483647 w 117"/>
                <a:gd name="T23" fmla="*/ 2147483647 h 202"/>
                <a:gd name="T24" fmla="*/ 2147483647 w 117"/>
                <a:gd name="T25" fmla="*/ 2147483647 h 202"/>
                <a:gd name="T26" fmla="*/ 2147483647 w 117"/>
                <a:gd name="T27" fmla="*/ 2147483647 h 202"/>
                <a:gd name="T28" fmla="*/ 2147483647 w 117"/>
                <a:gd name="T29" fmla="*/ 2147483647 h 202"/>
                <a:gd name="T30" fmla="*/ 2147483647 w 117"/>
                <a:gd name="T31" fmla="*/ 2147483647 h 202"/>
                <a:gd name="T32" fmla="*/ 2147483647 w 117"/>
                <a:gd name="T33" fmla="*/ 2147483647 h 202"/>
                <a:gd name="T34" fmla="*/ 2147483647 w 117"/>
                <a:gd name="T35" fmla="*/ 2147483647 h 202"/>
                <a:gd name="T36" fmla="*/ 2147483647 w 117"/>
                <a:gd name="T37" fmla="*/ 2147483647 h 202"/>
                <a:gd name="T38" fmla="*/ 2147483647 w 117"/>
                <a:gd name="T39" fmla="*/ 2147483647 h 202"/>
                <a:gd name="T40" fmla="*/ 2147483647 w 117"/>
                <a:gd name="T41" fmla="*/ 2147483647 h 202"/>
                <a:gd name="T42" fmla="*/ 2147483647 w 117"/>
                <a:gd name="T43" fmla="*/ 2147483647 h 202"/>
                <a:gd name="T44" fmla="*/ 2147483647 w 117"/>
                <a:gd name="T45" fmla="*/ 2147483647 h 202"/>
                <a:gd name="T46" fmla="*/ 2147483647 w 117"/>
                <a:gd name="T47" fmla="*/ 2147483647 h 202"/>
                <a:gd name="T48" fmla="*/ 2147483647 w 117"/>
                <a:gd name="T49" fmla="*/ 2147483647 h 202"/>
                <a:gd name="T50" fmla="*/ 2147483647 w 117"/>
                <a:gd name="T51" fmla="*/ 2147483647 h 202"/>
                <a:gd name="T52" fmla="*/ 2147483647 w 117"/>
                <a:gd name="T53" fmla="*/ 2147483647 h 202"/>
                <a:gd name="T54" fmla="*/ 2147483647 w 117"/>
                <a:gd name="T55" fmla="*/ 2147483647 h 202"/>
                <a:gd name="T56" fmla="*/ 2147483647 w 117"/>
                <a:gd name="T57" fmla="*/ 2147483647 h 202"/>
                <a:gd name="T58" fmla="*/ 2147483647 w 117"/>
                <a:gd name="T59" fmla="*/ 0 h 202"/>
                <a:gd name="T60" fmla="*/ 2147483647 w 117"/>
                <a:gd name="T61" fmla="*/ 2147483647 h 202"/>
                <a:gd name="T62" fmla="*/ 2147483647 w 117"/>
                <a:gd name="T63" fmla="*/ 2147483647 h 202"/>
                <a:gd name="T64" fmla="*/ 2147483647 w 117"/>
                <a:gd name="T65" fmla="*/ 2147483647 h 202"/>
                <a:gd name="T66" fmla="*/ 2147483647 w 117"/>
                <a:gd name="T67" fmla="*/ 2147483647 h 202"/>
                <a:gd name="T68" fmla="*/ 2147483647 w 117"/>
                <a:gd name="T69" fmla="*/ 2147483647 h 202"/>
                <a:gd name="T70" fmla="*/ 2147483647 w 117"/>
                <a:gd name="T71" fmla="*/ 2147483647 h 202"/>
                <a:gd name="T72" fmla="*/ 2147483647 w 117"/>
                <a:gd name="T73" fmla="*/ 2147483647 h 202"/>
                <a:gd name="T74" fmla="*/ 2147483647 w 117"/>
                <a:gd name="T75" fmla="*/ 2147483647 h 202"/>
                <a:gd name="T76" fmla="*/ 2147483647 w 117"/>
                <a:gd name="T77" fmla="*/ 2147483647 h 202"/>
                <a:gd name="T78" fmla="*/ 2147483647 w 117"/>
                <a:gd name="T79" fmla="*/ 2147483647 h 202"/>
                <a:gd name="T80" fmla="*/ 2147483647 w 117"/>
                <a:gd name="T81" fmla="*/ 2147483647 h 202"/>
                <a:gd name="T82" fmla="*/ 2147483647 w 117"/>
                <a:gd name="T83" fmla="*/ 2147483647 h 202"/>
                <a:gd name="T84" fmla="*/ 2147483647 w 117"/>
                <a:gd name="T85" fmla="*/ 2147483647 h 202"/>
                <a:gd name="T86" fmla="*/ 2147483647 w 117"/>
                <a:gd name="T87" fmla="*/ 2147483647 h 2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202"/>
                <a:gd name="T134" fmla="*/ 117 w 117"/>
                <a:gd name="T135" fmla="*/ 202 h 2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Freeform 170"/>
            <p:cNvSpPr>
              <a:spLocks noEditPoints="1" noChangeArrowheads="1"/>
            </p:cNvSpPr>
            <p:nvPr/>
          </p:nvSpPr>
          <p:spPr bwMode="auto">
            <a:xfrm>
              <a:off x="4799732" y="1051925"/>
              <a:ext cx="242444" cy="305057"/>
            </a:xfrm>
            <a:custGeom>
              <a:avLst/>
              <a:gdLst>
                <a:gd name="T0" fmla="*/ 2147483647 w 233"/>
                <a:gd name="T1" fmla="*/ 0 h 287"/>
                <a:gd name="T2" fmla="*/ 2147483647 w 233"/>
                <a:gd name="T3" fmla="*/ 2147483647 h 287"/>
                <a:gd name="T4" fmla="*/ 2147483647 w 233"/>
                <a:gd name="T5" fmla="*/ 2147483647 h 287"/>
                <a:gd name="T6" fmla="*/ 2147483647 w 233"/>
                <a:gd name="T7" fmla="*/ 2147483647 h 287"/>
                <a:gd name="T8" fmla="*/ 2147483647 w 233"/>
                <a:gd name="T9" fmla="*/ 2147483647 h 287"/>
                <a:gd name="T10" fmla="*/ 2147483647 w 233"/>
                <a:gd name="T11" fmla="*/ 2147483647 h 287"/>
                <a:gd name="T12" fmla="*/ 2147483647 w 233"/>
                <a:gd name="T13" fmla="*/ 2147483647 h 287"/>
                <a:gd name="T14" fmla="*/ 2147483647 w 233"/>
                <a:gd name="T15" fmla="*/ 2147483647 h 287"/>
                <a:gd name="T16" fmla="*/ 2147483647 w 233"/>
                <a:gd name="T17" fmla="*/ 2147483647 h 287"/>
                <a:gd name="T18" fmla="*/ 2147483647 w 233"/>
                <a:gd name="T19" fmla="*/ 2147483647 h 287"/>
                <a:gd name="T20" fmla="*/ 2147483647 w 233"/>
                <a:gd name="T21" fmla="*/ 2147483647 h 287"/>
                <a:gd name="T22" fmla="*/ 2147483647 w 233"/>
                <a:gd name="T23" fmla="*/ 2147483647 h 287"/>
                <a:gd name="T24" fmla="*/ 2147483647 w 233"/>
                <a:gd name="T25" fmla="*/ 2147483647 h 287"/>
                <a:gd name="T26" fmla="*/ 2147483647 w 233"/>
                <a:gd name="T27" fmla="*/ 2147483647 h 287"/>
                <a:gd name="T28" fmla="*/ 2147483647 w 233"/>
                <a:gd name="T29" fmla="*/ 2147483647 h 287"/>
                <a:gd name="T30" fmla="*/ 2147483647 w 233"/>
                <a:gd name="T31" fmla="*/ 2147483647 h 287"/>
                <a:gd name="T32" fmla="*/ 2147483647 w 233"/>
                <a:gd name="T33" fmla="*/ 2147483647 h 287"/>
                <a:gd name="T34" fmla="*/ 2147483647 w 233"/>
                <a:gd name="T35" fmla="*/ 2147483647 h 287"/>
                <a:gd name="T36" fmla="*/ 2147483647 w 233"/>
                <a:gd name="T37" fmla="*/ 2147483647 h 287"/>
                <a:gd name="T38" fmla="*/ 2147483647 w 233"/>
                <a:gd name="T39" fmla="*/ 2147483647 h 287"/>
                <a:gd name="T40" fmla="*/ 2147483647 w 233"/>
                <a:gd name="T41" fmla="*/ 2147483647 h 287"/>
                <a:gd name="T42" fmla="*/ 2147483647 w 233"/>
                <a:gd name="T43" fmla="*/ 2147483647 h 287"/>
                <a:gd name="T44" fmla="*/ 2147483647 w 233"/>
                <a:gd name="T45" fmla="*/ 0 h 287"/>
                <a:gd name="T46" fmla="*/ 2147483647 w 233"/>
                <a:gd name="T47" fmla="*/ 2147483647 h 287"/>
                <a:gd name="T48" fmla="*/ 2147483647 w 233"/>
                <a:gd name="T49" fmla="*/ 2147483647 h 287"/>
                <a:gd name="T50" fmla="*/ 2147483647 w 233"/>
                <a:gd name="T51" fmla="*/ 2147483647 h 287"/>
                <a:gd name="T52" fmla="*/ 2147483647 w 233"/>
                <a:gd name="T53" fmla="*/ 2147483647 h 287"/>
                <a:gd name="T54" fmla="*/ 2147483647 w 233"/>
                <a:gd name="T55" fmla="*/ 2147483647 h 287"/>
                <a:gd name="T56" fmla="*/ 2147483647 w 233"/>
                <a:gd name="T57" fmla="*/ 2147483647 h 287"/>
                <a:gd name="T58" fmla="*/ 2147483647 w 233"/>
                <a:gd name="T59" fmla="*/ 2147483647 h 287"/>
                <a:gd name="T60" fmla="*/ 2147483647 w 233"/>
                <a:gd name="T61" fmla="*/ 2147483647 h 287"/>
                <a:gd name="T62" fmla="*/ 2147483647 w 233"/>
                <a:gd name="T63" fmla="*/ 2147483647 h 287"/>
                <a:gd name="T64" fmla="*/ 2147483647 w 233"/>
                <a:gd name="T65" fmla="*/ 2147483647 h 287"/>
                <a:gd name="T66" fmla="*/ 2147483647 w 233"/>
                <a:gd name="T67" fmla="*/ 2147483647 h 287"/>
                <a:gd name="T68" fmla="*/ 2147483647 w 233"/>
                <a:gd name="T69" fmla="*/ 2147483647 h 287"/>
                <a:gd name="T70" fmla="*/ 2147483647 w 233"/>
                <a:gd name="T71" fmla="*/ 2147483647 h 287"/>
                <a:gd name="T72" fmla="*/ 2147483647 w 233"/>
                <a:gd name="T73" fmla="*/ 2147483647 h 287"/>
                <a:gd name="T74" fmla="*/ 2147483647 w 233"/>
                <a:gd name="T75" fmla="*/ 0 h 287"/>
                <a:gd name="T76" fmla="*/ 2147483647 w 233"/>
                <a:gd name="T77" fmla="*/ 2147483647 h 287"/>
                <a:gd name="T78" fmla="*/ 2147483647 w 233"/>
                <a:gd name="T79" fmla="*/ 2147483647 h 287"/>
                <a:gd name="T80" fmla="*/ 2147483647 w 233"/>
                <a:gd name="T81" fmla="*/ 2147483647 h 287"/>
                <a:gd name="T82" fmla="*/ 2147483647 w 233"/>
                <a:gd name="T83" fmla="*/ 2147483647 h 287"/>
                <a:gd name="T84" fmla="*/ 2147483647 w 233"/>
                <a:gd name="T85" fmla="*/ 2147483647 h 287"/>
                <a:gd name="T86" fmla="*/ 2147483647 w 233"/>
                <a:gd name="T87" fmla="*/ 2147483647 h 287"/>
                <a:gd name="T88" fmla="*/ 2147483647 w 233"/>
                <a:gd name="T89" fmla="*/ 2147483647 h 287"/>
                <a:gd name="T90" fmla="*/ 2147483647 w 233"/>
                <a:gd name="T91" fmla="*/ 2147483647 h 287"/>
                <a:gd name="T92" fmla="*/ 2147483647 w 233"/>
                <a:gd name="T93" fmla="*/ 2147483647 h 287"/>
                <a:gd name="T94" fmla="*/ 2147483647 w 233"/>
                <a:gd name="T95" fmla="*/ 2147483647 h 287"/>
                <a:gd name="T96" fmla="*/ 2147483647 w 233"/>
                <a:gd name="T97" fmla="*/ 2147483647 h 287"/>
                <a:gd name="T98" fmla="*/ 2147483647 w 233"/>
                <a:gd name="T99" fmla="*/ 2147483647 h 287"/>
                <a:gd name="T100" fmla="*/ 2147483647 w 233"/>
                <a:gd name="T101" fmla="*/ 2147483647 h 287"/>
                <a:gd name="T102" fmla="*/ 2147483647 w 233"/>
                <a:gd name="T103" fmla="*/ 2147483647 h 287"/>
                <a:gd name="T104" fmla="*/ 2147483647 w 233"/>
                <a:gd name="T105" fmla="*/ 2147483647 h 287"/>
                <a:gd name="T106" fmla="*/ 2147483647 w 233"/>
                <a:gd name="T107" fmla="*/ 2147483647 h 287"/>
                <a:gd name="T108" fmla="*/ 2147483647 w 233"/>
                <a:gd name="T109" fmla="*/ 2147483647 h 287"/>
                <a:gd name="T110" fmla="*/ 0 w 233"/>
                <a:gd name="T111" fmla="*/ 2147483647 h 287"/>
                <a:gd name="T112" fmla="*/ 2147483647 w 233"/>
                <a:gd name="T113" fmla="*/ 2147483647 h 287"/>
                <a:gd name="T114" fmla="*/ 2147483647 w 233"/>
                <a:gd name="T115" fmla="*/ 0 h 28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3"/>
                <a:gd name="T175" fmla="*/ 0 h 287"/>
                <a:gd name="T176" fmla="*/ 233 w 233"/>
                <a:gd name="T177" fmla="*/ 287 h 28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6" name="Freeform 171"/>
            <p:cNvSpPr>
              <a:spLocks noEditPoints="1" noChangeArrowheads="1"/>
            </p:cNvSpPr>
            <p:nvPr/>
          </p:nvSpPr>
          <p:spPr bwMode="auto">
            <a:xfrm>
              <a:off x="4202467" y="1371863"/>
              <a:ext cx="368349" cy="378399"/>
            </a:xfrm>
            <a:custGeom>
              <a:avLst/>
              <a:gdLst>
                <a:gd name="T0" fmla="*/ 2147483647 w 354"/>
                <a:gd name="T1" fmla="*/ 2147483647 h 356"/>
                <a:gd name="T2" fmla="*/ 2147483647 w 354"/>
                <a:gd name="T3" fmla="*/ 2147483647 h 356"/>
                <a:gd name="T4" fmla="*/ 2147483647 w 354"/>
                <a:gd name="T5" fmla="*/ 2147483647 h 356"/>
                <a:gd name="T6" fmla="*/ 2147483647 w 354"/>
                <a:gd name="T7" fmla="*/ 2147483647 h 356"/>
                <a:gd name="T8" fmla="*/ 2147483647 w 354"/>
                <a:gd name="T9" fmla="*/ 2147483647 h 356"/>
                <a:gd name="T10" fmla="*/ 2147483647 w 354"/>
                <a:gd name="T11" fmla="*/ 2147483647 h 356"/>
                <a:gd name="T12" fmla="*/ 2147483647 w 354"/>
                <a:gd name="T13" fmla="*/ 2147483647 h 356"/>
                <a:gd name="T14" fmla="*/ 2147483647 w 354"/>
                <a:gd name="T15" fmla="*/ 2147483647 h 356"/>
                <a:gd name="T16" fmla="*/ 2147483647 w 354"/>
                <a:gd name="T17" fmla="*/ 2147483647 h 356"/>
                <a:gd name="T18" fmla="*/ 2147483647 w 354"/>
                <a:gd name="T19" fmla="*/ 2147483647 h 356"/>
                <a:gd name="T20" fmla="*/ 2147483647 w 354"/>
                <a:gd name="T21" fmla="*/ 2147483647 h 356"/>
                <a:gd name="T22" fmla="*/ 2147483647 w 354"/>
                <a:gd name="T23" fmla="*/ 2147483647 h 356"/>
                <a:gd name="T24" fmla="*/ 2147483647 w 354"/>
                <a:gd name="T25" fmla="*/ 2147483647 h 356"/>
                <a:gd name="T26" fmla="*/ 2147483647 w 354"/>
                <a:gd name="T27" fmla="*/ 2147483647 h 356"/>
                <a:gd name="T28" fmla="*/ 2147483647 w 354"/>
                <a:gd name="T29" fmla="*/ 2147483647 h 356"/>
                <a:gd name="T30" fmla="*/ 2147483647 w 354"/>
                <a:gd name="T31" fmla="*/ 2147483647 h 356"/>
                <a:gd name="T32" fmla="*/ 2147483647 w 354"/>
                <a:gd name="T33" fmla="*/ 2147483647 h 356"/>
                <a:gd name="T34" fmla="*/ 2147483647 w 354"/>
                <a:gd name="T35" fmla="*/ 2147483647 h 356"/>
                <a:gd name="T36" fmla="*/ 2147483647 w 354"/>
                <a:gd name="T37" fmla="*/ 2147483647 h 356"/>
                <a:gd name="T38" fmla="*/ 2147483647 w 354"/>
                <a:gd name="T39" fmla="*/ 2147483647 h 356"/>
                <a:gd name="T40" fmla="*/ 2147483647 w 354"/>
                <a:gd name="T41" fmla="*/ 2147483647 h 356"/>
                <a:gd name="T42" fmla="*/ 2147483647 w 354"/>
                <a:gd name="T43" fmla="*/ 2147483647 h 356"/>
                <a:gd name="T44" fmla="*/ 2147483647 w 354"/>
                <a:gd name="T45" fmla="*/ 2147483647 h 356"/>
                <a:gd name="T46" fmla="*/ 2147483647 w 354"/>
                <a:gd name="T47" fmla="*/ 2147483647 h 356"/>
                <a:gd name="T48" fmla="*/ 2147483647 w 354"/>
                <a:gd name="T49" fmla="*/ 2147483647 h 356"/>
                <a:gd name="T50" fmla="*/ 2147483647 w 354"/>
                <a:gd name="T51" fmla="*/ 2147483647 h 356"/>
                <a:gd name="T52" fmla="*/ 2147483647 w 354"/>
                <a:gd name="T53" fmla="*/ 2147483647 h 356"/>
                <a:gd name="T54" fmla="*/ 2147483647 w 354"/>
                <a:gd name="T55" fmla="*/ 2147483647 h 356"/>
                <a:gd name="T56" fmla="*/ 2147483647 w 354"/>
                <a:gd name="T57" fmla="*/ 2147483647 h 356"/>
                <a:gd name="T58" fmla="*/ 2147483647 w 354"/>
                <a:gd name="T59" fmla="*/ 2147483647 h 356"/>
                <a:gd name="T60" fmla="*/ 2147483647 w 354"/>
                <a:gd name="T61" fmla="*/ 2147483647 h 356"/>
                <a:gd name="T62" fmla="*/ 2147483647 w 354"/>
                <a:gd name="T63" fmla="*/ 2147483647 h 356"/>
                <a:gd name="T64" fmla="*/ 2147483647 w 354"/>
                <a:gd name="T65" fmla="*/ 2147483647 h 356"/>
                <a:gd name="T66" fmla="*/ 2147483647 w 354"/>
                <a:gd name="T67" fmla="*/ 2147483647 h 356"/>
                <a:gd name="T68" fmla="*/ 2147483647 w 354"/>
                <a:gd name="T69" fmla="*/ 2147483647 h 356"/>
                <a:gd name="T70" fmla="*/ 2147483647 w 354"/>
                <a:gd name="T71" fmla="*/ 2147483647 h 356"/>
                <a:gd name="T72" fmla="*/ 2147483647 w 354"/>
                <a:gd name="T73" fmla="*/ 2147483647 h 356"/>
                <a:gd name="T74" fmla="*/ 2147483647 w 354"/>
                <a:gd name="T75" fmla="*/ 2147483647 h 356"/>
                <a:gd name="T76" fmla="*/ 2147483647 w 354"/>
                <a:gd name="T77" fmla="*/ 2147483647 h 356"/>
                <a:gd name="T78" fmla="*/ 2147483647 w 354"/>
                <a:gd name="T79" fmla="*/ 2147483647 h 356"/>
                <a:gd name="T80" fmla="*/ 2147483647 w 354"/>
                <a:gd name="T81" fmla="*/ 2147483647 h 356"/>
                <a:gd name="T82" fmla="*/ 2147483647 w 354"/>
                <a:gd name="T83" fmla="*/ 2147483647 h 356"/>
                <a:gd name="T84" fmla="*/ 2147483647 w 354"/>
                <a:gd name="T85" fmla="*/ 2147483647 h 356"/>
                <a:gd name="T86" fmla="*/ 2147483647 w 354"/>
                <a:gd name="T87" fmla="*/ 2147483647 h 356"/>
                <a:gd name="T88" fmla="*/ 2147483647 w 354"/>
                <a:gd name="T89" fmla="*/ 2147483647 h 356"/>
                <a:gd name="T90" fmla="*/ 2147483647 w 354"/>
                <a:gd name="T91" fmla="*/ 2147483647 h 356"/>
                <a:gd name="T92" fmla="*/ 2147483647 w 354"/>
                <a:gd name="T93" fmla="*/ 2147483647 h 356"/>
                <a:gd name="T94" fmla="*/ 2147483647 w 354"/>
                <a:gd name="T95" fmla="*/ 2147483647 h 356"/>
                <a:gd name="T96" fmla="*/ 2147483647 w 354"/>
                <a:gd name="T97" fmla="*/ 2147483647 h 356"/>
                <a:gd name="T98" fmla="*/ 2147483647 w 354"/>
                <a:gd name="T99" fmla="*/ 2147483647 h 356"/>
                <a:gd name="T100" fmla="*/ 2147483647 w 354"/>
                <a:gd name="T101" fmla="*/ 2147483647 h 356"/>
                <a:gd name="T102" fmla="*/ 2147483647 w 354"/>
                <a:gd name="T103" fmla="*/ 2147483647 h 356"/>
                <a:gd name="T104" fmla="*/ 2147483647 w 354"/>
                <a:gd name="T105" fmla="*/ 2147483647 h 356"/>
                <a:gd name="T106" fmla="*/ 2147483647 w 354"/>
                <a:gd name="T107" fmla="*/ 2147483647 h 356"/>
                <a:gd name="T108" fmla="*/ 2147483647 w 354"/>
                <a:gd name="T109" fmla="*/ 2147483647 h 356"/>
                <a:gd name="T110" fmla="*/ 2147483647 w 354"/>
                <a:gd name="T111" fmla="*/ 2147483647 h 356"/>
                <a:gd name="T112" fmla="*/ 2147483647 w 354"/>
                <a:gd name="T113" fmla="*/ 2147483647 h 356"/>
                <a:gd name="T114" fmla="*/ 2147483647 w 354"/>
                <a:gd name="T115" fmla="*/ 2147483647 h 356"/>
                <a:gd name="T116" fmla="*/ 2147483647 w 354"/>
                <a:gd name="T117" fmla="*/ 2147483647 h 356"/>
                <a:gd name="T118" fmla="*/ 2147483647 w 354"/>
                <a:gd name="T119" fmla="*/ 2147483647 h 356"/>
                <a:gd name="T120" fmla="*/ 0 w 354"/>
                <a:gd name="T121" fmla="*/ 2147483647 h 356"/>
                <a:gd name="T122" fmla="*/ 2147483647 w 354"/>
                <a:gd name="T123" fmla="*/ 2147483647 h 356"/>
                <a:gd name="T124" fmla="*/ 2147483647 w 354"/>
                <a:gd name="T125" fmla="*/ 2147483647 h 3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54"/>
                <a:gd name="T190" fmla="*/ 0 h 356"/>
                <a:gd name="T191" fmla="*/ 354 w 354"/>
                <a:gd name="T192" fmla="*/ 356 h 35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Freeform 172"/>
            <p:cNvSpPr>
              <a:spLocks noEditPoints="1" noChangeArrowheads="1"/>
            </p:cNvSpPr>
            <p:nvPr/>
          </p:nvSpPr>
          <p:spPr bwMode="auto">
            <a:xfrm>
              <a:off x="4475086" y="1857617"/>
              <a:ext cx="415173" cy="323127"/>
            </a:xfrm>
            <a:custGeom>
              <a:avLst/>
              <a:gdLst>
                <a:gd name="T0" fmla="*/ 2147483647 w 399"/>
                <a:gd name="T1" fmla="*/ 2147483647 h 304"/>
                <a:gd name="T2" fmla="*/ 2147483647 w 399"/>
                <a:gd name="T3" fmla="*/ 2147483647 h 304"/>
                <a:gd name="T4" fmla="*/ 2147483647 w 399"/>
                <a:gd name="T5" fmla="*/ 2147483647 h 304"/>
                <a:gd name="T6" fmla="*/ 2147483647 w 399"/>
                <a:gd name="T7" fmla="*/ 2147483647 h 304"/>
                <a:gd name="T8" fmla="*/ 2147483647 w 399"/>
                <a:gd name="T9" fmla="*/ 2147483647 h 304"/>
                <a:gd name="T10" fmla="*/ 2147483647 w 399"/>
                <a:gd name="T11" fmla="*/ 2147483647 h 304"/>
                <a:gd name="T12" fmla="*/ 2147483647 w 399"/>
                <a:gd name="T13" fmla="*/ 2147483647 h 304"/>
                <a:gd name="T14" fmla="*/ 2147483647 w 399"/>
                <a:gd name="T15" fmla="*/ 2147483647 h 304"/>
                <a:gd name="T16" fmla="*/ 2147483647 w 399"/>
                <a:gd name="T17" fmla="*/ 2147483647 h 304"/>
                <a:gd name="T18" fmla="*/ 2147483647 w 399"/>
                <a:gd name="T19" fmla="*/ 2147483647 h 304"/>
                <a:gd name="T20" fmla="*/ 2147483647 w 399"/>
                <a:gd name="T21" fmla="*/ 2147483647 h 304"/>
                <a:gd name="T22" fmla="*/ 2147483647 w 399"/>
                <a:gd name="T23" fmla="*/ 2147483647 h 304"/>
                <a:gd name="T24" fmla="*/ 2147483647 w 399"/>
                <a:gd name="T25" fmla="*/ 2147483647 h 304"/>
                <a:gd name="T26" fmla="*/ 2147483647 w 399"/>
                <a:gd name="T27" fmla="*/ 2147483647 h 304"/>
                <a:gd name="T28" fmla="*/ 2147483647 w 399"/>
                <a:gd name="T29" fmla="*/ 2147483647 h 304"/>
                <a:gd name="T30" fmla="*/ 2147483647 w 399"/>
                <a:gd name="T31" fmla="*/ 2147483647 h 304"/>
                <a:gd name="T32" fmla="*/ 2147483647 w 399"/>
                <a:gd name="T33" fmla="*/ 2147483647 h 304"/>
                <a:gd name="T34" fmla="*/ 2147483647 w 399"/>
                <a:gd name="T35" fmla="*/ 2147483647 h 304"/>
                <a:gd name="T36" fmla="*/ 2147483647 w 399"/>
                <a:gd name="T37" fmla="*/ 0 h 304"/>
                <a:gd name="T38" fmla="*/ 2147483647 w 399"/>
                <a:gd name="T39" fmla="*/ 2147483647 h 304"/>
                <a:gd name="T40" fmla="*/ 2147483647 w 399"/>
                <a:gd name="T41" fmla="*/ 2147483647 h 304"/>
                <a:gd name="T42" fmla="*/ 2147483647 w 399"/>
                <a:gd name="T43" fmla="*/ 2147483647 h 304"/>
                <a:gd name="T44" fmla="*/ 2147483647 w 399"/>
                <a:gd name="T45" fmla="*/ 2147483647 h 304"/>
                <a:gd name="T46" fmla="*/ 2147483647 w 399"/>
                <a:gd name="T47" fmla="*/ 2147483647 h 304"/>
                <a:gd name="T48" fmla="*/ 2147483647 w 399"/>
                <a:gd name="T49" fmla="*/ 2147483647 h 304"/>
                <a:gd name="T50" fmla="*/ 2147483647 w 399"/>
                <a:gd name="T51" fmla="*/ 2147483647 h 304"/>
                <a:gd name="T52" fmla="*/ 2147483647 w 399"/>
                <a:gd name="T53" fmla="*/ 2147483647 h 304"/>
                <a:gd name="T54" fmla="*/ 2147483647 w 399"/>
                <a:gd name="T55" fmla="*/ 2147483647 h 304"/>
                <a:gd name="T56" fmla="*/ 2147483647 w 399"/>
                <a:gd name="T57" fmla="*/ 2147483647 h 304"/>
                <a:gd name="T58" fmla="*/ 2147483647 w 399"/>
                <a:gd name="T59" fmla="*/ 2147483647 h 304"/>
                <a:gd name="T60" fmla="*/ 2147483647 w 399"/>
                <a:gd name="T61" fmla="*/ 2147483647 h 304"/>
                <a:gd name="T62" fmla="*/ 2147483647 w 399"/>
                <a:gd name="T63" fmla="*/ 2147483647 h 304"/>
                <a:gd name="T64" fmla="*/ 2147483647 w 399"/>
                <a:gd name="T65" fmla="*/ 2147483647 h 304"/>
                <a:gd name="T66" fmla="*/ 2147483647 w 399"/>
                <a:gd name="T67" fmla="*/ 2147483647 h 304"/>
                <a:gd name="T68" fmla="*/ 2147483647 w 399"/>
                <a:gd name="T69" fmla="*/ 2147483647 h 304"/>
                <a:gd name="T70" fmla="*/ 2147483647 w 399"/>
                <a:gd name="T71" fmla="*/ 2147483647 h 304"/>
                <a:gd name="T72" fmla="*/ 2147483647 w 399"/>
                <a:gd name="T73" fmla="*/ 2147483647 h 304"/>
                <a:gd name="T74" fmla="*/ 2147483647 w 399"/>
                <a:gd name="T75" fmla="*/ 2147483647 h 304"/>
                <a:gd name="T76" fmla="*/ 2147483647 w 399"/>
                <a:gd name="T77" fmla="*/ 2147483647 h 304"/>
                <a:gd name="T78" fmla="*/ 2147483647 w 399"/>
                <a:gd name="T79" fmla="*/ 2147483647 h 304"/>
                <a:gd name="T80" fmla="*/ 2147483647 w 399"/>
                <a:gd name="T81" fmla="*/ 2147483647 h 304"/>
                <a:gd name="T82" fmla="*/ 2147483647 w 399"/>
                <a:gd name="T83" fmla="*/ 2147483647 h 304"/>
                <a:gd name="T84" fmla="*/ 2147483647 w 399"/>
                <a:gd name="T85" fmla="*/ 2147483647 h 304"/>
                <a:gd name="T86" fmla="*/ 0 w 399"/>
                <a:gd name="T87" fmla="*/ 2147483647 h 304"/>
                <a:gd name="T88" fmla="*/ 2147483647 w 399"/>
                <a:gd name="T89" fmla="*/ 2147483647 h 304"/>
                <a:gd name="T90" fmla="*/ 2147483647 w 399"/>
                <a:gd name="T91" fmla="*/ 2147483647 h 304"/>
                <a:gd name="T92" fmla="*/ 2147483647 w 399"/>
                <a:gd name="T93" fmla="*/ 2147483647 h 304"/>
                <a:gd name="T94" fmla="*/ 2147483647 w 399"/>
                <a:gd name="T95" fmla="*/ 2147483647 h 304"/>
                <a:gd name="T96" fmla="*/ 2147483647 w 399"/>
                <a:gd name="T97" fmla="*/ 2147483647 h 304"/>
                <a:gd name="T98" fmla="*/ 2147483647 w 399"/>
                <a:gd name="T99" fmla="*/ 2147483647 h 304"/>
                <a:gd name="T100" fmla="*/ 2147483647 w 399"/>
                <a:gd name="T101" fmla="*/ 2147483647 h 304"/>
                <a:gd name="T102" fmla="*/ 2147483647 w 399"/>
                <a:gd name="T103" fmla="*/ 2147483647 h 304"/>
                <a:gd name="T104" fmla="*/ 2147483647 w 399"/>
                <a:gd name="T105" fmla="*/ 2147483647 h 304"/>
                <a:gd name="T106" fmla="*/ 2147483647 w 399"/>
                <a:gd name="T107" fmla="*/ 2147483647 h 304"/>
                <a:gd name="T108" fmla="*/ 2147483647 w 399"/>
                <a:gd name="T109" fmla="*/ 2147483647 h 304"/>
                <a:gd name="T110" fmla="*/ 2147483647 w 399"/>
                <a:gd name="T111" fmla="*/ 2147483647 h 304"/>
                <a:gd name="T112" fmla="*/ 2147483647 w 399"/>
                <a:gd name="T113" fmla="*/ 2147483647 h 3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9"/>
                <a:gd name="T172" fmla="*/ 0 h 304"/>
                <a:gd name="T173" fmla="*/ 399 w 399"/>
                <a:gd name="T174" fmla="*/ 304 h 3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210"/>
            <p:cNvGrpSpPr>
              <a:grpSpLocks/>
            </p:cNvGrpSpPr>
            <p:nvPr/>
          </p:nvGrpSpPr>
          <p:grpSpPr bwMode="auto">
            <a:xfrm>
              <a:off x="4618680" y="1360171"/>
              <a:ext cx="137350" cy="133928"/>
              <a:chOff x="0" y="0"/>
              <a:chExt cx="209550" cy="200025"/>
            </a:xfrm>
            <a:solidFill>
              <a:schemeClr val="bg1">
                <a:alpha val="70000"/>
              </a:schemeClr>
            </a:solidFill>
          </p:grpSpPr>
          <p:sp>
            <p:nvSpPr>
              <p:cNvPr id="122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3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59" name="Freeform 175"/>
            <p:cNvSpPr>
              <a:spLocks noEditPoints="1" noChangeArrowheads="1"/>
            </p:cNvSpPr>
            <p:nvPr/>
          </p:nvSpPr>
          <p:spPr bwMode="auto">
            <a:xfrm>
              <a:off x="4764354" y="2245581"/>
              <a:ext cx="142553" cy="203018"/>
            </a:xfrm>
            <a:custGeom>
              <a:avLst/>
              <a:gdLst>
                <a:gd name="T0" fmla="*/ 2147483647 w 137"/>
                <a:gd name="T1" fmla="*/ 2147483647 h 191"/>
                <a:gd name="T2" fmla="*/ 2147483647 w 137"/>
                <a:gd name="T3" fmla="*/ 2147483647 h 191"/>
                <a:gd name="T4" fmla="*/ 2147483647 w 137"/>
                <a:gd name="T5" fmla="*/ 2147483647 h 191"/>
                <a:gd name="T6" fmla="*/ 2147483647 w 137"/>
                <a:gd name="T7" fmla="*/ 2147483647 h 191"/>
                <a:gd name="T8" fmla="*/ 2147483647 w 137"/>
                <a:gd name="T9" fmla="*/ 2147483647 h 191"/>
                <a:gd name="T10" fmla="*/ 2147483647 w 137"/>
                <a:gd name="T11" fmla="*/ 2147483647 h 191"/>
                <a:gd name="T12" fmla="*/ 2147483647 w 137"/>
                <a:gd name="T13" fmla="*/ 2147483647 h 191"/>
                <a:gd name="T14" fmla="*/ 2147483647 w 137"/>
                <a:gd name="T15" fmla="*/ 2147483647 h 191"/>
                <a:gd name="T16" fmla="*/ 2147483647 w 137"/>
                <a:gd name="T17" fmla="*/ 0 h 191"/>
                <a:gd name="T18" fmla="*/ 2147483647 w 137"/>
                <a:gd name="T19" fmla="*/ 2147483647 h 191"/>
                <a:gd name="T20" fmla="*/ 2147483647 w 137"/>
                <a:gd name="T21" fmla="*/ 2147483647 h 191"/>
                <a:gd name="T22" fmla="*/ 2147483647 w 137"/>
                <a:gd name="T23" fmla="*/ 2147483647 h 191"/>
                <a:gd name="T24" fmla="*/ 2147483647 w 137"/>
                <a:gd name="T25" fmla="*/ 2147483647 h 191"/>
                <a:gd name="T26" fmla="*/ 2147483647 w 137"/>
                <a:gd name="T27" fmla="*/ 2147483647 h 191"/>
                <a:gd name="T28" fmla="*/ 2147483647 w 137"/>
                <a:gd name="T29" fmla="*/ 2147483647 h 191"/>
                <a:gd name="T30" fmla="*/ 2147483647 w 137"/>
                <a:gd name="T31" fmla="*/ 2147483647 h 191"/>
                <a:gd name="T32" fmla="*/ 2147483647 w 137"/>
                <a:gd name="T33" fmla="*/ 2147483647 h 191"/>
                <a:gd name="T34" fmla="*/ 2147483647 w 137"/>
                <a:gd name="T35" fmla="*/ 2147483647 h 191"/>
                <a:gd name="T36" fmla="*/ 2147483647 w 137"/>
                <a:gd name="T37" fmla="*/ 2147483647 h 191"/>
                <a:gd name="T38" fmla="*/ 2147483647 w 137"/>
                <a:gd name="T39" fmla="*/ 2147483647 h 191"/>
                <a:gd name="T40" fmla="*/ 2147483647 w 137"/>
                <a:gd name="T41" fmla="*/ 2147483647 h 191"/>
                <a:gd name="T42" fmla="*/ 2147483647 w 137"/>
                <a:gd name="T43" fmla="*/ 2147483647 h 191"/>
                <a:gd name="T44" fmla="*/ 2147483647 w 137"/>
                <a:gd name="T45" fmla="*/ 2147483647 h 191"/>
                <a:gd name="T46" fmla="*/ 2147483647 w 137"/>
                <a:gd name="T47" fmla="*/ 2147483647 h 191"/>
                <a:gd name="T48" fmla="*/ 2147483647 w 137"/>
                <a:gd name="T49" fmla="*/ 2147483647 h 191"/>
                <a:gd name="T50" fmla="*/ 2147483647 w 137"/>
                <a:gd name="T51" fmla="*/ 2147483647 h 191"/>
                <a:gd name="T52" fmla="*/ 2147483647 w 137"/>
                <a:gd name="T53" fmla="*/ 2147483647 h 191"/>
                <a:gd name="T54" fmla="*/ 2147483647 w 137"/>
                <a:gd name="T55" fmla="*/ 2147483647 h 191"/>
                <a:gd name="T56" fmla="*/ 2147483647 w 137"/>
                <a:gd name="T57" fmla="*/ 2147483647 h 191"/>
                <a:gd name="T58" fmla="*/ 2147483647 w 137"/>
                <a:gd name="T59" fmla="*/ 2147483647 h 191"/>
                <a:gd name="T60" fmla="*/ 2147483647 w 137"/>
                <a:gd name="T61" fmla="*/ 2147483647 h 191"/>
                <a:gd name="T62" fmla="*/ 2147483647 w 137"/>
                <a:gd name="T63" fmla="*/ 2147483647 h 191"/>
                <a:gd name="T64" fmla="*/ 2147483647 w 137"/>
                <a:gd name="T65" fmla="*/ 2147483647 h 191"/>
                <a:gd name="T66" fmla="*/ 2147483647 w 137"/>
                <a:gd name="T67" fmla="*/ 2147483647 h 191"/>
                <a:gd name="T68" fmla="*/ 2147483647 w 137"/>
                <a:gd name="T69" fmla="*/ 2147483647 h 191"/>
                <a:gd name="T70" fmla="*/ 2147483647 w 137"/>
                <a:gd name="T71" fmla="*/ 2147483647 h 191"/>
                <a:gd name="T72" fmla="*/ 2147483647 w 137"/>
                <a:gd name="T73" fmla="*/ 2147483647 h 191"/>
                <a:gd name="T74" fmla="*/ 2147483647 w 137"/>
                <a:gd name="T75" fmla="*/ 2147483647 h 191"/>
                <a:gd name="T76" fmla="*/ 2147483647 w 137"/>
                <a:gd name="T77" fmla="*/ 2147483647 h 191"/>
                <a:gd name="T78" fmla="*/ 2147483647 w 137"/>
                <a:gd name="T79" fmla="*/ 2147483647 h 191"/>
                <a:gd name="T80" fmla="*/ 2147483647 w 137"/>
                <a:gd name="T81" fmla="*/ 2147483647 h 191"/>
                <a:gd name="T82" fmla="*/ 2147483647 w 137"/>
                <a:gd name="T83" fmla="*/ 2147483647 h 191"/>
                <a:gd name="T84" fmla="*/ 2147483647 w 137"/>
                <a:gd name="T85" fmla="*/ 2147483647 h 191"/>
                <a:gd name="T86" fmla="*/ 2147483647 w 137"/>
                <a:gd name="T87" fmla="*/ 2147483647 h 191"/>
                <a:gd name="T88" fmla="*/ 2147483647 w 137"/>
                <a:gd name="T89" fmla="*/ 2147483647 h 191"/>
                <a:gd name="T90" fmla="*/ 2147483647 w 137"/>
                <a:gd name="T91" fmla="*/ 2147483647 h 191"/>
                <a:gd name="T92" fmla="*/ 2147483647 w 137"/>
                <a:gd name="T93" fmla="*/ 2147483647 h 191"/>
                <a:gd name="T94" fmla="*/ 2147483647 w 137"/>
                <a:gd name="T95" fmla="*/ 2147483647 h 191"/>
                <a:gd name="T96" fmla="*/ 2147483647 w 137"/>
                <a:gd name="T97" fmla="*/ 2147483647 h 191"/>
                <a:gd name="T98" fmla="*/ 2147483647 w 137"/>
                <a:gd name="T99" fmla="*/ 2147483647 h 191"/>
                <a:gd name="T100" fmla="*/ 2147483647 w 137"/>
                <a:gd name="T101" fmla="*/ 2147483647 h 191"/>
                <a:gd name="T102" fmla="*/ 2147483647 w 137"/>
                <a:gd name="T103" fmla="*/ 2147483647 h 191"/>
                <a:gd name="T104" fmla="*/ 2147483647 w 137"/>
                <a:gd name="T105" fmla="*/ 2147483647 h 191"/>
                <a:gd name="T106" fmla="*/ 2147483647 w 137"/>
                <a:gd name="T107" fmla="*/ 2147483647 h 191"/>
                <a:gd name="T108" fmla="*/ 2147483647 w 137"/>
                <a:gd name="T109" fmla="*/ 2147483647 h 191"/>
                <a:gd name="T110" fmla="*/ 2147483647 w 137"/>
                <a:gd name="T111" fmla="*/ 2147483647 h 191"/>
                <a:gd name="T112" fmla="*/ 2147483647 w 137"/>
                <a:gd name="T113" fmla="*/ 2147483647 h 191"/>
                <a:gd name="T114" fmla="*/ 2147483647 w 137"/>
                <a:gd name="T115" fmla="*/ 2147483647 h 19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7"/>
                <a:gd name="T175" fmla="*/ 0 h 191"/>
                <a:gd name="T176" fmla="*/ 137 w 137"/>
                <a:gd name="T177" fmla="*/ 191 h 19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0" name="Freeform 176"/>
            <p:cNvSpPr>
              <a:spLocks noEditPoints="1" noChangeArrowheads="1"/>
            </p:cNvSpPr>
            <p:nvPr/>
          </p:nvSpPr>
          <p:spPr bwMode="auto">
            <a:xfrm>
              <a:off x="3607282" y="1184789"/>
              <a:ext cx="183134" cy="203018"/>
            </a:xfrm>
            <a:custGeom>
              <a:avLst/>
              <a:gdLst>
                <a:gd name="T0" fmla="*/ 2147483647 w 176"/>
                <a:gd name="T1" fmla="*/ 2147483647 h 191"/>
                <a:gd name="T2" fmla="*/ 2147483647 w 176"/>
                <a:gd name="T3" fmla="*/ 2147483647 h 191"/>
                <a:gd name="T4" fmla="*/ 2147483647 w 176"/>
                <a:gd name="T5" fmla="*/ 2147483647 h 191"/>
                <a:gd name="T6" fmla="*/ 2147483647 w 176"/>
                <a:gd name="T7" fmla="*/ 2147483647 h 191"/>
                <a:gd name="T8" fmla="*/ 2147483647 w 176"/>
                <a:gd name="T9" fmla="*/ 2147483647 h 191"/>
                <a:gd name="T10" fmla="*/ 2147483647 w 176"/>
                <a:gd name="T11" fmla="*/ 2147483647 h 191"/>
                <a:gd name="T12" fmla="*/ 2147483647 w 176"/>
                <a:gd name="T13" fmla="*/ 2147483647 h 191"/>
                <a:gd name="T14" fmla="*/ 2147483647 w 176"/>
                <a:gd name="T15" fmla="*/ 2147483647 h 191"/>
                <a:gd name="T16" fmla="*/ 2147483647 w 176"/>
                <a:gd name="T17" fmla="*/ 2147483647 h 191"/>
                <a:gd name="T18" fmla="*/ 2147483647 w 176"/>
                <a:gd name="T19" fmla="*/ 2147483647 h 191"/>
                <a:gd name="T20" fmla="*/ 2147483647 w 176"/>
                <a:gd name="T21" fmla="*/ 2147483647 h 191"/>
                <a:gd name="T22" fmla="*/ 2147483647 w 176"/>
                <a:gd name="T23" fmla="*/ 2147483647 h 191"/>
                <a:gd name="T24" fmla="*/ 2147483647 w 176"/>
                <a:gd name="T25" fmla="*/ 2147483647 h 191"/>
                <a:gd name="T26" fmla="*/ 2147483647 w 176"/>
                <a:gd name="T27" fmla="*/ 2147483647 h 191"/>
                <a:gd name="T28" fmla="*/ 2147483647 w 176"/>
                <a:gd name="T29" fmla="*/ 2147483647 h 191"/>
                <a:gd name="T30" fmla="*/ 2147483647 w 176"/>
                <a:gd name="T31" fmla="*/ 2147483647 h 191"/>
                <a:gd name="T32" fmla="*/ 2147483647 w 176"/>
                <a:gd name="T33" fmla="*/ 2147483647 h 191"/>
                <a:gd name="T34" fmla="*/ 2147483647 w 176"/>
                <a:gd name="T35" fmla="*/ 2147483647 h 191"/>
                <a:gd name="T36" fmla="*/ 2147483647 w 176"/>
                <a:gd name="T37" fmla="*/ 2147483647 h 191"/>
                <a:gd name="T38" fmla="*/ 2147483647 w 176"/>
                <a:gd name="T39" fmla="*/ 2147483647 h 191"/>
                <a:gd name="T40" fmla="*/ 2147483647 w 176"/>
                <a:gd name="T41" fmla="*/ 2147483647 h 191"/>
                <a:gd name="T42" fmla="*/ 2147483647 w 176"/>
                <a:gd name="T43" fmla="*/ 2147483647 h 191"/>
                <a:gd name="T44" fmla="*/ 2147483647 w 176"/>
                <a:gd name="T45" fmla="*/ 2147483647 h 191"/>
                <a:gd name="T46" fmla="*/ 2147483647 w 176"/>
                <a:gd name="T47" fmla="*/ 2147483647 h 191"/>
                <a:gd name="T48" fmla="*/ 2147483647 w 176"/>
                <a:gd name="T49" fmla="*/ 2147483647 h 191"/>
                <a:gd name="T50" fmla="*/ 2147483647 w 176"/>
                <a:gd name="T51" fmla="*/ 2147483647 h 191"/>
                <a:gd name="T52" fmla="*/ 2147483647 w 176"/>
                <a:gd name="T53" fmla="*/ 2147483647 h 191"/>
                <a:gd name="T54" fmla="*/ 2147483647 w 176"/>
                <a:gd name="T55" fmla="*/ 2147483647 h 191"/>
                <a:gd name="T56" fmla="*/ 2147483647 w 176"/>
                <a:gd name="T57" fmla="*/ 2147483647 h 191"/>
                <a:gd name="T58" fmla="*/ 2147483647 w 176"/>
                <a:gd name="T59" fmla="*/ 2147483647 h 191"/>
                <a:gd name="T60" fmla="*/ 2147483647 w 176"/>
                <a:gd name="T61" fmla="*/ 2147483647 h 191"/>
                <a:gd name="T62" fmla="*/ 2147483647 w 176"/>
                <a:gd name="T63" fmla="*/ 2147483647 h 191"/>
                <a:gd name="T64" fmla="*/ 2147483647 w 176"/>
                <a:gd name="T65" fmla="*/ 2147483647 h 191"/>
                <a:gd name="T66" fmla="*/ 2147483647 w 176"/>
                <a:gd name="T67" fmla="*/ 2147483647 h 191"/>
                <a:gd name="T68" fmla="*/ 2147483647 w 176"/>
                <a:gd name="T69" fmla="*/ 2147483647 h 191"/>
                <a:gd name="T70" fmla="*/ 2147483647 w 176"/>
                <a:gd name="T71" fmla="*/ 2147483647 h 191"/>
                <a:gd name="T72" fmla="*/ 2147483647 w 176"/>
                <a:gd name="T73" fmla="*/ 2147483647 h 191"/>
                <a:gd name="T74" fmla="*/ 2147483647 w 176"/>
                <a:gd name="T75" fmla="*/ 2147483647 h 191"/>
                <a:gd name="T76" fmla="*/ 2147483647 w 176"/>
                <a:gd name="T77" fmla="*/ 2147483647 h 191"/>
                <a:gd name="T78" fmla="*/ 2147483647 w 176"/>
                <a:gd name="T79" fmla="*/ 0 h 191"/>
                <a:gd name="T80" fmla="*/ 2147483647 w 176"/>
                <a:gd name="T81" fmla="*/ 2147483647 h 191"/>
                <a:gd name="T82" fmla="*/ 2147483647 w 176"/>
                <a:gd name="T83" fmla="*/ 2147483647 h 191"/>
                <a:gd name="T84" fmla="*/ 2147483647 w 176"/>
                <a:gd name="T85" fmla="*/ 2147483647 h 191"/>
                <a:gd name="T86" fmla="*/ 2147483647 w 176"/>
                <a:gd name="T87" fmla="*/ 2147483647 h 191"/>
                <a:gd name="T88" fmla="*/ 2147483647 w 176"/>
                <a:gd name="T89" fmla="*/ 2147483647 h 191"/>
                <a:gd name="T90" fmla="*/ 2147483647 w 176"/>
                <a:gd name="T91" fmla="*/ 2147483647 h 191"/>
                <a:gd name="T92" fmla="*/ 2147483647 w 176"/>
                <a:gd name="T93" fmla="*/ 2147483647 h 191"/>
                <a:gd name="T94" fmla="*/ 2147483647 w 176"/>
                <a:gd name="T95" fmla="*/ 2147483647 h 191"/>
                <a:gd name="T96" fmla="*/ 2147483647 w 176"/>
                <a:gd name="T97" fmla="*/ 2147483647 h 191"/>
                <a:gd name="T98" fmla="*/ 2147483647 w 176"/>
                <a:gd name="T99" fmla="*/ 2147483647 h 191"/>
                <a:gd name="T100" fmla="*/ 2147483647 w 176"/>
                <a:gd name="T101" fmla="*/ 2147483647 h 191"/>
                <a:gd name="T102" fmla="*/ 2147483647 w 176"/>
                <a:gd name="T103" fmla="*/ 2147483647 h 191"/>
                <a:gd name="T104" fmla="*/ 2147483647 w 176"/>
                <a:gd name="T105" fmla="*/ 2147483647 h 191"/>
                <a:gd name="T106" fmla="*/ 0 w 176"/>
                <a:gd name="T107" fmla="*/ 2147483647 h 19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6"/>
                <a:gd name="T163" fmla="*/ 0 h 191"/>
                <a:gd name="T164" fmla="*/ 176 w 176"/>
                <a:gd name="T165" fmla="*/ 191 h 19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1" name="Freeform 177"/>
            <p:cNvSpPr>
              <a:spLocks noEditPoints="1" noChangeArrowheads="1"/>
            </p:cNvSpPr>
            <p:nvPr/>
          </p:nvSpPr>
          <p:spPr bwMode="auto">
            <a:xfrm>
              <a:off x="4429303" y="908431"/>
              <a:ext cx="274701" cy="406035"/>
            </a:xfrm>
            <a:custGeom>
              <a:avLst/>
              <a:gdLst>
                <a:gd name="T0" fmla="*/ 2147483647 w 264"/>
                <a:gd name="T1" fmla="*/ 2147483647 h 382"/>
                <a:gd name="T2" fmla="*/ 2147483647 w 264"/>
                <a:gd name="T3" fmla="*/ 2147483647 h 382"/>
                <a:gd name="T4" fmla="*/ 2147483647 w 264"/>
                <a:gd name="T5" fmla="*/ 2147483647 h 382"/>
                <a:gd name="T6" fmla="*/ 2147483647 w 264"/>
                <a:gd name="T7" fmla="*/ 2147483647 h 382"/>
                <a:gd name="T8" fmla="*/ 2147483647 w 264"/>
                <a:gd name="T9" fmla="*/ 2147483647 h 382"/>
                <a:gd name="T10" fmla="*/ 2147483647 w 264"/>
                <a:gd name="T11" fmla="*/ 2147483647 h 382"/>
                <a:gd name="T12" fmla="*/ 2147483647 w 264"/>
                <a:gd name="T13" fmla="*/ 2147483647 h 382"/>
                <a:gd name="T14" fmla="*/ 2147483647 w 264"/>
                <a:gd name="T15" fmla="*/ 2147483647 h 382"/>
                <a:gd name="T16" fmla="*/ 2147483647 w 264"/>
                <a:gd name="T17" fmla="*/ 2147483647 h 382"/>
                <a:gd name="T18" fmla="*/ 2147483647 w 264"/>
                <a:gd name="T19" fmla="*/ 2147483647 h 382"/>
                <a:gd name="T20" fmla="*/ 2147483647 w 264"/>
                <a:gd name="T21" fmla="*/ 2147483647 h 382"/>
                <a:gd name="T22" fmla="*/ 2147483647 w 264"/>
                <a:gd name="T23" fmla="*/ 2147483647 h 382"/>
                <a:gd name="T24" fmla="*/ 2147483647 w 264"/>
                <a:gd name="T25" fmla="*/ 2147483647 h 382"/>
                <a:gd name="T26" fmla="*/ 2147483647 w 264"/>
                <a:gd name="T27" fmla="*/ 2147483647 h 382"/>
                <a:gd name="T28" fmla="*/ 2147483647 w 264"/>
                <a:gd name="T29" fmla="*/ 2147483647 h 382"/>
                <a:gd name="T30" fmla="*/ 2147483647 w 264"/>
                <a:gd name="T31" fmla="*/ 2147483647 h 382"/>
                <a:gd name="T32" fmla="*/ 2147483647 w 264"/>
                <a:gd name="T33" fmla="*/ 2147483647 h 382"/>
                <a:gd name="T34" fmla="*/ 2147483647 w 264"/>
                <a:gd name="T35" fmla="*/ 2147483647 h 382"/>
                <a:gd name="T36" fmla="*/ 2147483647 w 264"/>
                <a:gd name="T37" fmla="*/ 2147483647 h 382"/>
                <a:gd name="T38" fmla="*/ 2147483647 w 264"/>
                <a:gd name="T39" fmla="*/ 2147483647 h 382"/>
                <a:gd name="T40" fmla="*/ 2147483647 w 264"/>
                <a:gd name="T41" fmla="*/ 2147483647 h 382"/>
                <a:gd name="T42" fmla="*/ 2147483647 w 264"/>
                <a:gd name="T43" fmla="*/ 2147483647 h 382"/>
                <a:gd name="T44" fmla="*/ 2147483647 w 264"/>
                <a:gd name="T45" fmla="*/ 2147483647 h 382"/>
                <a:gd name="T46" fmla="*/ 2147483647 w 264"/>
                <a:gd name="T47" fmla="*/ 2147483647 h 382"/>
                <a:gd name="T48" fmla="*/ 2147483647 w 264"/>
                <a:gd name="T49" fmla="*/ 2147483647 h 382"/>
                <a:gd name="T50" fmla="*/ 2147483647 w 264"/>
                <a:gd name="T51" fmla="*/ 2147483647 h 382"/>
                <a:gd name="T52" fmla="*/ 2147483647 w 264"/>
                <a:gd name="T53" fmla="*/ 2147483647 h 382"/>
                <a:gd name="T54" fmla="*/ 2147483647 w 264"/>
                <a:gd name="T55" fmla="*/ 2147483647 h 382"/>
                <a:gd name="T56" fmla="*/ 2147483647 w 264"/>
                <a:gd name="T57" fmla="*/ 2147483647 h 382"/>
                <a:gd name="T58" fmla="*/ 2147483647 w 264"/>
                <a:gd name="T59" fmla="*/ 2147483647 h 382"/>
                <a:gd name="T60" fmla="*/ 2147483647 w 264"/>
                <a:gd name="T61" fmla="*/ 2147483647 h 382"/>
                <a:gd name="T62" fmla="*/ 2147483647 w 264"/>
                <a:gd name="T63" fmla="*/ 2147483647 h 382"/>
                <a:gd name="T64" fmla="*/ 2147483647 w 264"/>
                <a:gd name="T65" fmla="*/ 2147483647 h 382"/>
                <a:gd name="T66" fmla="*/ 2147483647 w 264"/>
                <a:gd name="T67" fmla="*/ 2147483647 h 382"/>
                <a:gd name="T68" fmla="*/ 2147483647 w 264"/>
                <a:gd name="T69" fmla="*/ 2147483647 h 382"/>
                <a:gd name="T70" fmla="*/ 2147483647 w 264"/>
                <a:gd name="T71" fmla="*/ 2147483647 h 382"/>
                <a:gd name="T72" fmla="*/ 2147483647 w 264"/>
                <a:gd name="T73" fmla="*/ 2147483647 h 382"/>
                <a:gd name="T74" fmla="*/ 2147483647 w 264"/>
                <a:gd name="T75" fmla="*/ 2147483647 h 382"/>
                <a:gd name="T76" fmla="*/ 2147483647 w 264"/>
                <a:gd name="T77" fmla="*/ 2147483647 h 382"/>
                <a:gd name="T78" fmla="*/ 2147483647 w 264"/>
                <a:gd name="T79" fmla="*/ 0 h 382"/>
                <a:gd name="T80" fmla="*/ 2147483647 w 264"/>
                <a:gd name="T81" fmla="*/ 2147483647 h 382"/>
                <a:gd name="T82" fmla="*/ 2147483647 w 264"/>
                <a:gd name="T83" fmla="*/ 2147483647 h 382"/>
                <a:gd name="T84" fmla="*/ 2147483647 w 264"/>
                <a:gd name="T85" fmla="*/ 2147483647 h 382"/>
                <a:gd name="T86" fmla="*/ 2147483647 w 264"/>
                <a:gd name="T87" fmla="*/ 2147483647 h 382"/>
                <a:gd name="T88" fmla="*/ 2147483647 w 264"/>
                <a:gd name="T89" fmla="*/ 2147483647 h 382"/>
                <a:gd name="T90" fmla="*/ 2147483647 w 264"/>
                <a:gd name="T91" fmla="*/ 2147483647 h 382"/>
                <a:gd name="T92" fmla="*/ 2147483647 w 264"/>
                <a:gd name="T93" fmla="*/ 2147483647 h 382"/>
                <a:gd name="T94" fmla="*/ 0 w 264"/>
                <a:gd name="T95" fmla="*/ 2147483647 h 382"/>
                <a:gd name="T96" fmla="*/ 2147483647 w 264"/>
                <a:gd name="T97" fmla="*/ 2147483647 h 382"/>
                <a:gd name="T98" fmla="*/ 2147483647 w 264"/>
                <a:gd name="T99" fmla="*/ 2147483647 h 382"/>
                <a:gd name="T100" fmla="*/ 2147483647 w 264"/>
                <a:gd name="T101" fmla="*/ 2147483647 h 382"/>
                <a:gd name="T102" fmla="*/ 2147483647 w 264"/>
                <a:gd name="T103" fmla="*/ 2147483647 h 382"/>
                <a:gd name="T104" fmla="*/ 2147483647 w 264"/>
                <a:gd name="T105" fmla="*/ 2147483647 h 382"/>
                <a:gd name="T106" fmla="*/ 2147483647 w 264"/>
                <a:gd name="T107" fmla="*/ 2147483647 h 382"/>
                <a:gd name="T108" fmla="*/ 2147483647 w 264"/>
                <a:gd name="T109" fmla="*/ 2147483647 h 382"/>
                <a:gd name="T110" fmla="*/ 2147483647 w 264"/>
                <a:gd name="T111" fmla="*/ 2147483647 h 382"/>
                <a:gd name="T112" fmla="*/ 2147483647 w 264"/>
                <a:gd name="T113" fmla="*/ 2147483647 h 382"/>
                <a:gd name="T114" fmla="*/ 2147483647 w 264"/>
                <a:gd name="T115" fmla="*/ 2147483647 h 382"/>
                <a:gd name="T116" fmla="*/ 2147483647 w 264"/>
                <a:gd name="T117" fmla="*/ 2147483647 h 382"/>
                <a:gd name="T118" fmla="*/ 2147483647 w 264"/>
                <a:gd name="T119" fmla="*/ 2147483647 h 382"/>
                <a:gd name="T120" fmla="*/ 2147483647 w 264"/>
                <a:gd name="T121" fmla="*/ 2147483647 h 382"/>
                <a:gd name="T122" fmla="*/ 2147483647 w 264"/>
                <a:gd name="T123" fmla="*/ 2147483647 h 3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4"/>
                <a:gd name="T187" fmla="*/ 0 h 382"/>
                <a:gd name="T188" fmla="*/ 264 w 264"/>
                <a:gd name="T189" fmla="*/ 382 h 3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" name="组合 197"/>
            <p:cNvGrpSpPr>
              <a:grpSpLocks/>
            </p:cNvGrpSpPr>
            <p:nvPr/>
          </p:nvGrpSpPr>
          <p:grpSpPr bwMode="auto">
            <a:xfrm>
              <a:off x="4651977" y="852096"/>
              <a:ext cx="238282" cy="147745"/>
              <a:chOff x="0" y="0"/>
              <a:chExt cx="363538" cy="220663"/>
            </a:xfrm>
            <a:solidFill>
              <a:schemeClr val="bg1">
                <a:alpha val="70000"/>
              </a:schemeClr>
            </a:solidFill>
          </p:grpSpPr>
          <p:sp>
            <p:nvSpPr>
              <p:cNvPr id="119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0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21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63" name="Freeform 181"/>
            <p:cNvSpPr>
              <a:spLocks noEditPoints="1" noChangeArrowheads="1"/>
            </p:cNvSpPr>
            <p:nvPr/>
          </p:nvSpPr>
          <p:spPr bwMode="auto">
            <a:xfrm>
              <a:off x="4660301" y="1710934"/>
              <a:ext cx="286147" cy="104166"/>
            </a:xfrm>
            <a:custGeom>
              <a:avLst/>
              <a:gdLst>
                <a:gd name="T0" fmla="*/ 2147483647 w 275"/>
                <a:gd name="T1" fmla="*/ 2147483647 h 98"/>
                <a:gd name="T2" fmla="*/ 2147483647 w 275"/>
                <a:gd name="T3" fmla="*/ 2147483647 h 98"/>
                <a:gd name="T4" fmla="*/ 2147483647 w 275"/>
                <a:gd name="T5" fmla="*/ 2147483647 h 98"/>
                <a:gd name="T6" fmla="*/ 2147483647 w 275"/>
                <a:gd name="T7" fmla="*/ 2147483647 h 98"/>
                <a:gd name="T8" fmla="*/ 2147483647 w 275"/>
                <a:gd name="T9" fmla="*/ 2147483647 h 98"/>
                <a:gd name="T10" fmla="*/ 2147483647 w 275"/>
                <a:gd name="T11" fmla="*/ 2147483647 h 98"/>
                <a:gd name="T12" fmla="*/ 2147483647 w 275"/>
                <a:gd name="T13" fmla="*/ 2147483647 h 98"/>
                <a:gd name="T14" fmla="*/ 2147483647 w 275"/>
                <a:gd name="T15" fmla="*/ 2147483647 h 98"/>
                <a:gd name="T16" fmla="*/ 2147483647 w 275"/>
                <a:gd name="T17" fmla="*/ 2147483647 h 98"/>
                <a:gd name="T18" fmla="*/ 2147483647 w 275"/>
                <a:gd name="T19" fmla="*/ 2147483647 h 98"/>
                <a:gd name="T20" fmla="*/ 2147483647 w 275"/>
                <a:gd name="T21" fmla="*/ 2147483647 h 98"/>
                <a:gd name="T22" fmla="*/ 2147483647 w 275"/>
                <a:gd name="T23" fmla="*/ 2147483647 h 98"/>
                <a:gd name="T24" fmla="*/ 2147483647 w 275"/>
                <a:gd name="T25" fmla="*/ 2147483647 h 98"/>
                <a:gd name="T26" fmla="*/ 2147483647 w 275"/>
                <a:gd name="T27" fmla="*/ 2147483647 h 98"/>
                <a:gd name="T28" fmla="*/ 2147483647 w 275"/>
                <a:gd name="T29" fmla="*/ 2147483647 h 98"/>
                <a:gd name="T30" fmla="*/ 2147483647 w 275"/>
                <a:gd name="T31" fmla="*/ 2147483647 h 98"/>
                <a:gd name="T32" fmla="*/ 2147483647 w 275"/>
                <a:gd name="T33" fmla="*/ 2147483647 h 98"/>
                <a:gd name="T34" fmla="*/ 2147483647 w 275"/>
                <a:gd name="T35" fmla="*/ 2147483647 h 98"/>
                <a:gd name="T36" fmla="*/ 2147483647 w 275"/>
                <a:gd name="T37" fmla="*/ 2147483647 h 98"/>
                <a:gd name="T38" fmla="*/ 2147483647 w 275"/>
                <a:gd name="T39" fmla="*/ 2147483647 h 98"/>
                <a:gd name="T40" fmla="*/ 2147483647 w 275"/>
                <a:gd name="T41" fmla="*/ 2147483647 h 98"/>
                <a:gd name="T42" fmla="*/ 2147483647 w 275"/>
                <a:gd name="T43" fmla="*/ 2147483647 h 98"/>
                <a:gd name="T44" fmla="*/ 2147483647 w 275"/>
                <a:gd name="T45" fmla="*/ 2147483647 h 98"/>
                <a:gd name="T46" fmla="*/ 2147483647 w 275"/>
                <a:gd name="T47" fmla="*/ 2147483647 h 98"/>
                <a:gd name="T48" fmla="*/ 2147483647 w 275"/>
                <a:gd name="T49" fmla="*/ 2147483647 h 98"/>
                <a:gd name="T50" fmla="*/ 2147483647 w 275"/>
                <a:gd name="T51" fmla="*/ 2147483647 h 98"/>
                <a:gd name="T52" fmla="*/ 2147483647 w 275"/>
                <a:gd name="T53" fmla="*/ 2147483647 h 98"/>
                <a:gd name="T54" fmla="*/ 2147483647 w 275"/>
                <a:gd name="T55" fmla="*/ 2147483647 h 98"/>
                <a:gd name="T56" fmla="*/ 2147483647 w 275"/>
                <a:gd name="T57" fmla="*/ 2147483647 h 98"/>
                <a:gd name="T58" fmla="*/ 2147483647 w 275"/>
                <a:gd name="T59" fmla="*/ 2147483647 h 98"/>
                <a:gd name="T60" fmla="*/ 2147483647 w 275"/>
                <a:gd name="T61" fmla="*/ 2147483647 h 98"/>
                <a:gd name="T62" fmla="*/ 2147483647 w 275"/>
                <a:gd name="T63" fmla="*/ 2147483647 h 98"/>
                <a:gd name="T64" fmla="*/ 2147483647 w 275"/>
                <a:gd name="T65" fmla="*/ 2147483647 h 98"/>
                <a:gd name="T66" fmla="*/ 2147483647 w 275"/>
                <a:gd name="T67" fmla="*/ 2147483647 h 98"/>
                <a:gd name="T68" fmla="*/ 2147483647 w 275"/>
                <a:gd name="T69" fmla="*/ 2147483647 h 98"/>
                <a:gd name="T70" fmla="*/ 2147483647 w 275"/>
                <a:gd name="T71" fmla="*/ 2147483647 h 98"/>
                <a:gd name="T72" fmla="*/ 2147483647 w 275"/>
                <a:gd name="T73" fmla="*/ 0 h 98"/>
                <a:gd name="T74" fmla="*/ 2147483647 w 275"/>
                <a:gd name="T75" fmla="*/ 0 h 98"/>
                <a:gd name="T76" fmla="*/ 2147483647 w 275"/>
                <a:gd name="T77" fmla="*/ 2147483647 h 98"/>
                <a:gd name="T78" fmla="*/ 2147483647 w 275"/>
                <a:gd name="T79" fmla="*/ 2147483647 h 98"/>
                <a:gd name="T80" fmla="*/ 2147483647 w 275"/>
                <a:gd name="T81" fmla="*/ 0 h 98"/>
                <a:gd name="T82" fmla="*/ 2147483647 w 275"/>
                <a:gd name="T83" fmla="*/ 2147483647 h 98"/>
                <a:gd name="T84" fmla="*/ 2147483647 w 275"/>
                <a:gd name="T85" fmla="*/ 2147483647 h 98"/>
                <a:gd name="T86" fmla="*/ 2147483647 w 275"/>
                <a:gd name="T87" fmla="*/ 2147483647 h 98"/>
                <a:gd name="T88" fmla="*/ 2147483647 w 275"/>
                <a:gd name="T89" fmla="*/ 2147483647 h 98"/>
                <a:gd name="T90" fmla="*/ 2147483647 w 275"/>
                <a:gd name="T91" fmla="*/ 2147483647 h 98"/>
                <a:gd name="T92" fmla="*/ 2147483647 w 275"/>
                <a:gd name="T93" fmla="*/ 2147483647 h 98"/>
                <a:gd name="T94" fmla="*/ 2147483647 w 275"/>
                <a:gd name="T95" fmla="*/ 2147483647 h 98"/>
                <a:gd name="T96" fmla="*/ 2147483647 w 275"/>
                <a:gd name="T97" fmla="*/ 2147483647 h 98"/>
                <a:gd name="T98" fmla="*/ 2147483647 w 275"/>
                <a:gd name="T99" fmla="*/ 2147483647 h 98"/>
                <a:gd name="T100" fmla="*/ 2147483647 w 275"/>
                <a:gd name="T101" fmla="*/ 2147483647 h 98"/>
                <a:gd name="T102" fmla="*/ 2147483647 w 275"/>
                <a:gd name="T103" fmla="*/ 2147483647 h 98"/>
                <a:gd name="T104" fmla="*/ 2147483647 w 275"/>
                <a:gd name="T105" fmla="*/ 2147483647 h 98"/>
                <a:gd name="T106" fmla="*/ 2147483647 w 275"/>
                <a:gd name="T107" fmla="*/ 2147483647 h 98"/>
                <a:gd name="T108" fmla="*/ 2147483647 w 275"/>
                <a:gd name="T109" fmla="*/ 2147483647 h 98"/>
                <a:gd name="T110" fmla="*/ 2147483647 w 275"/>
                <a:gd name="T111" fmla="*/ 2147483647 h 98"/>
                <a:gd name="T112" fmla="*/ 2147483647 w 275"/>
                <a:gd name="T113" fmla="*/ 2147483647 h 98"/>
                <a:gd name="T114" fmla="*/ 2147483647 w 275"/>
                <a:gd name="T115" fmla="*/ 2147483647 h 98"/>
                <a:gd name="T116" fmla="*/ 2147483647 w 275"/>
                <a:gd name="T117" fmla="*/ 2147483647 h 98"/>
                <a:gd name="T118" fmla="*/ 2147483647 w 275"/>
                <a:gd name="T119" fmla="*/ 2147483647 h 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"/>
                <a:gd name="T181" fmla="*/ 0 h 98"/>
                <a:gd name="T182" fmla="*/ 275 w 275"/>
                <a:gd name="T183" fmla="*/ 98 h 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" name="组合 205"/>
            <p:cNvGrpSpPr>
              <a:grpSpLocks/>
            </p:cNvGrpSpPr>
            <p:nvPr/>
          </p:nvGrpSpPr>
          <p:grpSpPr bwMode="auto">
            <a:xfrm>
              <a:off x="3584390" y="1973474"/>
              <a:ext cx="162323" cy="209395"/>
              <a:chOff x="0" y="0"/>
              <a:chExt cx="247651" cy="312737"/>
            </a:xfrm>
            <a:solidFill>
              <a:schemeClr val="bg1">
                <a:alpha val="70000"/>
              </a:schemeClr>
            </a:solidFill>
          </p:grpSpPr>
          <p:sp>
            <p:nvSpPr>
              <p:cNvPr id="116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7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8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65" name="Freeform 185"/>
            <p:cNvSpPr>
              <a:spLocks noEditPoints="1" noChangeArrowheads="1"/>
            </p:cNvSpPr>
            <p:nvPr/>
          </p:nvSpPr>
          <p:spPr bwMode="auto">
            <a:xfrm>
              <a:off x="3832037" y="1164594"/>
              <a:ext cx="131107" cy="103103"/>
            </a:xfrm>
            <a:custGeom>
              <a:avLst/>
              <a:gdLst>
                <a:gd name="T0" fmla="*/ 2147483647 w 126"/>
                <a:gd name="T1" fmla="*/ 2147483647 h 97"/>
                <a:gd name="T2" fmla="*/ 2147483647 w 126"/>
                <a:gd name="T3" fmla="*/ 2147483647 h 97"/>
                <a:gd name="T4" fmla="*/ 2147483647 w 126"/>
                <a:gd name="T5" fmla="*/ 2147483647 h 97"/>
                <a:gd name="T6" fmla="*/ 2147483647 w 126"/>
                <a:gd name="T7" fmla="*/ 2147483647 h 97"/>
                <a:gd name="T8" fmla="*/ 2147483647 w 126"/>
                <a:gd name="T9" fmla="*/ 2147483647 h 97"/>
                <a:gd name="T10" fmla="*/ 2147483647 w 126"/>
                <a:gd name="T11" fmla="*/ 2147483647 h 97"/>
                <a:gd name="T12" fmla="*/ 2147483647 w 126"/>
                <a:gd name="T13" fmla="*/ 2147483647 h 97"/>
                <a:gd name="T14" fmla="*/ 2147483647 w 126"/>
                <a:gd name="T15" fmla="*/ 2147483647 h 97"/>
                <a:gd name="T16" fmla="*/ 2147483647 w 126"/>
                <a:gd name="T17" fmla="*/ 2147483647 h 97"/>
                <a:gd name="T18" fmla="*/ 2147483647 w 126"/>
                <a:gd name="T19" fmla="*/ 2147483647 h 97"/>
                <a:gd name="T20" fmla="*/ 2147483647 w 126"/>
                <a:gd name="T21" fmla="*/ 2147483647 h 97"/>
                <a:gd name="T22" fmla="*/ 2147483647 w 126"/>
                <a:gd name="T23" fmla="*/ 2147483647 h 97"/>
                <a:gd name="T24" fmla="*/ 2147483647 w 126"/>
                <a:gd name="T25" fmla="*/ 2147483647 h 97"/>
                <a:gd name="T26" fmla="*/ 2147483647 w 126"/>
                <a:gd name="T27" fmla="*/ 2147483647 h 97"/>
                <a:gd name="T28" fmla="*/ 2147483647 w 126"/>
                <a:gd name="T29" fmla="*/ 2147483647 h 97"/>
                <a:gd name="T30" fmla="*/ 2147483647 w 126"/>
                <a:gd name="T31" fmla="*/ 2147483647 h 97"/>
                <a:gd name="T32" fmla="*/ 2147483647 w 126"/>
                <a:gd name="T33" fmla="*/ 2147483647 h 97"/>
                <a:gd name="T34" fmla="*/ 2147483647 w 126"/>
                <a:gd name="T35" fmla="*/ 2147483647 h 97"/>
                <a:gd name="T36" fmla="*/ 2147483647 w 126"/>
                <a:gd name="T37" fmla="*/ 2147483647 h 97"/>
                <a:gd name="T38" fmla="*/ 2147483647 w 126"/>
                <a:gd name="T39" fmla="*/ 2147483647 h 97"/>
                <a:gd name="T40" fmla="*/ 2147483647 w 126"/>
                <a:gd name="T41" fmla="*/ 2147483647 h 97"/>
                <a:gd name="T42" fmla="*/ 2147483647 w 126"/>
                <a:gd name="T43" fmla="*/ 2147483647 h 97"/>
                <a:gd name="T44" fmla="*/ 2147483647 w 126"/>
                <a:gd name="T45" fmla="*/ 2147483647 h 97"/>
                <a:gd name="T46" fmla="*/ 2147483647 w 126"/>
                <a:gd name="T47" fmla="*/ 2147483647 h 97"/>
                <a:gd name="T48" fmla="*/ 2147483647 w 126"/>
                <a:gd name="T49" fmla="*/ 2147483647 h 97"/>
                <a:gd name="T50" fmla="*/ 2147483647 w 126"/>
                <a:gd name="T51" fmla="*/ 2147483647 h 97"/>
                <a:gd name="T52" fmla="*/ 2147483647 w 126"/>
                <a:gd name="T53" fmla="*/ 2147483647 h 97"/>
                <a:gd name="T54" fmla="*/ 2147483647 w 126"/>
                <a:gd name="T55" fmla="*/ 2147483647 h 97"/>
                <a:gd name="T56" fmla="*/ 2147483647 w 126"/>
                <a:gd name="T57" fmla="*/ 2147483647 h 97"/>
                <a:gd name="T58" fmla="*/ 2147483647 w 126"/>
                <a:gd name="T59" fmla="*/ 2147483647 h 97"/>
                <a:gd name="T60" fmla="*/ 2147483647 w 126"/>
                <a:gd name="T61" fmla="*/ 2147483647 h 97"/>
                <a:gd name="T62" fmla="*/ 2147483647 w 126"/>
                <a:gd name="T63" fmla="*/ 2147483647 h 97"/>
                <a:gd name="T64" fmla="*/ 2147483647 w 126"/>
                <a:gd name="T65" fmla="*/ 2147483647 h 97"/>
                <a:gd name="T66" fmla="*/ 2147483647 w 126"/>
                <a:gd name="T67" fmla="*/ 2147483647 h 97"/>
                <a:gd name="T68" fmla="*/ 2147483647 w 126"/>
                <a:gd name="T69" fmla="*/ 2147483647 h 97"/>
                <a:gd name="T70" fmla="*/ 2147483647 w 126"/>
                <a:gd name="T71" fmla="*/ 2147483647 h 97"/>
                <a:gd name="T72" fmla="*/ 2147483647 w 126"/>
                <a:gd name="T73" fmla="*/ 2147483647 h 97"/>
                <a:gd name="T74" fmla="*/ 2147483647 w 126"/>
                <a:gd name="T75" fmla="*/ 2147483647 h 97"/>
                <a:gd name="T76" fmla="*/ 2147483647 w 126"/>
                <a:gd name="T77" fmla="*/ 2147483647 h 97"/>
                <a:gd name="T78" fmla="*/ 2147483647 w 126"/>
                <a:gd name="T79" fmla="*/ 2147483647 h 97"/>
                <a:gd name="T80" fmla="*/ 2147483647 w 126"/>
                <a:gd name="T81" fmla="*/ 2147483647 h 97"/>
                <a:gd name="T82" fmla="*/ 2147483647 w 126"/>
                <a:gd name="T83" fmla="*/ 2147483647 h 97"/>
                <a:gd name="T84" fmla="*/ 2147483647 w 126"/>
                <a:gd name="T85" fmla="*/ 2147483647 h 97"/>
                <a:gd name="T86" fmla="*/ 2147483647 w 126"/>
                <a:gd name="T87" fmla="*/ 2147483647 h 97"/>
                <a:gd name="T88" fmla="*/ 2147483647 w 126"/>
                <a:gd name="T89" fmla="*/ 2147483647 h 97"/>
                <a:gd name="T90" fmla="*/ 2147483647 w 126"/>
                <a:gd name="T91" fmla="*/ 2147483647 h 97"/>
                <a:gd name="T92" fmla="*/ 2147483647 w 126"/>
                <a:gd name="T93" fmla="*/ 2147483647 h 97"/>
                <a:gd name="T94" fmla="*/ 2147483647 w 126"/>
                <a:gd name="T95" fmla="*/ 2147483647 h 97"/>
                <a:gd name="T96" fmla="*/ 2147483647 w 126"/>
                <a:gd name="T97" fmla="*/ 2147483647 h 97"/>
                <a:gd name="T98" fmla="*/ 2147483647 w 126"/>
                <a:gd name="T99" fmla="*/ 2147483647 h 97"/>
                <a:gd name="T100" fmla="*/ 2147483647 w 126"/>
                <a:gd name="T101" fmla="*/ 2147483647 h 97"/>
                <a:gd name="T102" fmla="*/ 2147483647 w 126"/>
                <a:gd name="T103" fmla="*/ 2147483647 h 97"/>
                <a:gd name="T104" fmla="*/ 2147483647 w 126"/>
                <a:gd name="T105" fmla="*/ 2147483647 h 97"/>
                <a:gd name="T106" fmla="*/ 2147483647 w 126"/>
                <a:gd name="T107" fmla="*/ 2147483647 h 97"/>
                <a:gd name="T108" fmla="*/ 2147483647 w 126"/>
                <a:gd name="T109" fmla="*/ 2147483647 h 9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6"/>
                <a:gd name="T166" fmla="*/ 0 h 97"/>
                <a:gd name="T167" fmla="*/ 126 w 126"/>
                <a:gd name="T168" fmla="*/ 97 h 9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" name="组合 199"/>
            <p:cNvGrpSpPr>
              <a:grpSpLocks/>
            </p:cNvGrpSpPr>
            <p:nvPr/>
          </p:nvGrpSpPr>
          <p:grpSpPr bwMode="auto">
            <a:xfrm>
              <a:off x="4993271" y="1871434"/>
              <a:ext cx="174810" cy="224275"/>
              <a:chOff x="0" y="0"/>
              <a:chExt cx="265113" cy="334963"/>
            </a:xfrm>
            <a:solidFill>
              <a:schemeClr val="bg1">
                <a:alpha val="70000"/>
              </a:schemeClr>
            </a:solidFill>
          </p:grpSpPr>
          <p:sp>
            <p:nvSpPr>
              <p:cNvPr id="113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4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5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67" name="Freeform 189"/>
            <p:cNvSpPr>
              <a:spLocks noEditPoints="1" noChangeArrowheads="1"/>
            </p:cNvSpPr>
            <p:nvPr/>
          </p:nvSpPr>
          <p:spPr bwMode="auto">
            <a:xfrm>
              <a:off x="4142116" y="2953485"/>
              <a:ext cx="143594" cy="156249"/>
            </a:xfrm>
            <a:custGeom>
              <a:avLst/>
              <a:gdLst>
                <a:gd name="T0" fmla="*/ 2147483647 w 137"/>
                <a:gd name="T1" fmla="*/ 2147483647 h 147"/>
                <a:gd name="T2" fmla="*/ 2147483647 w 137"/>
                <a:gd name="T3" fmla="*/ 2147483647 h 147"/>
                <a:gd name="T4" fmla="*/ 2147483647 w 137"/>
                <a:gd name="T5" fmla="*/ 2147483647 h 147"/>
                <a:gd name="T6" fmla="*/ 2147483647 w 137"/>
                <a:gd name="T7" fmla="*/ 2147483647 h 147"/>
                <a:gd name="T8" fmla="*/ 2147483647 w 137"/>
                <a:gd name="T9" fmla="*/ 2147483647 h 147"/>
                <a:gd name="T10" fmla="*/ 2147483647 w 137"/>
                <a:gd name="T11" fmla="*/ 2147483647 h 147"/>
                <a:gd name="T12" fmla="*/ 2147483647 w 137"/>
                <a:gd name="T13" fmla="*/ 2147483647 h 147"/>
                <a:gd name="T14" fmla="*/ 2147483647 w 137"/>
                <a:gd name="T15" fmla="*/ 2147483647 h 147"/>
                <a:gd name="T16" fmla="*/ 2147483647 w 137"/>
                <a:gd name="T17" fmla="*/ 2147483647 h 147"/>
                <a:gd name="T18" fmla="*/ 2147483647 w 137"/>
                <a:gd name="T19" fmla="*/ 2147483647 h 147"/>
                <a:gd name="T20" fmla="*/ 2147483647 w 137"/>
                <a:gd name="T21" fmla="*/ 2147483647 h 147"/>
                <a:gd name="T22" fmla="*/ 2147483647 w 137"/>
                <a:gd name="T23" fmla="*/ 2147483647 h 147"/>
                <a:gd name="T24" fmla="*/ 2147483647 w 137"/>
                <a:gd name="T25" fmla="*/ 2147483647 h 147"/>
                <a:gd name="T26" fmla="*/ 2147483647 w 137"/>
                <a:gd name="T27" fmla="*/ 2147483647 h 147"/>
                <a:gd name="T28" fmla="*/ 2147483647 w 137"/>
                <a:gd name="T29" fmla="*/ 2147483647 h 147"/>
                <a:gd name="T30" fmla="*/ 2147483647 w 137"/>
                <a:gd name="T31" fmla="*/ 2147483647 h 147"/>
                <a:gd name="T32" fmla="*/ 2147483647 w 137"/>
                <a:gd name="T33" fmla="*/ 2147483647 h 147"/>
                <a:gd name="T34" fmla="*/ 2147483647 w 137"/>
                <a:gd name="T35" fmla="*/ 2147483647 h 147"/>
                <a:gd name="T36" fmla="*/ 2147483647 w 137"/>
                <a:gd name="T37" fmla="*/ 2147483647 h 147"/>
                <a:gd name="T38" fmla="*/ 2147483647 w 137"/>
                <a:gd name="T39" fmla="*/ 2147483647 h 147"/>
                <a:gd name="T40" fmla="*/ 2147483647 w 137"/>
                <a:gd name="T41" fmla="*/ 2147483647 h 147"/>
                <a:gd name="T42" fmla="*/ 2147483647 w 137"/>
                <a:gd name="T43" fmla="*/ 2147483647 h 147"/>
                <a:gd name="T44" fmla="*/ 2147483647 w 137"/>
                <a:gd name="T45" fmla="*/ 2147483647 h 147"/>
                <a:gd name="T46" fmla="*/ 2147483647 w 137"/>
                <a:gd name="T47" fmla="*/ 2147483647 h 147"/>
                <a:gd name="T48" fmla="*/ 2147483647 w 137"/>
                <a:gd name="T49" fmla="*/ 2147483647 h 147"/>
                <a:gd name="T50" fmla="*/ 2147483647 w 137"/>
                <a:gd name="T51" fmla="*/ 2147483647 h 147"/>
                <a:gd name="T52" fmla="*/ 2147483647 w 137"/>
                <a:gd name="T53" fmla="*/ 2147483647 h 147"/>
                <a:gd name="T54" fmla="*/ 2147483647 w 137"/>
                <a:gd name="T55" fmla="*/ 2147483647 h 147"/>
                <a:gd name="T56" fmla="*/ 2147483647 w 137"/>
                <a:gd name="T57" fmla="*/ 2147483647 h 147"/>
                <a:gd name="T58" fmla="*/ 2147483647 w 137"/>
                <a:gd name="T59" fmla="*/ 2147483647 h 147"/>
                <a:gd name="T60" fmla="*/ 2147483647 w 137"/>
                <a:gd name="T61" fmla="*/ 2147483647 h 147"/>
                <a:gd name="T62" fmla="*/ 2147483647 w 137"/>
                <a:gd name="T63" fmla="*/ 2147483647 h 147"/>
                <a:gd name="T64" fmla="*/ 2147483647 w 137"/>
                <a:gd name="T65" fmla="*/ 2147483647 h 147"/>
                <a:gd name="T66" fmla="*/ 2147483647 w 137"/>
                <a:gd name="T67" fmla="*/ 2147483647 h 147"/>
                <a:gd name="T68" fmla="*/ 2147483647 w 137"/>
                <a:gd name="T69" fmla="*/ 2147483647 h 147"/>
                <a:gd name="T70" fmla="*/ 2147483647 w 137"/>
                <a:gd name="T71" fmla="*/ 2147483647 h 147"/>
                <a:gd name="T72" fmla="*/ 2147483647 w 137"/>
                <a:gd name="T73" fmla="*/ 2147483647 h 147"/>
                <a:gd name="T74" fmla="*/ 2147483647 w 137"/>
                <a:gd name="T75" fmla="*/ 2147483647 h 147"/>
                <a:gd name="T76" fmla="*/ 2147483647 w 137"/>
                <a:gd name="T77" fmla="*/ 2147483647 h 147"/>
                <a:gd name="T78" fmla="*/ 2147483647 w 137"/>
                <a:gd name="T79" fmla="*/ 2147483647 h 147"/>
                <a:gd name="T80" fmla="*/ 2147483647 w 137"/>
                <a:gd name="T81" fmla="*/ 2147483647 h 147"/>
                <a:gd name="T82" fmla="*/ 2147483647 w 137"/>
                <a:gd name="T83" fmla="*/ 2147483647 h 147"/>
                <a:gd name="T84" fmla="*/ 2147483647 w 137"/>
                <a:gd name="T85" fmla="*/ 2147483647 h 147"/>
                <a:gd name="T86" fmla="*/ 2147483647 w 137"/>
                <a:gd name="T87" fmla="*/ 0 h 147"/>
                <a:gd name="T88" fmla="*/ 2147483647 w 137"/>
                <a:gd name="T89" fmla="*/ 2147483647 h 147"/>
                <a:gd name="T90" fmla="*/ 2147483647 w 137"/>
                <a:gd name="T91" fmla="*/ 2147483647 h 147"/>
                <a:gd name="T92" fmla="*/ 2147483647 w 137"/>
                <a:gd name="T93" fmla="*/ 2147483647 h 147"/>
                <a:gd name="T94" fmla="*/ 2147483647 w 137"/>
                <a:gd name="T95" fmla="*/ 2147483647 h 147"/>
                <a:gd name="T96" fmla="*/ 2147483647 w 137"/>
                <a:gd name="T97" fmla="*/ 2147483647 h 147"/>
                <a:gd name="T98" fmla="*/ 2147483647 w 137"/>
                <a:gd name="T99" fmla="*/ 2147483647 h 147"/>
                <a:gd name="T100" fmla="*/ 2147483647 w 137"/>
                <a:gd name="T101" fmla="*/ 2147483647 h 147"/>
                <a:gd name="T102" fmla="*/ 2147483647 w 137"/>
                <a:gd name="T103" fmla="*/ 2147483647 h 147"/>
                <a:gd name="T104" fmla="*/ 2147483647 w 137"/>
                <a:gd name="T105" fmla="*/ 2147483647 h 147"/>
                <a:gd name="T106" fmla="*/ 2147483647 w 137"/>
                <a:gd name="T107" fmla="*/ 2147483647 h 147"/>
                <a:gd name="T108" fmla="*/ 2147483647 w 137"/>
                <a:gd name="T109" fmla="*/ 2147483647 h 147"/>
                <a:gd name="T110" fmla="*/ 2147483647 w 137"/>
                <a:gd name="T111" fmla="*/ 2147483647 h 147"/>
                <a:gd name="T112" fmla="*/ 2147483647 w 137"/>
                <a:gd name="T113" fmla="*/ 2147483647 h 147"/>
                <a:gd name="T114" fmla="*/ 2147483647 w 137"/>
                <a:gd name="T115" fmla="*/ 2147483647 h 147"/>
                <a:gd name="T116" fmla="*/ 2147483647 w 137"/>
                <a:gd name="T117" fmla="*/ 2147483647 h 147"/>
                <a:gd name="T118" fmla="*/ 2147483647 w 137"/>
                <a:gd name="T119" fmla="*/ 2147483647 h 147"/>
                <a:gd name="T120" fmla="*/ 0 w 137"/>
                <a:gd name="T121" fmla="*/ 2147483647 h 147"/>
                <a:gd name="T122" fmla="*/ 2147483647 w 137"/>
                <a:gd name="T123" fmla="*/ 2147483647 h 1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7"/>
                <a:gd name="T188" fmla="*/ 137 w 137"/>
                <a:gd name="T189" fmla="*/ 147 h 1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组合 214"/>
            <p:cNvGrpSpPr>
              <a:grpSpLocks/>
            </p:cNvGrpSpPr>
            <p:nvPr/>
          </p:nvGrpSpPr>
          <p:grpSpPr bwMode="auto">
            <a:xfrm>
              <a:off x="4348139" y="1753451"/>
              <a:ext cx="104053" cy="171130"/>
              <a:chOff x="0" y="0"/>
              <a:chExt cx="160337" cy="255588"/>
            </a:xfrm>
            <a:solidFill>
              <a:schemeClr val="bg1">
                <a:alpha val="70000"/>
              </a:schemeClr>
            </a:solidFill>
          </p:grpSpPr>
          <p:sp>
            <p:nvSpPr>
              <p:cNvPr id="109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0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1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112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rgbClr val="000000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</p:grpSp>
        <p:sp>
          <p:nvSpPr>
            <p:cNvPr id="14469" name="Freeform 194"/>
            <p:cNvSpPr>
              <a:spLocks noEditPoints="1" noChangeArrowheads="1"/>
            </p:cNvSpPr>
            <p:nvPr/>
          </p:nvSpPr>
          <p:spPr bwMode="auto">
            <a:xfrm>
              <a:off x="4335655" y="876543"/>
              <a:ext cx="143594" cy="158375"/>
            </a:xfrm>
            <a:custGeom>
              <a:avLst/>
              <a:gdLst>
                <a:gd name="T0" fmla="*/ 2147483647 w 137"/>
                <a:gd name="T1" fmla="*/ 2147483647 h 149"/>
                <a:gd name="T2" fmla="*/ 2147483647 w 137"/>
                <a:gd name="T3" fmla="*/ 2147483647 h 149"/>
                <a:gd name="T4" fmla="*/ 2147483647 w 137"/>
                <a:gd name="T5" fmla="*/ 2147483647 h 149"/>
                <a:gd name="T6" fmla="*/ 2147483647 w 137"/>
                <a:gd name="T7" fmla="*/ 2147483647 h 149"/>
                <a:gd name="T8" fmla="*/ 2147483647 w 137"/>
                <a:gd name="T9" fmla="*/ 2147483647 h 149"/>
                <a:gd name="T10" fmla="*/ 2147483647 w 137"/>
                <a:gd name="T11" fmla="*/ 2147483647 h 149"/>
                <a:gd name="T12" fmla="*/ 2147483647 w 137"/>
                <a:gd name="T13" fmla="*/ 2147483647 h 149"/>
                <a:gd name="T14" fmla="*/ 2147483647 w 137"/>
                <a:gd name="T15" fmla="*/ 2147483647 h 149"/>
                <a:gd name="T16" fmla="*/ 2147483647 w 137"/>
                <a:gd name="T17" fmla="*/ 2147483647 h 149"/>
                <a:gd name="T18" fmla="*/ 2147483647 w 137"/>
                <a:gd name="T19" fmla="*/ 2147483647 h 149"/>
                <a:gd name="T20" fmla="*/ 2147483647 w 137"/>
                <a:gd name="T21" fmla="*/ 2147483647 h 149"/>
                <a:gd name="T22" fmla="*/ 2147483647 w 137"/>
                <a:gd name="T23" fmla="*/ 2147483647 h 149"/>
                <a:gd name="T24" fmla="*/ 2147483647 w 137"/>
                <a:gd name="T25" fmla="*/ 2147483647 h 149"/>
                <a:gd name="T26" fmla="*/ 2147483647 w 137"/>
                <a:gd name="T27" fmla="*/ 2147483647 h 149"/>
                <a:gd name="T28" fmla="*/ 2147483647 w 137"/>
                <a:gd name="T29" fmla="*/ 2147483647 h 149"/>
                <a:gd name="T30" fmla="*/ 2147483647 w 137"/>
                <a:gd name="T31" fmla="*/ 2147483647 h 149"/>
                <a:gd name="T32" fmla="*/ 2147483647 w 137"/>
                <a:gd name="T33" fmla="*/ 2147483647 h 149"/>
                <a:gd name="T34" fmla="*/ 2147483647 w 137"/>
                <a:gd name="T35" fmla="*/ 2147483647 h 149"/>
                <a:gd name="T36" fmla="*/ 2147483647 w 137"/>
                <a:gd name="T37" fmla="*/ 2147483647 h 149"/>
                <a:gd name="T38" fmla="*/ 2147483647 w 137"/>
                <a:gd name="T39" fmla="*/ 2147483647 h 149"/>
                <a:gd name="T40" fmla="*/ 2147483647 w 137"/>
                <a:gd name="T41" fmla="*/ 2147483647 h 149"/>
                <a:gd name="T42" fmla="*/ 2147483647 w 137"/>
                <a:gd name="T43" fmla="*/ 2147483647 h 149"/>
                <a:gd name="T44" fmla="*/ 2147483647 w 137"/>
                <a:gd name="T45" fmla="*/ 2147483647 h 149"/>
                <a:gd name="T46" fmla="*/ 2147483647 w 137"/>
                <a:gd name="T47" fmla="*/ 2147483647 h 149"/>
                <a:gd name="T48" fmla="*/ 2147483647 w 137"/>
                <a:gd name="T49" fmla="*/ 2147483647 h 149"/>
                <a:gd name="T50" fmla="*/ 2147483647 w 137"/>
                <a:gd name="T51" fmla="*/ 2147483647 h 149"/>
                <a:gd name="T52" fmla="*/ 2147483647 w 137"/>
                <a:gd name="T53" fmla="*/ 2147483647 h 149"/>
                <a:gd name="T54" fmla="*/ 2147483647 w 137"/>
                <a:gd name="T55" fmla="*/ 2147483647 h 149"/>
                <a:gd name="T56" fmla="*/ 2147483647 w 137"/>
                <a:gd name="T57" fmla="*/ 2147483647 h 149"/>
                <a:gd name="T58" fmla="*/ 2147483647 w 137"/>
                <a:gd name="T59" fmla="*/ 2147483647 h 149"/>
                <a:gd name="T60" fmla="*/ 2147483647 w 137"/>
                <a:gd name="T61" fmla="*/ 2147483647 h 149"/>
                <a:gd name="T62" fmla="*/ 2147483647 w 137"/>
                <a:gd name="T63" fmla="*/ 2147483647 h 149"/>
                <a:gd name="T64" fmla="*/ 2147483647 w 137"/>
                <a:gd name="T65" fmla="*/ 2147483647 h 149"/>
                <a:gd name="T66" fmla="*/ 2147483647 w 137"/>
                <a:gd name="T67" fmla="*/ 2147483647 h 149"/>
                <a:gd name="T68" fmla="*/ 2147483647 w 137"/>
                <a:gd name="T69" fmla="*/ 2147483647 h 149"/>
                <a:gd name="T70" fmla="*/ 2147483647 w 137"/>
                <a:gd name="T71" fmla="*/ 2147483647 h 149"/>
                <a:gd name="T72" fmla="*/ 2147483647 w 137"/>
                <a:gd name="T73" fmla="*/ 2147483647 h 149"/>
                <a:gd name="T74" fmla="*/ 2147483647 w 137"/>
                <a:gd name="T75" fmla="*/ 2147483647 h 149"/>
                <a:gd name="T76" fmla="*/ 2147483647 w 137"/>
                <a:gd name="T77" fmla="*/ 2147483647 h 149"/>
                <a:gd name="T78" fmla="*/ 2147483647 w 137"/>
                <a:gd name="T79" fmla="*/ 2147483647 h 149"/>
                <a:gd name="T80" fmla="*/ 2147483647 w 137"/>
                <a:gd name="T81" fmla="*/ 2147483647 h 149"/>
                <a:gd name="T82" fmla="*/ 2147483647 w 137"/>
                <a:gd name="T83" fmla="*/ 2147483647 h 149"/>
                <a:gd name="T84" fmla="*/ 2147483647 w 137"/>
                <a:gd name="T85" fmla="*/ 2147483647 h 149"/>
                <a:gd name="T86" fmla="*/ 2147483647 w 137"/>
                <a:gd name="T87" fmla="*/ 0 h 149"/>
                <a:gd name="T88" fmla="*/ 2147483647 w 137"/>
                <a:gd name="T89" fmla="*/ 2147483647 h 149"/>
                <a:gd name="T90" fmla="*/ 2147483647 w 137"/>
                <a:gd name="T91" fmla="*/ 2147483647 h 149"/>
                <a:gd name="T92" fmla="*/ 2147483647 w 137"/>
                <a:gd name="T93" fmla="*/ 2147483647 h 149"/>
                <a:gd name="T94" fmla="*/ 2147483647 w 137"/>
                <a:gd name="T95" fmla="*/ 2147483647 h 149"/>
                <a:gd name="T96" fmla="*/ 2147483647 w 137"/>
                <a:gd name="T97" fmla="*/ 2147483647 h 149"/>
                <a:gd name="T98" fmla="*/ 2147483647 w 137"/>
                <a:gd name="T99" fmla="*/ 2147483647 h 149"/>
                <a:gd name="T100" fmla="*/ 2147483647 w 137"/>
                <a:gd name="T101" fmla="*/ 2147483647 h 149"/>
                <a:gd name="T102" fmla="*/ 2147483647 w 137"/>
                <a:gd name="T103" fmla="*/ 2147483647 h 149"/>
                <a:gd name="T104" fmla="*/ 2147483647 w 137"/>
                <a:gd name="T105" fmla="*/ 2147483647 h 149"/>
                <a:gd name="T106" fmla="*/ 2147483647 w 137"/>
                <a:gd name="T107" fmla="*/ 2147483647 h 149"/>
                <a:gd name="T108" fmla="*/ 2147483647 w 137"/>
                <a:gd name="T109" fmla="*/ 2147483647 h 149"/>
                <a:gd name="T110" fmla="*/ 2147483647 w 137"/>
                <a:gd name="T111" fmla="*/ 2147483647 h 149"/>
                <a:gd name="T112" fmla="*/ 2147483647 w 137"/>
                <a:gd name="T113" fmla="*/ 2147483647 h 149"/>
                <a:gd name="T114" fmla="*/ 2147483647 w 137"/>
                <a:gd name="T115" fmla="*/ 2147483647 h 149"/>
                <a:gd name="T116" fmla="*/ 2147483647 w 137"/>
                <a:gd name="T117" fmla="*/ 2147483647 h 149"/>
                <a:gd name="T118" fmla="*/ 2147483647 w 137"/>
                <a:gd name="T119" fmla="*/ 2147483647 h 149"/>
                <a:gd name="T120" fmla="*/ 0 w 137"/>
                <a:gd name="T121" fmla="*/ 2147483647 h 149"/>
                <a:gd name="T122" fmla="*/ 2147483647 w 137"/>
                <a:gd name="T123" fmla="*/ 2147483647 h 1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9"/>
                <a:gd name="T188" fmla="*/ 137 w 137"/>
                <a:gd name="T189" fmla="*/ 149 h 14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4" name="组合 313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315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16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317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6"/>
          <p:cNvGrpSpPr>
            <a:grpSpLocks/>
          </p:cNvGrpSpPr>
          <p:nvPr/>
        </p:nvGrpSpPr>
        <p:grpSpPr bwMode="auto">
          <a:xfrm>
            <a:off x="4206327" y="1411818"/>
            <a:ext cx="3899153" cy="4421628"/>
            <a:chOff x="0" y="0"/>
            <a:chExt cx="2924098" cy="3315920"/>
          </a:xfrm>
          <a:solidFill>
            <a:schemeClr val="bg1">
              <a:alpha val="50000"/>
            </a:schemeClr>
          </a:solidFill>
        </p:grpSpPr>
        <p:sp>
          <p:nvSpPr>
            <p:cNvPr id="19460" name="Rectangle 8"/>
            <p:cNvSpPr>
              <a:spLocks noChangeArrowheads="1"/>
            </p:cNvSpPr>
            <p:nvPr/>
          </p:nvSpPr>
          <p:spPr bwMode="auto">
            <a:xfrm rot="16200000">
              <a:off x="-1026291" y="1746370"/>
              <a:ext cx="2595840" cy="543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9461" name="Rectangle 9"/>
            <p:cNvSpPr>
              <a:spLocks noChangeArrowheads="1"/>
            </p:cNvSpPr>
            <p:nvPr/>
          </p:nvSpPr>
          <p:spPr bwMode="auto">
            <a:xfrm rot="16200000">
              <a:off x="-180852" y="1994799"/>
              <a:ext cx="2091783" cy="5504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9462" name="Rectangle 10"/>
            <p:cNvSpPr>
              <a:spLocks noChangeArrowheads="1"/>
            </p:cNvSpPr>
            <p:nvPr/>
          </p:nvSpPr>
          <p:spPr bwMode="auto">
            <a:xfrm rot="16200000">
              <a:off x="-199510" y="1386331"/>
              <a:ext cx="3315920" cy="543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9463" name="Rectangle 11"/>
            <p:cNvSpPr>
              <a:spLocks noChangeArrowheads="1"/>
            </p:cNvSpPr>
            <p:nvPr/>
          </p:nvSpPr>
          <p:spPr bwMode="auto">
            <a:xfrm rot="16200000">
              <a:off x="752141" y="1744569"/>
              <a:ext cx="2595842" cy="5468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9464" name="Rectangle 12"/>
            <p:cNvSpPr>
              <a:spLocks noChangeArrowheads="1"/>
            </p:cNvSpPr>
            <p:nvPr/>
          </p:nvSpPr>
          <p:spPr bwMode="auto">
            <a:xfrm rot="16200000">
              <a:off x="1133128" y="1524949"/>
              <a:ext cx="3027888" cy="5540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19465" name="组合 15"/>
          <p:cNvGrpSpPr>
            <a:grpSpLocks/>
          </p:cNvGrpSpPr>
          <p:nvPr/>
        </p:nvGrpSpPr>
        <p:grpSpPr bwMode="auto">
          <a:xfrm>
            <a:off x="2511214" y="5833442"/>
            <a:ext cx="7274984" cy="1272209"/>
            <a:chOff x="0" y="0"/>
            <a:chExt cx="5455741" cy="954070"/>
          </a:xfrm>
          <a:solidFill>
            <a:schemeClr val="bg1">
              <a:alpha val="50000"/>
            </a:schemeClr>
          </a:solidFill>
        </p:grpSpPr>
        <p:sp>
          <p:nvSpPr>
            <p:cNvPr id="19466" name="Rectangle 9"/>
            <p:cNvSpPr>
              <a:spLocks/>
            </p:cNvSpPr>
            <p:nvPr/>
          </p:nvSpPr>
          <p:spPr bwMode="auto">
            <a:xfrm rot="16200000">
              <a:off x="430204" y="-430204"/>
              <a:ext cx="954069" cy="1814477"/>
            </a:xfrm>
            <a:custGeom>
              <a:avLst/>
              <a:gdLst>
                <a:gd name="T0" fmla="*/ 2 w 954069"/>
                <a:gd name="T1" fmla="*/ 0 h 1814477"/>
                <a:gd name="T2" fmla="*/ 954069 w 954069"/>
                <a:gd name="T3" fmla="*/ 1264019 h 1814477"/>
                <a:gd name="T4" fmla="*/ 954069 w 954069"/>
                <a:gd name="T5" fmla="*/ 1814477 h 1814477"/>
                <a:gd name="T6" fmla="*/ 0 w 954069"/>
                <a:gd name="T7" fmla="*/ 1155577 h 1814477"/>
                <a:gd name="T8" fmla="*/ 2 w 954069"/>
                <a:gd name="T9" fmla="*/ 0 h 1814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069" h="1814477">
                  <a:moveTo>
                    <a:pt x="2" y="0"/>
                  </a:moveTo>
                  <a:lnTo>
                    <a:pt x="954069" y="1264019"/>
                  </a:lnTo>
                  <a:lnTo>
                    <a:pt x="954069" y="1814477"/>
                  </a:lnTo>
                  <a:lnTo>
                    <a:pt x="0" y="1155577"/>
                  </a:lnTo>
                  <a:cubicBezTo>
                    <a:pt x="1" y="851066"/>
                    <a:pt x="1" y="30451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9467" name="Rectangle 9"/>
            <p:cNvSpPr>
              <a:spLocks/>
            </p:cNvSpPr>
            <p:nvPr/>
          </p:nvSpPr>
          <p:spPr bwMode="auto">
            <a:xfrm rot="16200000">
              <a:off x="2256234" y="-40243"/>
              <a:ext cx="954068" cy="1034556"/>
            </a:xfrm>
            <a:custGeom>
              <a:avLst/>
              <a:gdLst>
                <a:gd name="T0" fmla="*/ 0 w 954068"/>
                <a:gd name="T1" fmla="*/ 0 h 1034556"/>
                <a:gd name="T2" fmla="*/ 954068 w 954068"/>
                <a:gd name="T3" fmla="*/ 242046 h 1034556"/>
                <a:gd name="T4" fmla="*/ 954068 w 954068"/>
                <a:gd name="T5" fmla="*/ 792504 h 1034556"/>
                <a:gd name="T6" fmla="*/ 13447 w 954068"/>
                <a:gd name="T7" fmla="*/ 1034556 h 1034556"/>
                <a:gd name="T8" fmla="*/ 0 w 954068"/>
                <a:gd name="T9" fmla="*/ 0 h 1034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068" h="1034556">
                  <a:moveTo>
                    <a:pt x="0" y="0"/>
                  </a:moveTo>
                  <a:lnTo>
                    <a:pt x="954068" y="242046"/>
                  </a:lnTo>
                  <a:lnTo>
                    <a:pt x="954068" y="792504"/>
                  </a:lnTo>
                  <a:lnTo>
                    <a:pt x="13447" y="1034556"/>
                  </a:lnTo>
                  <a:cubicBezTo>
                    <a:pt x="13447" y="747977"/>
                    <a:pt x="0" y="28657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9468" name="Rectangle 9"/>
            <p:cNvSpPr>
              <a:spLocks/>
            </p:cNvSpPr>
            <p:nvPr/>
          </p:nvSpPr>
          <p:spPr bwMode="auto">
            <a:xfrm rot="5400000" flipH="1">
              <a:off x="4071467" y="-430204"/>
              <a:ext cx="954069" cy="1814477"/>
            </a:xfrm>
            <a:custGeom>
              <a:avLst/>
              <a:gdLst>
                <a:gd name="T0" fmla="*/ 2 w 954069"/>
                <a:gd name="T1" fmla="*/ 0 h 1814477"/>
                <a:gd name="T2" fmla="*/ 954069 w 954069"/>
                <a:gd name="T3" fmla="*/ 1264019 h 1814477"/>
                <a:gd name="T4" fmla="*/ 954069 w 954069"/>
                <a:gd name="T5" fmla="*/ 1814477 h 1814477"/>
                <a:gd name="T6" fmla="*/ 0 w 954069"/>
                <a:gd name="T7" fmla="*/ 1155577 h 1814477"/>
                <a:gd name="T8" fmla="*/ 2 w 954069"/>
                <a:gd name="T9" fmla="*/ 0 h 1814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069" h="1814477">
                  <a:moveTo>
                    <a:pt x="2" y="0"/>
                  </a:moveTo>
                  <a:lnTo>
                    <a:pt x="954069" y="1264019"/>
                  </a:lnTo>
                  <a:lnTo>
                    <a:pt x="954069" y="1814477"/>
                  </a:lnTo>
                  <a:lnTo>
                    <a:pt x="0" y="1155577"/>
                  </a:lnTo>
                  <a:cubicBezTo>
                    <a:pt x="1" y="851066"/>
                    <a:pt x="1" y="30451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9469" name="Rectangle 9"/>
            <p:cNvSpPr>
              <a:spLocks/>
            </p:cNvSpPr>
            <p:nvPr/>
          </p:nvSpPr>
          <p:spPr bwMode="auto">
            <a:xfrm rot="16200000">
              <a:off x="1370113" y="-114199"/>
              <a:ext cx="927174" cy="1155574"/>
            </a:xfrm>
            <a:custGeom>
              <a:avLst/>
              <a:gdLst>
                <a:gd name="T0" fmla="*/ 0 w 927174"/>
                <a:gd name="T1" fmla="*/ 0 h 1155574"/>
                <a:gd name="T2" fmla="*/ 927174 w 927174"/>
                <a:gd name="T3" fmla="*/ 605116 h 1155574"/>
                <a:gd name="T4" fmla="*/ 927174 w 927174"/>
                <a:gd name="T5" fmla="*/ 1155574 h 1155574"/>
                <a:gd name="T6" fmla="*/ 1 w 927174"/>
                <a:gd name="T7" fmla="*/ 900081 h 1155574"/>
                <a:gd name="T8" fmla="*/ 0 w 927174"/>
                <a:gd name="T9" fmla="*/ 0 h 1155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7174" h="1155574">
                  <a:moveTo>
                    <a:pt x="0" y="0"/>
                  </a:moveTo>
                  <a:lnTo>
                    <a:pt x="927174" y="605116"/>
                  </a:lnTo>
                  <a:lnTo>
                    <a:pt x="927174" y="1155574"/>
                  </a:lnTo>
                  <a:lnTo>
                    <a:pt x="1" y="900081"/>
                  </a:lnTo>
                  <a:cubicBezTo>
                    <a:pt x="1" y="568678"/>
                    <a:pt x="0" y="33140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9470" name="Rectangle 9"/>
            <p:cNvSpPr>
              <a:spLocks/>
            </p:cNvSpPr>
            <p:nvPr/>
          </p:nvSpPr>
          <p:spPr bwMode="auto">
            <a:xfrm rot="5400000" flipH="1">
              <a:off x="3162051" y="-114200"/>
              <a:ext cx="927174" cy="1155574"/>
            </a:xfrm>
            <a:custGeom>
              <a:avLst/>
              <a:gdLst>
                <a:gd name="T0" fmla="*/ 0 w 927174"/>
                <a:gd name="T1" fmla="*/ 0 h 1155574"/>
                <a:gd name="T2" fmla="*/ 927174 w 927174"/>
                <a:gd name="T3" fmla="*/ 605116 h 1155574"/>
                <a:gd name="T4" fmla="*/ 927174 w 927174"/>
                <a:gd name="T5" fmla="*/ 1155574 h 1155574"/>
                <a:gd name="T6" fmla="*/ 1 w 927174"/>
                <a:gd name="T7" fmla="*/ 900081 h 1155574"/>
                <a:gd name="T8" fmla="*/ 0 w 927174"/>
                <a:gd name="T9" fmla="*/ 0 h 1155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7174" h="1155574">
                  <a:moveTo>
                    <a:pt x="0" y="0"/>
                  </a:moveTo>
                  <a:lnTo>
                    <a:pt x="927174" y="605116"/>
                  </a:lnTo>
                  <a:lnTo>
                    <a:pt x="927174" y="1155574"/>
                  </a:lnTo>
                  <a:lnTo>
                    <a:pt x="1" y="900081"/>
                  </a:lnTo>
                  <a:cubicBezTo>
                    <a:pt x="1" y="568678"/>
                    <a:pt x="0" y="33140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</p:grpSp>
      <p:grpSp>
        <p:nvGrpSpPr>
          <p:cNvPr id="15364" name="组合 18"/>
          <p:cNvGrpSpPr>
            <a:grpSpLocks/>
          </p:cNvGrpSpPr>
          <p:nvPr/>
        </p:nvGrpSpPr>
        <p:grpSpPr bwMode="auto">
          <a:xfrm>
            <a:off x="4162425" y="1744663"/>
            <a:ext cx="793750" cy="407987"/>
            <a:chOff x="0" y="0"/>
            <a:chExt cx="1182688" cy="688975"/>
          </a:xfrm>
        </p:grpSpPr>
        <p:sp>
          <p:nvSpPr>
            <p:cNvPr id="15467" name="Freeform 16"/>
            <p:cNvSpPr>
              <a:spLocks/>
            </p:cNvSpPr>
            <p:nvPr/>
          </p:nvSpPr>
          <p:spPr bwMode="auto">
            <a:xfrm>
              <a:off x="558800" y="0"/>
              <a:ext cx="623888" cy="384175"/>
            </a:xfrm>
            <a:custGeom>
              <a:avLst/>
              <a:gdLst>
                <a:gd name="T0" fmla="*/ 2147483647 w 86"/>
                <a:gd name="T1" fmla="*/ 2147483647 h 53"/>
                <a:gd name="T2" fmla="*/ 2147483647 w 86"/>
                <a:gd name="T3" fmla="*/ 2147483647 h 53"/>
                <a:gd name="T4" fmla="*/ 2147483647 w 86"/>
                <a:gd name="T5" fmla="*/ 0 h 53"/>
                <a:gd name="T6" fmla="*/ 2147483647 w 86"/>
                <a:gd name="T7" fmla="*/ 2147483647 h 53"/>
                <a:gd name="T8" fmla="*/ 2147483647 w 86"/>
                <a:gd name="T9" fmla="*/ 2147483647 h 53"/>
                <a:gd name="T10" fmla="*/ 2147483647 w 86"/>
                <a:gd name="T11" fmla="*/ 2147483647 h 53"/>
                <a:gd name="T12" fmla="*/ 0 w 86"/>
                <a:gd name="T13" fmla="*/ 2147483647 h 53"/>
                <a:gd name="T14" fmla="*/ 2147483647 w 86"/>
                <a:gd name="T15" fmla="*/ 2147483647 h 53"/>
                <a:gd name="T16" fmla="*/ 2147483647 w 86"/>
                <a:gd name="T17" fmla="*/ 2147483647 h 53"/>
                <a:gd name="T18" fmla="*/ 2147483647 w 86"/>
                <a:gd name="T19" fmla="*/ 2147483647 h 53"/>
                <a:gd name="T20" fmla="*/ 2147483647 w 86"/>
                <a:gd name="T21" fmla="*/ 2147483647 h 53"/>
                <a:gd name="T22" fmla="*/ 2147483647 w 86"/>
                <a:gd name="T23" fmla="*/ 2147483647 h 53"/>
                <a:gd name="T24" fmla="*/ 2147483647 w 86"/>
                <a:gd name="T25" fmla="*/ 2147483647 h 53"/>
                <a:gd name="T26" fmla="*/ 2147483647 w 86"/>
                <a:gd name="T27" fmla="*/ 2147483647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6" h="53">
                  <a:moveTo>
                    <a:pt x="67" y="21"/>
                  </a:moveTo>
                  <a:cubicBezTo>
                    <a:pt x="67" y="20"/>
                    <a:pt x="67" y="18"/>
                    <a:pt x="67" y="17"/>
                  </a:cubicBezTo>
                  <a:cubicBezTo>
                    <a:pt x="67" y="7"/>
                    <a:pt x="58" y="0"/>
                    <a:pt x="46" y="0"/>
                  </a:cubicBezTo>
                  <a:cubicBezTo>
                    <a:pt x="36" y="0"/>
                    <a:pt x="28" y="6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19" y="13"/>
                    <a:pt x="12" y="16"/>
                    <a:pt x="8" y="19"/>
                  </a:cubicBezTo>
                  <a:cubicBezTo>
                    <a:pt x="3" y="23"/>
                    <a:pt x="0" y="28"/>
                    <a:pt x="0" y="33"/>
                  </a:cubicBezTo>
                  <a:cubicBezTo>
                    <a:pt x="0" y="42"/>
                    <a:pt x="8" y="50"/>
                    <a:pt x="18" y="52"/>
                  </a:cubicBezTo>
                  <a:cubicBezTo>
                    <a:pt x="19" y="53"/>
                    <a:pt x="21" y="53"/>
                    <a:pt x="2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9" y="51"/>
                    <a:pt x="86" y="45"/>
                    <a:pt x="86" y="37"/>
                  </a:cubicBezTo>
                  <a:cubicBezTo>
                    <a:pt x="86" y="29"/>
                    <a:pt x="77" y="22"/>
                    <a:pt x="6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8" name="Freeform 17"/>
            <p:cNvSpPr>
              <a:spLocks noEditPoints="1"/>
            </p:cNvSpPr>
            <p:nvPr/>
          </p:nvSpPr>
          <p:spPr bwMode="auto">
            <a:xfrm>
              <a:off x="0" y="122237"/>
              <a:ext cx="914400" cy="566738"/>
            </a:xfrm>
            <a:custGeom>
              <a:avLst/>
              <a:gdLst>
                <a:gd name="T0" fmla="*/ 2147483647 w 126"/>
                <a:gd name="T1" fmla="*/ 2147483647 h 78"/>
                <a:gd name="T2" fmla="*/ 2147483647 w 126"/>
                <a:gd name="T3" fmla="*/ 2147483647 h 78"/>
                <a:gd name="T4" fmla="*/ 2147483647 w 126"/>
                <a:gd name="T5" fmla="*/ 2147483647 h 78"/>
                <a:gd name="T6" fmla="*/ 2147483647 w 126"/>
                <a:gd name="T7" fmla="*/ 2147483647 h 78"/>
                <a:gd name="T8" fmla="*/ 2147483647 w 126"/>
                <a:gd name="T9" fmla="*/ 2147483647 h 78"/>
                <a:gd name="T10" fmla="*/ 2147483647 w 126"/>
                <a:gd name="T11" fmla="*/ 0 h 78"/>
                <a:gd name="T12" fmla="*/ 2147483647 w 126"/>
                <a:gd name="T13" fmla="*/ 2147483647 h 78"/>
                <a:gd name="T14" fmla="*/ 2147483647 w 126"/>
                <a:gd name="T15" fmla="*/ 2147483647 h 78"/>
                <a:gd name="T16" fmla="*/ 0 w 126"/>
                <a:gd name="T17" fmla="*/ 2147483647 h 78"/>
                <a:gd name="T18" fmla="*/ 2147483647 w 126"/>
                <a:gd name="T19" fmla="*/ 2147483647 h 78"/>
                <a:gd name="T20" fmla="*/ 2147483647 w 126"/>
                <a:gd name="T21" fmla="*/ 2147483647 h 78"/>
                <a:gd name="T22" fmla="*/ 2147483647 w 126"/>
                <a:gd name="T23" fmla="*/ 2147483647 h 78"/>
                <a:gd name="T24" fmla="*/ 2147483647 w 126"/>
                <a:gd name="T25" fmla="*/ 2147483647 h 78"/>
                <a:gd name="T26" fmla="*/ 2147483647 w 126"/>
                <a:gd name="T27" fmla="*/ 2147483647 h 78"/>
                <a:gd name="T28" fmla="*/ 2147483647 w 126"/>
                <a:gd name="T29" fmla="*/ 2147483647 h 78"/>
                <a:gd name="T30" fmla="*/ 2147483647 w 126"/>
                <a:gd name="T31" fmla="*/ 2147483647 h 78"/>
                <a:gd name="T32" fmla="*/ 2147483647 w 126"/>
                <a:gd name="T33" fmla="*/ 2147483647 h 78"/>
                <a:gd name="T34" fmla="*/ 2147483647 w 126"/>
                <a:gd name="T35" fmla="*/ 2147483647 h 78"/>
                <a:gd name="T36" fmla="*/ 2147483647 w 126"/>
                <a:gd name="T37" fmla="*/ 2147483647 h 78"/>
                <a:gd name="T38" fmla="*/ 2147483647 w 126"/>
                <a:gd name="T39" fmla="*/ 2147483647 h 78"/>
                <a:gd name="T40" fmla="*/ 2147483647 w 126"/>
                <a:gd name="T41" fmla="*/ 2147483647 h 78"/>
                <a:gd name="T42" fmla="*/ 2147483647 w 126"/>
                <a:gd name="T43" fmla="*/ 2147483647 h 78"/>
                <a:gd name="T44" fmla="*/ 2147483647 w 126"/>
                <a:gd name="T45" fmla="*/ 2147483647 h 78"/>
                <a:gd name="T46" fmla="*/ 2147483647 w 126"/>
                <a:gd name="T47" fmla="*/ 2147483647 h 78"/>
                <a:gd name="T48" fmla="*/ 2147483647 w 126"/>
                <a:gd name="T49" fmla="*/ 2147483647 h 78"/>
                <a:gd name="T50" fmla="*/ 2147483647 w 126"/>
                <a:gd name="T51" fmla="*/ 2147483647 h 78"/>
                <a:gd name="T52" fmla="*/ 2147483647 w 126"/>
                <a:gd name="T53" fmla="*/ 2147483647 h 78"/>
                <a:gd name="T54" fmla="*/ 2147483647 w 126"/>
                <a:gd name="T55" fmla="*/ 2147483647 h 78"/>
                <a:gd name="T56" fmla="*/ 2147483647 w 126"/>
                <a:gd name="T57" fmla="*/ 2147483647 h 78"/>
                <a:gd name="T58" fmla="*/ 2147483647 w 126"/>
                <a:gd name="T59" fmla="*/ 2147483647 h 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6" h="78">
                  <a:moveTo>
                    <a:pt x="118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5" y="39"/>
                    <a:pt x="94" y="38"/>
                    <a:pt x="92" y="38"/>
                  </a:cubicBezTo>
                  <a:cubicBezTo>
                    <a:pt x="81" y="35"/>
                    <a:pt x="73" y="27"/>
                    <a:pt x="73" y="17"/>
                  </a:cubicBezTo>
                  <a:cubicBezTo>
                    <a:pt x="73" y="11"/>
                    <a:pt x="76" y="6"/>
                    <a:pt x="81" y="2"/>
                  </a:cubicBezTo>
                  <a:cubicBezTo>
                    <a:pt x="77" y="1"/>
                    <a:pt x="73" y="0"/>
                    <a:pt x="68" y="0"/>
                  </a:cubicBezTo>
                  <a:cubicBezTo>
                    <a:pt x="53" y="0"/>
                    <a:pt x="40" y="8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7" y="20"/>
                    <a:pt x="0" y="33"/>
                    <a:pt x="0" y="49"/>
                  </a:cubicBezTo>
                  <a:cubicBezTo>
                    <a:pt x="0" y="62"/>
                    <a:pt x="11" y="73"/>
                    <a:pt x="26" y="76"/>
                  </a:cubicBezTo>
                  <a:cubicBezTo>
                    <a:pt x="28" y="77"/>
                    <a:pt x="30" y="78"/>
                    <a:pt x="32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00" y="78"/>
                    <a:pt x="101" y="78"/>
                    <a:pt x="102" y="77"/>
                  </a:cubicBezTo>
                  <a:cubicBezTo>
                    <a:pt x="115" y="75"/>
                    <a:pt x="126" y="66"/>
                    <a:pt x="126" y="54"/>
                  </a:cubicBezTo>
                  <a:cubicBezTo>
                    <a:pt x="126" y="48"/>
                    <a:pt x="123" y="43"/>
                    <a:pt x="118" y="39"/>
                  </a:cubicBezTo>
                  <a:close/>
                  <a:moveTo>
                    <a:pt x="36" y="58"/>
                  </a:moveTo>
                  <a:cubicBezTo>
                    <a:pt x="33" y="58"/>
                    <a:pt x="31" y="55"/>
                    <a:pt x="31" y="52"/>
                  </a:cubicBezTo>
                  <a:cubicBezTo>
                    <a:pt x="31" y="49"/>
                    <a:pt x="33" y="47"/>
                    <a:pt x="36" y="47"/>
                  </a:cubicBezTo>
                  <a:cubicBezTo>
                    <a:pt x="39" y="47"/>
                    <a:pt x="41" y="49"/>
                    <a:pt x="41" y="52"/>
                  </a:cubicBezTo>
                  <a:cubicBezTo>
                    <a:pt x="41" y="55"/>
                    <a:pt x="39" y="58"/>
                    <a:pt x="36" y="58"/>
                  </a:cubicBezTo>
                  <a:close/>
                  <a:moveTo>
                    <a:pt x="58" y="58"/>
                  </a:moveTo>
                  <a:cubicBezTo>
                    <a:pt x="56" y="58"/>
                    <a:pt x="53" y="56"/>
                    <a:pt x="53" y="53"/>
                  </a:cubicBezTo>
                  <a:cubicBezTo>
                    <a:pt x="53" y="50"/>
                    <a:pt x="56" y="47"/>
                    <a:pt x="58" y="47"/>
                  </a:cubicBezTo>
                  <a:cubicBezTo>
                    <a:pt x="61" y="47"/>
                    <a:pt x="64" y="50"/>
                    <a:pt x="64" y="53"/>
                  </a:cubicBezTo>
                  <a:cubicBezTo>
                    <a:pt x="64" y="56"/>
                    <a:pt x="61" y="58"/>
                    <a:pt x="58" y="58"/>
                  </a:cubicBezTo>
                  <a:close/>
                  <a:moveTo>
                    <a:pt x="81" y="58"/>
                  </a:moveTo>
                  <a:cubicBezTo>
                    <a:pt x="78" y="58"/>
                    <a:pt x="76" y="56"/>
                    <a:pt x="76" y="53"/>
                  </a:cubicBezTo>
                  <a:cubicBezTo>
                    <a:pt x="76" y="50"/>
                    <a:pt x="78" y="48"/>
                    <a:pt x="81" y="48"/>
                  </a:cubicBezTo>
                  <a:cubicBezTo>
                    <a:pt x="84" y="48"/>
                    <a:pt x="86" y="50"/>
                    <a:pt x="86" y="53"/>
                  </a:cubicBezTo>
                  <a:cubicBezTo>
                    <a:pt x="86" y="56"/>
                    <a:pt x="84" y="58"/>
                    <a:pt x="8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5" name="Freeform 16"/>
          <p:cNvSpPr>
            <a:spLocks/>
          </p:cNvSpPr>
          <p:nvPr/>
        </p:nvSpPr>
        <p:spPr bwMode="auto">
          <a:xfrm>
            <a:off x="5097463" y="2698750"/>
            <a:ext cx="527050" cy="160338"/>
          </a:xfrm>
          <a:custGeom>
            <a:avLst/>
            <a:gdLst>
              <a:gd name="T0" fmla="*/ 2147483647 w 86"/>
              <a:gd name="T1" fmla="*/ 2147483647 h 53"/>
              <a:gd name="T2" fmla="*/ 2147483647 w 86"/>
              <a:gd name="T3" fmla="*/ 2147483647 h 53"/>
              <a:gd name="T4" fmla="*/ 2147483647 w 86"/>
              <a:gd name="T5" fmla="*/ 0 h 53"/>
              <a:gd name="T6" fmla="*/ 2147483647 w 86"/>
              <a:gd name="T7" fmla="*/ 2147483647 h 53"/>
              <a:gd name="T8" fmla="*/ 2147483647 w 86"/>
              <a:gd name="T9" fmla="*/ 2147483647 h 53"/>
              <a:gd name="T10" fmla="*/ 2147483647 w 86"/>
              <a:gd name="T11" fmla="*/ 2147483647 h 53"/>
              <a:gd name="T12" fmla="*/ 0 w 86"/>
              <a:gd name="T13" fmla="*/ 2147483647 h 53"/>
              <a:gd name="T14" fmla="*/ 2147483647 w 86"/>
              <a:gd name="T15" fmla="*/ 2147483647 h 53"/>
              <a:gd name="T16" fmla="*/ 2147483647 w 86"/>
              <a:gd name="T17" fmla="*/ 2147483647 h 53"/>
              <a:gd name="T18" fmla="*/ 2147483647 w 86"/>
              <a:gd name="T19" fmla="*/ 2147483647 h 53"/>
              <a:gd name="T20" fmla="*/ 2147483647 w 86"/>
              <a:gd name="T21" fmla="*/ 2147483647 h 53"/>
              <a:gd name="T22" fmla="*/ 2147483647 w 86"/>
              <a:gd name="T23" fmla="*/ 2147483647 h 53"/>
              <a:gd name="T24" fmla="*/ 2147483647 w 86"/>
              <a:gd name="T25" fmla="*/ 2147483647 h 53"/>
              <a:gd name="T26" fmla="*/ 2147483647 w 86"/>
              <a:gd name="T27" fmla="*/ 2147483647 h 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Freeform 16"/>
          <p:cNvSpPr>
            <a:spLocks/>
          </p:cNvSpPr>
          <p:nvPr/>
        </p:nvSpPr>
        <p:spPr bwMode="auto">
          <a:xfrm>
            <a:off x="5891213" y="1042988"/>
            <a:ext cx="527050" cy="163512"/>
          </a:xfrm>
          <a:custGeom>
            <a:avLst/>
            <a:gdLst>
              <a:gd name="T0" fmla="*/ 2147483647 w 86"/>
              <a:gd name="T1" fmla="*/ 2147483647 h 53"/>
              <a:gd name="T2" fmla="*/ 2147483647 w 86"/>
              <a:gd name="T3" fmla="*/ 2147483647 h 53"/>
              <a:gd name="T4" fmla="*/ 2147483647 w 86"/>
              <a:gd name="T5" fmla="*/ 0 h 53"/>
              <a:gd name="T6" fmla="*/ 2147483647 w 86"/>
              <a:gd name="T7" fmla="*/ 2147483647 h 53"/>
              <a:gd name="T8" fmla="*/ 2147483647 w 86"/>
              <a:gd name="T9" fmla="*/ 2147483647 h 53"/>
              <a:gd name="T10" fmla="*/ 2147483647 w 86"/>
              <a:gd name="T11" fmla="*/ 2147483647 h 53"/>
              <a:gd name="T12" fmla="*/ 0 w 86"/>
              <a:gd name="T13" fmla="*/ 2147483647 h 53"/>
              <a:gd name="T14" fmla="*/ 2147483647 w 86"/>
              <a:gd name="T15" fmla="*/ 2147483647 h 53"/>
              <a:gd name="T16" fmla="*/ 2147483647 w 86"/>
              <a:gd name="T17" fmla="*/ 2147483647 h 53"/>
              <a:gd name="T18" fmla="*/ 2147483647 w 86"/>
              <a:gd name="T19" fmla="*/ 2147483647 h 53"/>
              <a:gd name="T20" fmla="*/ 2147483647 w 86"/>
              <a:gd name="T21" fmla="*/ 2147483647 h 53"/>
              <a:gd name="T22" fmla="*/ 2147483647 w 86"/>
              <a:gd name="T23" fmla="*/ 2147483647 h 53"/>
              <a:gd name="T24" fmla="*/ 2147483647 w 86"/>
              <a:gd name="T25" fmla="*/ 2147483647 h 53"/>
              <a:gd name="T26" fmla="*/ 2147483647 w 86"/>
              <a:gd name="T27" fmla="*/ 2147483647 h 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Freeform 16"/>
          <p:cNvSpPr>
            <a:spLocks/>
          </p:cNvSpPr>
          <p:nvPr/>
        </p:nvSpPr>
        <p:spPr bwMode="auto">
          <a:xfrm>
            <a:off x="6675438" y="2017713"/>
            <a:ext cx="528637" cy="161925"/>
          </a:xfrm>
          <a:custGeom>
            <a:avLst/>
            <a:gdLst>
              <a:gd name="T0" fmla="*/ 2147483647 w 86"/>
              <a:gd name="T1" fmla="*/ 2147483647 h 53"/>
              <a:gd name="T2" fmla="*/ 2147483647 w 86"/>
              <a:gd name="T3" fmla="*/ 2147483647 h 53"/>
              <a:gd name="T4" fmla="*/ 2147483647 w 86"/>
              <a:gd name="T5" fmla="*/ 0 h 53"/>
              <a:gd name="T6" fmla="*/ 2147483647 w 86"/>
              <a:gd name="T7" fmla="*/ 2147483647 h 53"/>
              <a:gd name="T8" fmla="*/ 2147483647 w 86"/>
              <a:gd name="T9" fmla="*/ 2147483647 h 53"/>
              <a:gd name="T10" fmla="*/ 2147483647 w 86"/>
              <a:gd name="T11" fmla="*/ 2147483647 h 53"/>
              <a:gd name="T12" fmla="*/ 0 w 86"/>
              <a:gd name="T13" fmla="*/ 2147483647 h 53"/>
              <a:gd name="T14" fmla="*/ 2147483647 w 86"/>
              <a:gd name="T15" fmla="*/ 2147483647 h 53"/>
              <a:gd name="T16" fmla="*/ 2147483647 w 86"/>
              <a:gd name="T17" fmla="*/ 2147483647 h 53"/>
              <a:gd name="T18" fmla="*/ 2147483647 w 86"/>
              <a:gd name="T19" fmla="*/ 2147483647 h 53"/>
              <a:gd name="T20" fmla="*/ 2147483647 w 86"/>
              <a:gd name="T21" fmla="*/ 2147483647 h 53"/>
              <a:gd name="T22" fmla="*/ 2147483647 w 86"/>
              <a:gd name="T23" fmla="*/ 2147483647 h 53"/>
              <a:gd name="T24" fmla="*/ 2147483647 w 86"/>
              <a:gd name="T25" fmla="*/ 2147483647 h 53"/>
              <a:gd name="T26" fmla="*/ 2147483647 w 86"/>
              <a:gd name="T27" fmla="*/ 2147483647 h 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16"/>
          <p:cNvSpPr>
            <a:spLocks/>
          </p:cNvSpPr>
          <p:nvPr/>
        </p:nvSpPr>
        <p:spPr bwMode="auto">
          <a:xfrm>
            <a:off x="7472363" y="1422400"/>
            <a:ext cx="527050" cy="163513"/>
          </a:xfrm>
          <a:custGeom>
            <a:avLst/>
            <a:gdLst>
              <a:gd name="T0" fmla="*/ 2147483647 w 86"/>
              <a:gd name="T1" fmla="*/ 2147483647 h 53"/>
              <a:gd name="T2" fmla="*/ 2147483647 w 86"/>
              <a:gd name="T3" fmla="*/ 2147483647 h 53"/>
              <a:gd name="T4" fmla="*/ 2147483647 w 86"/>
              <a:gd name="T5" fmla="*/ 0 h 53"/>
              <a:gd name="T6" fmla="*/ 2147483647 w 86"/>
              <a:gd name="T7" fmla="*/ 2147483647 h 53"/>
              <a:gd name="T8" fmla="*/ 2147483647 w 86"/>
              <a:gd name="T9" fmla="*/ 2147483647 h 53"/>
              <a:gd name="T10" fmla="*/ 2147483647 w 86"/>
              <a:gd name="T11" fmla="*/ 2147483647 h 53"/>
              <a:gd name="T12" fmla="*/ 0 w 86"/>
              <a:gd name="T13" fmla="*/ 2147483647 h 53"/>
              <a:gd name="T14" fmla="*/ 2147483647 w 86"/>
              <a:gd name="T15" fmla="*/ 2147483647 h 53"/>
              <a:gd name="T16" fmla="*/ 2147483647 w 86"/>
              <a:gd name="T17" fmla="*/ 2147483647 h 53"/>
              <a:gd name="T18" fmla="*/ 2147483647 w 86"/>
              <a:gd name="T19" fmla="*/ 2147483647 h 53"/>
              <a:gd name="T20" fmla="*/ 2147483647 w 86"/>
              <a:gd name="T21" fmla="*/ 2147483647 h 53"/>
              <a:gd name="T22" fmla="*/ 2147483647 w 86"/>
              <a:gd name="T23" fmla="*/ 2147483647 h 53"/>
              <a:gd name="T24" fmla="*/ 2147483647 w 86"/>
              <a:gd name="T25" fmla="*/ 2147483647 h 53"/>
              <a:gd name="T26" fmla="*/ 2147483647 w 86"/>
              <a:gd name="T27" fmla="*/ 2147483647 h 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矩形 33"/>
          <p:cNvSpPr>
            <a:spLocks noChangeArrowheads="1"/>
          </p:cNvSpPr>
          <p:nvPr/>
        </p:nvSpPr>
        <p:spPr bwMode="auto">
          <a:xfrm>
            <a:off x="4017963" y="2533650"/>
            <a:ext cx="10779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5370" name="矩形 34"/>
          <p:cNvSpPr>
            <a:spLocks noChangeArrowheads="1"/>
          </p:cNvSpPr>
          <p:nvPr/>
        </p:nvSpPr>
        <p:spPr bwMode="auto">
          <a:xfrm>
            <a:off x="4822825" y="3189288"/>
            <a:ext cx="10779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 b="1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5371" name="矩形 35"/>
          <p:cNvSpPr>
            <a:spLocks noChangeArrowheads="1"/>
          </p:cNvSpPr>
          <p:nvPr/>
        </p:nvSpPr>
        <p:spPr bwMode="auto">
          <a:xfrm>
            <a:off x="7197725" y="1982788"/>
            <a:ext cx="10747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15372" name="矩形 36"/>
          <p:cNvSpPr>
            <a:spLocks noChangeArrowheads="1"/>
          </p:cNvSpPr>
          <p:nvPr/>
        </p:nvSpPr>
        <p:spPr bwMode="auto">
          <a:xfrm>
            <a:off x="6407150" y="2525713"/>
            <a:ext cx="10779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15373" name="矩形 37"/>
          <p:cNvSpPr>
            <a:spLocks noChangeArrowheads="1"/>
          </p:cNvSpPr>
          <p:nvPr/>
        </p:nvSpPr>
        <p:spPr bwMode="auto">
          <a:xfrm>
            <a:off x="5616575" y="1562100"/>
            <a:ext cx="10779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3200" b="1">
              <a:solidFill>
                <a:srgbClr val="FFFFFF"/>
              </a:solidFill>
            </a:endParaRPr>
          </a:p>
        </p:txBody>
      </p:sp>
      <p:sp>
        <p:nvSpPr>
          <p:cNvPr id="15374" name="矩形 43"/>
          <p:cNvSpPr>
            <a:spLocks noChangeArrowheads="1"/>
          </p:cNvSpPr>
          <p:nvPr/>
        </p:nvSpPr>
        <p:spPr bwMode="auto">
          <a:xfrm>
            <a:off x="981075" y="2474913"/>
            <a:ext cx="2730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/>
                </a:solidFill>
              </a:rPr>
              <a:t>A designer can use default text to simulate what text would look like. If it is not real text.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5" name="矩形 44"/>
          <p:cNvSpPr>
            <a:spLocks noChangeArrowheads="1"/>
          </p:cNvSpPr>
          <p:nvPr/>
        </p:nvSpPr>
        <p:spPr bwMode="auto">
          <a:xfrm>
            <a:off x="979488" y="4089400"/>
            <a:ext cx="2730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/>
                </a:solidFill>
              </a:rPr>
              <a:t>A designer can use default text to simulate what text would look like. If it is not real text.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6" name="矩形 45"/>
          <p:cNvSpPr>
            <a:spLocks noChangeArrowheads="1"/>
          </p:cNvSpPr>
          <p:nvPr/>
        </p:nvSpPr>
        <p:spPr bwMode="auto">
          <a:xfrm>
            <a:off x="9209088" y="2471738"/>
            <a:ext cx="2730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/>
                </a:solidFill>
              </a:rPr>
              <a:t>A designer can use default text to simulate what text would look like. If it is not real text.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7" name="矩形 46"/>
          <p:cNvSpPr>
            <a:spLocks noChangeArrowheads="1"/>
          </p:cNvSpPr>
          <p:nvPr/>
        </p:nvSpPr>
        <p:spPr bwMode="auto">
          <a:xfrm>
            <a:off x="9207500" y="4087813"/>
            <a:ext cx="27289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/>
                </a:solidFill>
              </a:rPr>
              <a:t>A designer can use default text to simulate what text would look like. If it is not real text. 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7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320925"/>
            <a:ext cx="8985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3" y="41148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2506663"/>
            <a:ext cx="7127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157663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组合 118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20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22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 animBg="1"/>
      <p:bldP spid="15369" grpId="0"/>
      <p:bldP spid="15370" grpId="0"/>
      <p:bldP spid="15371" grpId="0"/>
      <p:bldP spid="15372" grpId="0"/>
      <p:bldP spid="15374" grpId="0"/>
      <p:bldP spid="15375" grpId="0"/>
      <p:bldP spid="15376" grpId="0"/>
      <p:bldP spid="153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9"/>
          <p:cNvGrpSpPr>
            <a:grpSpLocks/>
          </p:cNvGrpSpPr>
          <p:nvPr/>
        </p:nvGrpSpPr>
        <p:grpSpPr bwMode="auto">
          <a:xfrm>
            <a:off x="4200525" y="2147888"/>
            <a:ext cx="1798638" cy="1798637"/>
            <a:chOff x="0" y="0"/>
            <a:chExt cx="3044952" cy="3044952"/>
          </a:xfrm>
        </p:grpSpPr>
        <p:grpSp>
          <p:nvGrpSpPr>
            <p:cNvPr id="147" name="圆角矩形 10"/>
            <p:cNvGrpSpPr>
              <a:grpSpLocks/>
            </p:cNvGrpSpPr>
            <p:nvPr/>
          </p:nvGrpSpPr>
          <p:grpSpPr bwMode="auto">
            <a:xfrm>
              <a:off x="-20350" y="-22995"/>
              <a:ext cx="3095141" cy="3095141"/>
              <a:chOff x="0" y="0"/>
              <a:chExt cx="1828800" cy="1828800"/>
            </a:xfrm>
          </p:grpSpPr>
          <p:pic>
            <p:nvPicPr>
              <p:cNvPr id="151" name="圆角矩形 10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28800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Text Box 6"/>
              <p:cNvSpPr txBox="1">
                <a:spLocks noChangeArrowheads="1"/>
              </p:cNvSpPr>
              <p:nvPr/>
            </p:nvSpPr>
            <p:spPr bwMode="auto">
              <a:xfrm>
                <a:off x="66621" y="68184"/>
                <a:ext cx="1689951" cy="1689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8" name="任意多边形 11"/>
            <p:cNvGrpSpPr>
              <a:grpSpLocks/>
            </p:cNvGrpSpPr>
            <p:nvPr/>
          </p:nvGrpSpPr>
          <p:grpSpPr bwMode="auto">
            <a:xfrm>
              <a:off x="284" y="7956"/>
              <a:ext cx="3043556" cy="2104696"/>
              <a:chOff x="0" y="0"/>
              <a:chExt cx="1798320" cy="1243584"/>
            </a:xfrm>
          </p:grpSpPr>
          <p:pic>
            <p:nvPicPr>
              <p:cNvPr id="149" name="任意多边形 1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798320" cy="1243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0" name="Text Box 9"/>
              <p:cNvSpPr txBox="1">
                <a:spLocks noChangeArrowheads="1"/>
              </p:cNvSpPr>
              <p:nvPr/>
            </p:nvSpPr>
            <p:spPr bwMode="auto">
              <a:xfrm>
                <a:off x="-168" y="702"/>
                <a:ext cx="1799145" cy="124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53" name="Group 4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541838"/>
            <a:ext cx="6762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Freeform 24"/>
          <p:cNvSpPr>
            <a:spLocks noEditPoints="1"/>
          </p:cNvSpPr>
          <p:nvPr/>
        </p:nvSpPr>
        <p:spPr bwMode="auto">
          <a:xfrm>
            <a:off x="4805363" y="2533650"/>
            <a:ext cx="628650" cy="617538"/>
          </a:xfrm>
          <a:custGeom>
            <a:avLst/>
            <a:gdLst>
              <a:gd name="T0" fmla="*/ 1323135000 w 127"/>
              <a:gd name="T1" fmla="*/ 1684055768 h 125"/>
              <a:gd name="T2" fmla="*/ 1151617500 w 127"/>
              <a:gd name="T3" fmla="*/ 1854901361 h 125"/>
              <a:gd name="T4" fmla="*/ 1004602500 w 127"/>
              <a:gd name="T5" fmla="*/ 1684055768 h 125"/>
              <a:gd name="T6" fmla="*/ 1151617500 w 127"/>
              <a:gd name="T7" fmla="*/ 1537615277 h 125"/>
              <a:gd name="T8" fmla="*/ 1323135000 w 127"/>
              <a:gd name="T9" fmla="*/ 1684055768 h 125"/>
              <a:gd name="T10" fmla="*/ 1960200000 w 127"/>
              <a:gd name="T11" fmla="*/ 1537615277 h 125"/>
              <a:gd name="T12" fmla="*/ 1813185000 w 127"/>
              <a:gd name="T13" fmla="*/ 1684055768 h 125"/>
              <a:gd name="T14" fmla="*/ 1960200000 w 127"/>
              <a:gd name="T15" fmla="*/ 1854901361 h 125"/>
              <a:gd name="T16" fmla="*/ 2131717500 w 127"/>
              <a:gd name="T17" fmla="*/ 1684055768 h 125"/>
              <a:gd name="T18" fmla="*/ 1960200000 w 127"/>
              <a:gd name="T19" fmla="*/ 1537615277 h 125"/>
              <a:gd name="T20" fmla="*/ 2147483647 w 127"/>
              <a:gd name="T21" fmla="*/ 1610835522 h 125"/>
              <a:gd name="T22" fmla="*/ 2147483647 w 127"/>
              <a:gd name="T23" fmla="*/ 1903716505 h 125"/>
              <a:gd name="T24" fmla="*/ 2147483647 w 127"/>
              <a:gd name="T25" fmla="*/ 2147483647 h 125"/>
              <a:gd name="T26" fmla="*/ 2147483647 w 127"/>
              <a:gd name="T27" fmla="*/ 2147483647 h 125"/>
              <a:gd name="T28" fmla="*/ 1568160000 w 127"/>
              <a:gd name="T29" fmla="*/ 2147483647 h 125"/>
              <a:gd name="T30" fmla="*/ 465547500 w 127"/>
              <a:gd name="T31" fmla="*/ 2147483647 h 125"/>
              <a:gd name="T32" fmla="*/ 269527500 w 127"/>
              <a:gd name="T33" fmla="*/ 2147483647 h 125"/>
              <a:gd name="T34" fmla="*/ 0 w 127"/>
              <a:gd name="T35" fmla="*/ 1903716505 h 125"/>
              <a:gd name="T36" fmla="*/ 0 w 127"/>
              <a:gd name="T37" fmla="*/ 1610835522 h 125"/>
              <a:gd name="T38" fmla="*/ 147015000 w 127"/>
              <a:gd name="T39" fmla="*/ 1366769684 h 125"/>
              <a:gd name="T40" fmla="*/ 514552500 w 127"/>
              <a:gd name="T41" fmla="*/ 366101228 h 125"/>
              <a:gd name="T42" fmla="*/ 1568160000 w 127"/>
              <a:gd name="T43" fmla="*/ 0 h 125"/>
              <a:gd name="T44" fmla="*/ 2147483647 w 127"/>
              <a:gd name="T45" fmla="*/ 366101228 h 125"/>
              <a:gd name="T46" fmla="*/ 2147483647 w 127"/>
              <a:gd name="T47" fmla="*/ 1366769684 h 125"/>
              <a:gd name="T48" fmla="*/ 2147483647 w 127"/>
              <a:gd name="T49" fmla="*/ 1610835522 h 125"/>
              <a:gd name="T50" fmla="*/ 2147483647 w 127"/>
              <a:gd name="T51" fmla="*/ 1684055768 h 125"/>
              <a:gd name="T52" fmla="*/ 2147483647 w 127"/>
              <a:gd name="T53" fmla="*/ 1488805073 h 125"/>
              <a:gd name="T54" fmla="*/ 1886692500 w 127"/>
              <a:gd name="T55" fmla="*/ 1269144336 h 125"/>
              <a:gd name="T56" fmla="*/ 1984702500 w 127"/>
              <a:gd name="T57" fmla="*/ 1415584828 h 125"/>
              <a:gd name="T58" fmla="*/ 1225125000 w 127"/>
              <a:gd name="T59" fmla="*/ 1025078498 h 125"/>
              <a:gd name="T60" fmla="*/ 1176120000 w 127"/>
              <a:gd name="T61" fmla="*/ 976263354 h 125"/>
              <a:gd name="T62" fmla="*/ 1176120000 w 127"/>
              <a:gd name="T63" fmla="*/ 976263354 h 125"/>
              <a:gd name="T64" fmla="*/ 1176120000 w 127"/>
              <a:gd name="T65" fmla="*/ 976263354 h 125"/>
              <a:gd name="T66" fmla="*/ 1127115000 w 127"/>
              <a:gd name="T67" fmla="*/ 903043108 h 125"/>
              <a:gd name="T68" fmla="*/ 588060000 w 127"/>
              <a:gd name="T69" fmla="*/ 1562020378 h 125"/>
              <a:gd name="T70" fmla="*/ 588060000 w 127"/>
              <a:gd name="T71" fmla="*/ 1684055768 h 125"/>
              <a:gd name="T72" fmla="*/ 661567500 w 127"/>
              <a:gd name="T73" fmla="*/ 2098967199 h 125"/>
              <a:gd name="T74" fmla="*/ 1274130000 w 127"/>
              <a:gd name="T75" fmla="*/ 2147483647 h 125"/>
              <a:gd name="T76" fmla="*/ 1543657500 w 127"/>
              <a:gd name="T77" fmla="*/ 2147483647 h 125"/>
              <a:gd name="T78" fmla="*/ 1788682500 w 127"/>
              <a:gd name="T79" fmla="*/ 2147483647 h 125"/>
              <a:gd name="T80" fmla="*/ 1543657500 w 127"/>
              <a:gd name="T81" fmla="*/ 2147483647 h 125"/>
              <a:gd name="T82" fmla="*/ 1274130000 w 127"/>
              <a:gd name="T83" fmla="*/ 2147483647 h 125"/>
              <a:gd name="T84" fmla="*/ 784080000 w 127"/>
              <a:gd name="T85" fmla="*/ 2147483647 h 125"/>
              <a:gd name="T86" fmla="*/ 1568160000 w 127"/>
              <a:gd name="T87" fmla="*/ 2147483647 h 125"/>
              <a:gd name="T88" fmla="*/ 2147483647 w 127"/>
              <a:gd name="T89" fmla="*/ 1684055768 h 125"/>
              <a:gd name="T90" fmla="*/ 2147483647 w 127"/>
              <a:gd name="T91" fmla="*/ 1317954540 h 125"/>
              <a:gd name="T92" fmla="*/ 1568160000 w 127"/>
              <a:gd name="T93" fmla="*/ 170845593 h 125"/>
              <a:gd name="T94" fmla="*/ 318532500 w 127"/>
              <a:gd name="T95" fmla="*/ 1317954540 h 125"/>
              <a:gd name="T96" fmla="*/ 416542500 w 127"/>
              <a:gd name="T97" fmla="*/ 1317954540 h 125"/>
              <a:gd name="T98" fmla="*/ 661567500 w 127"/>
              <a:gd name="T99" fmla="*/ 707792414 h 125"/>
              <a:gd name="T100" fmla="*/ 1568160000 w 127"/>
              <a:gd name="T101" fmla="*/ 317286084 h 125"/>
              <a:gd name="T102" fmla="*/ 2147483647 w 127"/>
              <a:gd name="T103" fmla="*/ 707792414 h 125"/>
              <a:gd name="T104" fmla="*/ 2147483647 w 127"/>
              <a:gd name="T105" fmla="*/ 1317954540 h 125"/>
              <a:gd name="T106" fmla="*/ 2147483647 w 127"/>
              <a:gd name="T107" fmla="*/ 1317954540 h 125"/>
              <a:gd name="T108" fmla="*/ 2147483647 w 127"/>
              <a:gd name="T109" fmla="*/ 1317954540 h 125"/>
              <a:gd name="T110" fmla="*/ 2147483647 w 127"/>
              <a:gd name="T111" fmla="*/ 1317954540 h 1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7" h="125">
                <a:moveTo>
                  <a:pt x="54" y="69"/>
                </a:moveTo>
                <a:cubicBezTo>
                  <a:pt x="54" y="73"/>
                  <a:pt x="51" y="76"/>
                  <a:pt x="47" y="76"/>
                </a:cubicBezTo>
                <a:cubicBezTo>
                  <a:pt x="44" y="76"/>
                  <a:pt x="41" y="73"/>
                  <a:pt x="41" y="69"/>
                </a:cubicBezTo>
                <a:cubicBezTo>
                  <a:pt x="41" y="66"/>
                  <a:pt x="44" y="63"/>
                  <a:pt x="47" y="63"/>
                </a:cubicBezTo>
                <a:cubicBezTo>
                  <a:pt x="51" y="63"/>
                  <a:pt x="54" y="66"/>
                  <a:pt x="54" y="69"/>
                </a:cubicBezTo>
                <a:close/>
                <a:moveTo>
                  <a:pt x="80" y="63"/>
                </a:moveTo>
                <a:cubicBezTo>
                  <a:pt x="77" y="63"/>
                  <a:pt x="74" y="66"/>
                  <a:pt x="74" y="69"/>
                </a:cubicBezTo>
                <a:cubicBezTo>
                  <a:pt x="74" y="73"/>
                  <a:pt x="77" y="76"/>
                  <a:pt x="80" y="76"/>
                </a:cubicBezTo>
                <a:cubicBezTo>
                  <a:pt x="84" y="76"/>
                  <a:pt x="87" y="73"/>
                  <a:pt x="87" y="69"/>
                </a:cubicBezTo>
                <a:cubicBezTo>
                  <a:pt x="87" y="66"/>
                  <a:pt x="84" y="63"/>
                  <a:pt x="80" y="63"/>
                </a:cubicBezTo>
                <a:close/>
                <a:moveTo>
                  <a:pt x="127" y="66"/>
                </a:moveTo>
                <a:cubicBezTo>
                  <a:pt x="127" y="78"/>
                  <a:pt x="127" y="78"/>
                  <a:pt x="127" y="78"/>
                </a:cubicBezTo>
                <a:cubicBezTo>
                  <a:pt x="127" y="84"/>
                  <a:pt x="122" y="89"/>
                  <a:pt x="116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0" y="112"/>
                  <a:pt x="79" y="125"/>
                  <a:pt x="64" y="125"/>
                </a:cubicBezTo>
                <a:cubicBezTo>
                  <a:pt x="48" y="125"/>
                  <a:pt x="28" y="112"/>
                  <a:pt x="19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5" y="89"/>
                  <a:pt x="0" y="84"/>
                  <a:pt x="0" y="7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1"/>
                  <a:pt x="2" y="58"/>
                  <a:pt x="6" y="56"/>
                </a:cubicBezTo>
                <a:cubicBezTo>
                  <a:pt x="6" y="38"/>
                  <a:pt x="11" y="24"/>
                  <a:pt x="21" y="15"/>
                </a:cubicBezTo>
                <a:cubicBezTo>
                  <a:pt x="31" y="5"/>
                  <a:pt x="45" y="0"/>
                  <a:pt x="64" y="0"/>
                </a:cubicBezTo>
                <a:cubicBezTo>
                  <a:pt x="82" y="0"/>
                  <a:pt x="96" y="5"/>
                  <a:pt x="106" y="15"/>
                </a:cubicBezTo>
                <a:cubicBezTo>
                  <a:pt x="116" y="24"/>
                  <a:pt x="121" y="38"/>
                  <a:pt x="121" y="56"/>
                </a:cubicBezTo>
                <a:cubicBezTo>
                  <a:pt x="125" y="58"/>
                  <a:pt x="127" y="61"/>
                  <a:pt x="127" y="66"/>
                </a:cubicBezTo>
                <a:close/>
                <a:moveTo>
                  <a:pt x="103" y="69"/>
                </a:moveTo>
                <a:cubicBezTo>
                  <a:pt x="103" y="66"/>
                  <a:pt x="103" y="64"/>
                  <a:pt x="103" y="61"/>
                </a:cubicBezTo>
                <a:cubicBezTo>
                  <a:pt x="98" y="56"/>
                  <a:pt x="89" y="53"/>
                  <a:pt x="77" y="52"/>
                </a:cubicBezTo>
                <a:cubicBezTo>
                  <a:pt x="79" y="53"/>
                  <a:pt x="80" y="56"/>
                  <a:pt x="81" y="58"/>
                </a:cubicBezTo>
                <a:cubicBezTo>
                  <a:pt x="74" y="53"/>
                  <a:pt x="60" y="54"/>
                  <a:pt x="50" y="42"/>
                </a:cubicBezTo>
                <a:cubicBezTo>
                  <a:pt x="49" y="41"/>
                  <a:pt x="49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37"/>
                  <a:pt x="46" y="36"/>
                  <a:pt x="46" y="37"/>
                </a:cubicBezTo>
                <a:cubicBezTo>
                  <a:pt x="45" y="52"/>
                  <a:pt x="35" y="63"/>
                  <a:pt x="24" y="64"/>
                </a:cubicBezTo>
                <a:cubicBezTo>
                  <a:pt x="24" y="66"/>
                  <a:pt x="24" y="68"/>
                  <a:pt x="24" y="69"/>
                </a:cubicBezTo>
                <a:cubicBezTo>
                  <a:pt x="24" y="75"/>
                  <a:pt x="25" y="81"/>
                  <a:pt x="27" y="86"/>
                </a:cubicBezTo>
                <a:cubicBezTo>
                  <a:pt x="33" y="93"/>
                  <a:pt x="43" y="95"/>
                  <a:pt x="52" y="96"/>
                </a:cubicBezTo>
                <a:cubicBezTo>
                  <a:pt x="54" y="93"/>
                  <a:pt x="58" y="91"/>
                  <a:pt x="63" y="91"/>
                </a:cubicBezTo>
                <a:cubicBezTo>
                  <a:pt x="69" y="91"/>
                  <a:pt x="73" y="95"/>
                  <a:pt x="73" y="99"/>
                </a:cubicBezTo>
                <a:cubicBezTo>
                  <a:pt x="73" y="104"/>
                  <a:pt x="69" y="107"/>
                  <a:pt x="63" y="107"/>
                </a:cubicBezTo>
                <a:cubicBezTo>
                  <a:pt x="58" y="107"/>
                  <a:pt x="54" y="105"/>
                  <a:pt x="52" y="102"/>
                </a:cubicBezTo>
                <a:cubicBezTo>
                  <a:pt x="46" y="102"/>
                  <a:pt x="39" y="101"/>
                  <a:pt x="32" y="98"/>
                </a:cubicBezTo>
                <a:cubicBezTo>
                  <a:pt x="41" y="111"/>
                  <a:pt x="55" y="118"/>
                  <a:pt x="64" y="118"/>
                </a:cubicBezTo>
                <a:cubicBezTo>
                  <a:pt x="77" y="118"/>
                  <a:pt x="103" y="101"/>
                  <a:pt x="103" y="69"/>
                </a:cubicBezTo>
                <a:close/>
                <a:moveTo>
                  <a:pt x="115" y="54"/>
                </a:moveTo>
                <a:cubicBezTo>
                  <a:pt x="114" y="23"/>
                  <a:pt x="96" y="7"/>
                  <a:pt x="64" y="7"/>
                </a:cubicBezTo>
                <a:cubicBezTo>
                  <a:pt x="31" y="7"/>
                  <a:pt x="13" y="23"/>
                  <a:pt x="13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9" y="44"/>
                  <a:pt x="22" y="35"/>
                  <a:pt x="27" y="29"/>
                </a:cubicBezTo>
                <a:cubicBezTo>
                  <a:pt x="35" y="18"/>
                  <a:pt x="48" y="13"/>
                  <a:pt x="64" y="13"/>
                </a:cubicBezTo>
                <a:cubicBezTo>
                  <a:pt x="80" y="13"/>
                  <a:pt x="92" y="18"/>
                  <a:pt x="100" y="29"/>
                </a:cubicBezTo>
                <a:cubicBezTo>
                  <a:pt x="105" y="35"/>
                  <a:pt x="109" y="44"/>
                  <a:pt x="110" y="54"/>
                </a:cubicBezTo>
                <a:lnTo>
                  <a:pt x="115" y="54"/>
                </a:lnTo>
                <a:close/>
                <a:moveTo>
                  <a:pt x="115" y="54"/>
                </a:moveTo>
                <a:cubicBezTo>
                  <a:pt x="115" y="54"/>
                  <a:pt x="115" y="54"/>
                  <a:pt x="115" y="5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55" name="Group 7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4559300"/>
            <a:ext cx="5730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oup 9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2560638"/>
            <a:ext cx="609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3"/>
          <p:cNvSpPr txBox="1">
            <a:spLocks noChangeArrowheads="1"/>
          </p:cNvSpPr>
          <p:nvPr/>
        </p:nvSpPr>
        <p:spPr bwMode="auto">
          <a:xfrm>
            <a:off x="1830388" y="26368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8" name="TextBox 13"/>
          <p:cNvSpPr txBox="1">
            <a:spLocks noChangeArrowheads="1"/>
          </p:cNvSpPr>
          <p:nvPr/>
        </p:nvSpPr>
        <p:spPr bwMode="auto">
          <a:xfrm>
            <a:off x="1449388" y="2922588"/>
            <a:ext cx="233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TextBox 13"/>
          <p:cNvSpPr txBox="1">
            <a:spLocks noChangeArrowheads="1"/>
          </p:cNvSpPr>
          <p:nvPr/>
        </p:nvSpPr>
        <p:spPr bwMode="auto">
          <a:xfrm>
            <a:off x="1830388" y="459105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0" name="TextBox 13"/>
          <p:cNvSpPr txBox="1">
            <a:spLocks noChangeArrowheads="1"/>
          </p:cNvSpPr>
          <p:nvPr/>
        </p:nvSpPr>
        <p:spPr bwMode="auto">
          <a:xfrm>
            <a:off x="1449388" y="4876800"/>
            <a:ext cx="233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1" name="TextBox 13"/>
          <p:cNvSpPr txBox="1">
            <a:spLocks noChangeArrowheads="1"/>
          </p:cNvSpPr>
          <p:nvPr/>
        </p:nvSpPr>
        <p:spPr bwMode="auto">
          <a:xfrm>
            <a:off x="8385175" y="26368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TextBox 13"/>
          <p:cNvSpPr txBox="1">
            <a:spLocks noChangeArrowheads="1"/>
          </p:cNvSpPr>
          <p:nvPr/>
        </p:nvSpPr>
        <p:spPr bwMode="auto">
          <a:xfrm>
            <a:off x="8385175" y="2922588"/>
            <a:ext cx="233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TextBox 13"/>
          <p:cNvSpPr txBox="1">
            <a:spLocks noChangeArrowheads="1"/>
          </p:cNvSpPr>
          <p:nvPr/>
        </p:nvSpPr>
        <p:spPr bwMode="auto">
          <a:xfrm>
            <a:off x="8385175" y="459105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TextBox 13"/>
          <p:cNvSpPr txBox="1">
            <a:spLocks noChangeArrowheads="1"/>
          </p:cNvSpPr>
          <p:nvPr/>
        </p:nvSpPr>
        <p:spPr bwMode="auto">
          <a:xfrm>
            <a:off x="8385175" y="4876800"/>
            <a:ext cx="233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5" name="TextBox 13"/>
          <p:cNvSpPr txBox="1">
            <a:spLocks noChangeArrowheads="1"/>
          </p:cNvSpPr>
          <p:nvPr/>
        </p:nvSpPr>
        <p:spPr bwMode="auto">
          <a:xfrm>
            <a:off x="4489450" y="3355975"/>
            <a:ext cx="1220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6" name="TextBox 13"/>
          <p:cNvSpPr txBox="1">
            <a:spLocks noChangeArrowheads="1"/>
          </p:cNvSpPr>
          <p:nvPr/>
        </p:nvSpPr>
        <p:spPr bwMode="auto">
          <a:xfrm>
            <a:off x="6429375" y="3355975"/>
            <a:ext cx="1220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TextBox 13"/>
          <p:cNvSpPr txBox="1">
            <a:spLocks noChangeArrowheads="1"/>
          </p:cNvSpPr>
          <p:nvPr/>
        </p:nvSpPr>
        <p:spPr bwMode="auto">
          <a:xfrm>
            <a:off x="4489450" y="5311775"/>
            <a:ext cx="1220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8" name="TextBox 13"/>
          <p:cNvSpPr txBox="1">
            <a:spLocks noChangeArrowheads="1"/>
          </p:cNvSpPr>
          <p:nvPr/>
        </p:nvSpPr>
        <p:spPr bwMode="auto">
          <a:xfrm>
            <a:off x="6432550" y="5275263"/>
            <a:ext cx="1222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b="1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9" name="组合 64"/>
          <p:cNvGrpSpPr>
            <a:grpSpLocks/>
          </p:cNvGrpSpPr>
          <p:nvPr/>
        </p:nvGrpSpPr>
        <p:grpSpPr bwMode="auto">
          <a:xfrm>
            <a:off x="6189663" y="2147888"/>
            <a:ext cx="1800225" cy="1798637"/>
            <a:chOff x="0" y="0"/>
            <a:chExt cx="3044952" cy="3044952"/>
          </a:xfrm>
        </p:grpSpPr>
        <p:grpSp>
          <p:nvGrpSpPr>
            <p:cNvPr id="170" name="圆角矩形 65"/>
            <p:cNvGrpSpPr>
              <a:grpSpLocks/>
            </p:cNvGrpSpPr>
            <p:nvPr/>
          </p:nvGrpSpPr>
          <p:grpSpPr bwMode="auto">
            <a:xfrm>
              <a:off x="-25104" y="-22995"/>
              <a:ext cx="3105459" cy="3095141"/>
              <a:chOff x="0" y="0"/>
              <a:chExt cx="1834896" cy="1828800"/>
            </a:xfrm>
          </p:grpSpPr>
          <p:pic>
            <p:nvPicPr>
              <p:cNvPr id="174" name="圆角矩形 65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4896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Text Box 32"/>
              <p:cNvSpPr txBox="1">
                <a:spLocks noChangeArrowheads="1"/>
              </p:cNvSpPr>
              <p:nvPr/>
            </p:nvSpPr>
            <p:spPr bwMode="auto">
              <a:xfrm>
                <a:off x="69430" y="68184"/>
                <a:ext cx="1689951" cy="1689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1" name="任意多边形 66"/>
            <p:cNvGrpSpPr>
              <a:grpSpLocks/>
            </p:cNvGrpSpPr>
            <p:nvPr/>
          </p:nvGrpSpPr>
          <p:grpSpPr bwMode="auto">
            <a:xfrm>
              <a:off x="-4470" y="7956"/>
              <a:ext cx="3053873" cy="2104696"/>
              <a:chOff x="0" y="0"/>
              <a:chExt cx="1804416" cy="1243584"/>
            </a:xfrm>
          </p:grpSpPr>
          <p:pic>
            <p:nvPicPr>
              <p:cNvPr id="172" name="任意多边形 66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04416" cy="1243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" name="Text Box 35"/>
              <p:cNvSpPr txBox="1">
                <a:spLocks noChangeArrowheads="1"/>
              </p:cNvSpPr>
              <p:nvPr/>
            </p:nvSpPr>
            <p:spPr bwMode="auto">
              <a:xfrm>
                <a:off x="2641" y="702"/>
                <a:ext cx="1799145" cy="124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76" name="组合 67"/>
          <p:cNvGrpSpPr>
            <a:grpSpLocks/>
          </p:cNvGrpSpPr>
          <p:nvPr/>
        </p:nvGrpSpPr>
        <p:grpSpPr bwMode="auto">
          <a:xfrm>
            <a:off x="6189663" y="4051300"/>
            <a:ext cx="1800225" cy="1798638"/>
            <a:chOff x="0" y="0"/>
            <a:chExt cx="3044952" cy="3044952"/>
          </a:xfrm>
        </p:grpSpPr>
        <p:grpSp>
          <p:nvGrpSpPr>
            <p:cNvPr id="177" name="圆角矩形 68"/>
            <p:cNvGrpSpPr>
              <a:grpSpLocks/>
            </p:cNvGrpSpPr>
            <p:nvPr/>
          </p:nvGrpSpPr>
          <p:grpSpPr bwMode="auto">
            <a:xfrm>
              <a:off x="-25104" y="-25757"/>
              <a:ext cx="3105459" cy="3105459"/>
              <a:chOff x="0" y="0"/>
              <a:chExt cx="1834896" cy="1834896"/>
            </a:xfrm>
          </p:grpSpPr>
          <p:pic>
            <p:nvPicPr>
              <p:cNvPr id="181" name="圆角矩形 68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4896" cy="1834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" name="Text Box 39"/>
              <p:cNvSpPr txBox="1">
                <a:spLocks noChangeArrowheads="1"/>
              </p:cNvSpPr>
              <p:nvPr/>
            </p:nvSpPr>
            <p:spPr bwMode="auto">
              <a:xfrm>
                <a:off x="69430" y="69816"/>
                <a:ext cx="1689951" cy="1689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8" name="任意多边形 69"/>
            <p:cNvGrpSpPr>
              <a:grpSpLocks/>
            </p:cNvGrpSpPr>
            <p:nvPr/>
          </p:nvGrpSpPr>
          <p:grpSpPr bwMode="auto">
            <a:xfrm>
              <a:off x="-4470" y="5194"/>
              <a:ext cx="3053873" cy="2115013"/>
              <a:chOff x="0" y="0"/>
              <a:chExt cx="1804416" cy="1249680"/>
            </a:xfrm>
          </p:grpSpPr>
          <p:pic>
            <p:nvPicPr>
              <p:cNvPr id="179" name="任意多边形 69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04416" cy="1249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0" name="Text Box 42"/>
              <p:cNvSpPr txBox="1">
                <a:spLocks noChangeArrowheads="1"/>
              </p:cNvSpPr>
              <p:nvPr/>
            </p:nvSpPr>
            <p:spPr bwMode="auto">
              <a:xfrm>
                <a:off x="2641" y="2334"/>
                <a:ext cx="1799145" cy="124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3" name="组合 70"/>
          <p:cNvGrpSpPr>
            <a:grpSpLocks/>
          </p:cNvGrpSpPr>
          <p:nvPr/>
        </p:nvGrpSpPr>
        <p:grpSpPr bwMode="auto">
          <a:xfrm>
            <a:off x="4179888" y="4051300"/>
            <a:ext cx="1800225" cy="1798638"/>
            <a:chOff x="0" y="0"/>
            <a:chExt cx="3044952" cy="3044952"/>
          </a:xfrm>
        </p:grpSpPr>
        <p:grpSp>
          <p:nvGrpSpPr>
            <p:cNvPr id="184" name="圆角矩形 71"/>
            <p:cNvGrpSpPr>
              <a:grpSpLocks/>
            </p:cNvGrpSpPr>
            <p:nvPr/>
          </p:nvGrpSpPr>
          <p:grpSpPr bwMode="auto">
            <a:xfrm>
              <a:off x="-18324" y="-25757"/>
              <a:ext cx="3095141" cy="3105459"/>
              <a:chOff x="0" y="0"/>
              <a:chExt cx="1828800" cy="1834896"/>
            </a:xfrm>
          </p:grpSpPr>
          <p:pic>
            <p:nvPicPr>
              <p:cNvPr id="188" name="圆角矩形 7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28800" cy="1834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9" name="Text Box 46"/>
              <p:cNvSpPr txBox="1">
                <a:spLocks noChangeArrowheads="1"/>
              </p:cNvSpPr>
              <p:nvPr/>
            </p:nvSpPr>
            <p:spPr bwMode="auto">
              <a:xfrm>
                <a:off x="65424" y="69816"/>
                <a:ext cx="1689951" cy="1689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5" name="任意多边形 72"/>
            <p:cNvGrpSpPr>
              <a:grpSpLocks/>
            </p:cNvGrpSpPr>
            <p:nvPr/>
          </p:nvGrpSpPr>
          <p:grpSpPr bwMode="auto">
            <a:xfrm>
              <a:off x="2310" y="5194"/>
              <a:ext cx="3043556" cy="2115013"/>
              <a:chOff x="0" y="0"/>
              <a:chExt cx="1798320" cy="1249680"/>
            </a:xfrm>
          </p:grpSpPr>
          <p:pic>
            <p:nvPicPr>
              <p:cNvPr id="186" name="任意多边形 72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798320" cy="1249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 Box 49"/>
              <p:cNvSpPr txBox="1">
                <a:spLocks noChangeArrowheads="1"/>
              </p:cNvSpPr>
              <p:nvPr/>
            </p:nvSpPr>
            <p:spPr bwMode="auto">
              <a:xfrm>
                <a:off x="-1365" y="2334"/>
                <a:ext cx="1799145" cy="124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0" name="组合 189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91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2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93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utoUpdateAnimBg="0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>
            <a:spLocks noChangeArrowheads="1"/>
          </p:cNvSpPr>
          <p:nvPr/>
        </p:nvSpPr>
        <p:spPr bwMode="auto">
          <a:xfrm>
            <a:off x="4349750" y="2459038"/>
            <a:ext cx="74833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MORE  THEN  TEMPLATE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20"/>
          <p:cNvSpPr>
            <a:spLocks noChangeArrowheads="1"/>
          </p:cNvSpPr>
          <p:nvPr/>
        </p:nvSpPr>
        <p:spPr bwMode="auto">
          <a:xfrm>
            <a:off x="5138738" y="3289300"/>
            <a:ext cx="5621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Click here to add  you to the  center of the  narrative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Thought  Click here to add   you to the  center of the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                     narrative thought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直接连接符 21"/>
          <p:cNvSpPr>
            <a:spLocks noChangeShapeType="1"/>
          </p:cNvSpPr>
          <p:nvPr/>
        </p:nvSpPr>
        <p:spPr bwMode="auto">
          <a:xfrm rot="5400000">
            <a:off x="8140729" y="-190187"/>
            <a:ext cx="0" cy="6937165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89125" y="4375150"/>
            <a:ext cx="2689225" cy="2482850"/>
            <a:chOff x="1889125" y="4375150"/>
            <a:chExt cx="2689225" cy="2482850"/>
          </a:xfrm>
        </p:grpSpPr>
        <p:sp>
          <p:nvSpPr>
            <p:cNvPr id="4" name="等腰三角形 16"/>
            <p:cNvSpPr>
              <a:spLocks noChangeArrowheads="1"/>
            </p:cNvSpPr>
            <p:nvPr/>
          </p:nvSpPr>
          <p:spPr bwMode="auto">
            <a:xfrm>
              <a:off x="1889125" y="4375150"/>
              <a:ext cx="2689225" cy="24828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24"/>
            <p:cNvSpPr>
              <a:spLocks noChangeArrowheads="1"/>
            </p:cNvSpPr>
            <p:nvPr/>
          </p:nvSpPr>
          <p:spPr bwMode="auto">
            <a:xfrm>
              <a:off x="2155825" y="4867275"/>
              <a:ext cx="2155825" cy="1990725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8363" y="-19050"/>
            <a:ext cx="4738687" cy="4394200"/>
            <a:chOff x="868363" y="-19050"/>
            <a:chExt cx="4738687" cy="4394200"/>
          </a:xfrm>
        </p:grpSpPr>
        <p:sp>
          <p:nvSpPr>
            <p:cNvPr id="9" name="等腰三角形 26"/>
            <p:cNvSpPr>
              <a:spLocks noChangeArrowheads="1"/>
            </p:cNvSpPr>
            <p:nvPr/>
          </p:nvSpPr>
          <p:spPr bwMode="auto">
            <a:xfrm flipV="1">
              <a:off x="868363" y="0"/>
              <a:ext cx="4738687" cy="43751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28"/>
            <p:cNvSpPr>
              <a:spLocks noChangeArrowheads="1"/>
            </p:cNvSpPr>
            <p:nvPr/>
          </p:nvSpPr>
          <p:spPr bwMode="auto">
            <a:xfrm flipV="1">
              <a:off x="1177925" y="-19050"/>
              <a:ext cx="4140200" cy="38227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29"/>
          <p:cNvSpPr>
            <a:spLocks noChangeArrowheads="1"/>
          </p:cNvSpPr>
          <p:nvPr/>
        </p:nvSpPr>
        <p:spPr bwMode="auto">
          <a:xfrm>
            <a:off x="2463800" y="428625"/>
            <a:ext cx="175721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dirty="0">
                <a:solidFill>
                  <a:srgbClr val="0059B3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sz="11500" dirty="0">
              <a:solidFill>
                <a:srgbClr val="0059B3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5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 rot="5400000">
            <a:off x="3971925" y="1858963"/>
            <a:ext cx="1971675" cy="1362075"/>
          </a:xfrm>
          <a:prstGeom prst="homePlat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五边形 2"/>
          <p:cNvSpPr/>
          <p:nvPr/>
        </p:nvSpPr>
        <p:spPr>
          <a:xfrm rot="5400000">
            <a:off x="6526213" y="1858963"/>
            <a:ext cx="1971675" cy="1362075"/>
          </a:xfrm>
          <a:prstGeom prst="homePlat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1720850" y="1554163"/>
            <a:ext cx="1363663" cy="1998662"/>
            <a:chOff x="1857356" y="976743"/>
            <a:chExt cx="1214446" cy="1857388"/>
          </a:xfrm>
        </p:grpSpPr>
        <p:sp>
          <p:nvSpPr>
            <p:cNvPr id="5" name="五边形 4"/>
            <p:cNvSpPr/>
            <p:nvPr/>
          </p:nvSpPr>
          <p:spPr>
            <a:xfrm rot="5400000">
              <a:off x="1535885" y="1298214"/>
              <a:ext cx="1857388" cy="1214446"/>
            </a:xfrm>
            <a:prstGeom prst="homePlat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18535" name="图片 5" descr="图片1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670" y="1262495"/>
              <a:ext cx="805373" cy="79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7" name="图片 6" descr="48999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36713"/>
            <a:ext cx="15795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7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882775"/>
            <a:ext cx="1074738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五边形 24"/>
          <p:cNvSpPr/>
          <p:nvPr/>
        </p:nvSpPr>
        <p:spPr>
          <a:xfrm rot="5400000">
            <a:off x="8969375" y="1858963"/>
            <a:ext cx="1971675" cy="1362075"/>
          </a:xfrm>
          <a:prstGeom prst="homePlat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18440" name="图片 38" descr="9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731963"/>
            <a:ext cx="1296988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矩形 41"/>
          <p:cNvSpPr>
            <a:spLocks noChangeArrowheads="1"/>
          </p:cNvSpPr>
          <p:nvPr/>
        </p:nvSpPr>
        <p:spPr bwMode="auto">
          <a:xfrm>
            <a:off x="1409700" y="4684713"/>
            <a:ext cx="2382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algn="ctr" eaLnBrk="1" hangingPunct="1">
              <a:buFont typeface="Wingdings" pitchFamily="2" charset="2"/>
              <a:buChar char="Ø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0250" y="3922713"/>
            <a:ext cx="85725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3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3733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0" y="3922713"/>
            <a:ext cx="85725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3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3733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9000" y="3922713"/>
            <a:ext cx="85725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3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3733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15500" y="3922713"/>
            <a:ext cx="85725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3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zh-CN" altLang="en-US" sz="3733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446" name="矩形 25"/>
          <p:cNvSpPr>
            <a:spLocks noChangeArrowheads="1"/>
          </p:cNvSpPr>
          <p:nvPr/>
        </p:nvSpPr>
        <p:spPr bwMode="auto">
          <a:xfrm>
            <a:off x="4002088" y="4694238"/>
            <a:ext cx="2381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algn="ctr" eaLnBrk="1" hangingPunct="1">
              <a:buFont typeface="Wingdings" pitchFamily="2" charset="2"/>
              <a:buChar char="Ø"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447" name="矩形 26"/>
          <p:cNvSpPr>
            <a:spLocks noChangeArrowheads="1"/>
          </p:cNvSpPr>
          <p:nvPr/>
        </p:nvSpPr>
        <p:spPr bwMode="auto">
          <a:xfrm>
            <a:off x="6594475" y="4694238"/>
            <a:ext cx="2381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algn="ctr" eaLnBrk="1" hangingPunct="1">
              <a:buFont typeface="Wingdings" pitchFamily="2" charset="2"/>
              <a:buChar char="Ø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8448" name="矩形 27"/>
          <p:cNvSpPr>
            <a:spLocks noChangeArrowheads="1"/>
          </p:cNvSpPr>
          <p:nvPr/>
        </p:nvSpPr>
        <p:spPr bwMode="auto">
          <a:xfrm>
            <a:off x="9072563" y="4694238"/>
            <a:ext cx="2381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YOUR TEXT HERE</a:t>
            </a:r>
          </a:p>
          <a:p>
            <a:pPr algn="ctr" eaLnBrk="1" hangingPunct="1">
              <a:buFont typeface="Wingdings" pitchFamily="2" charset="2"/>
              <a:buChar char="Ø"/>
            </a:pPr>
            <a:endParaRPr lang="zh-CN" altLang="en-US" sz="1200">
              <a:solidFill>
                <a:schemeClr val="bg1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05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6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07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5" grpId="0" animBg="1"/>
      <p:bldP spid="18441" grpId="0"/>
      <p:bldP spid="44" grpId="0"/>
      <p:bldP spid="46" grpId="0"/>
      <p:bldP spid="48" grpId="0"/>
      <p:bldP spid="50" grpId="0"/>
      <p:bldP spid="18446" grpId="0"/>
      <p:bldP spid="18447" grpId="0"/>
      <p:bldP spid="184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2500" y="2762250"/>
            <a:ext cx="1714500" cy="1714500"/>
            <a:chOff x="952500" y="2762250"/>
            <a:chExt cx="1714500" cy="1714500"/>
          </a:xfrm>
        </p:grpSpPr>
        <p:sp>
          <p:nvSpPr>
            <p:cNvPr id="222" name="椭圆 221"/>
            <p:cNvSpPr/>
            <p:nvPr/>
          </p:nvSpPr>
          <p:spPr>
            <a:xfrm>
              <a:off x="952500" y="2762250"/>
              <a:ext cx="1714500" cy="17145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19461" name="图片 5" descr="54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1439863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2381250" y="2762250"/>
            <a:ext cx="1714500" cy="1714500"/>
            <a:chOff x="2381250" y="2762250"/>
            <a:chExt cx="1714500" cy="1714500"/>
          </a:xfrm>
        </p:grpSpPr>
        <p:sp>
          <p:nvSpPr>
            <p:cNvPr id="223" name="椭圆 222"/>
            <p:cNvSpPr/>
            <p:nvPr/>
          </p:nvSpPr>
          <p:spPr>
            <a:xfrm>
              <a:off x="2381250" y="2762250"/>
              <a:ext cx="1714500" cy="17145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19462" name="图片 6" descr="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3143250"/>
              <a:ext cx="1011238" cy="101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3810000" y="2762250"/>
            <a:ext cx="1714500" cy="1714500"/>
            <a:chOff x="3810000" y="2762250"/>
            <a:chExt cx="1714500" cy="1714500"/>
          </a:xfrm>
        </p:grpSpPr>
        <p:sp>
          <p:nvSpPr>
            <p:cNvPr id="224" name="椭圆 223"/>
            <p:cNvSpPr/>
            <p:nvPr/>
          </p:nvSpPr>
          <p:spPr>
            <a:xfrm>
              <a:off x="3810000" y="2762250"/>
              <a:ext cx="1714500" cy="17145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19463" name="图片 7" descr="58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3048000"/>
              <a:ext cx="1195388" cy="119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4" name="组合 1"/>
          <p:cNvGrpSpPr>
            <a:grpSpLocks/>
          </p:cNvGrpSpPr>
          <p:nvPr/>
        </p:nvGrpSpPr>
        <p:grpSpPr bwMode="auto">
          <a:xfrm>
            <a:off x="5918200" y="1455738"/>
            <a:ext cx="5505450" cy="4532312"/>
            <a:chOff x="5973807" y="1708168"/>
            <a:chExt cx="4624730" cy="4533013"/>
          </a:xfrm>
        </p:grpSpPr>
        <p:grpSp>
          <p:nvGrpSpPr>
            <p:cNvPr id="19550" name="组合 5"/>
            <p:cNvGrpSpPr>
              <a:grpSpLocks/>
            </p:cNvGrpSpPr>
            <p:nvPr/>
          </p:nvGrpSpPr>
          <p:grpSpPr bwMode="auto">
            <a:xfrm>
              <a:off x="5976082" y="2379724"/>
              <a:ext cx="4596667" cy="1325222"/>
              <a:chOff x="4110648" y="1491493"/>
              <a:chExt cx="4022623" cy="570797"/>
            </a:xfrm>
          </p:grpSpPr>
          <p:sp>
            <p:nvSpPr>
              <p:cNvPr id="19559" name="TextBox 35"/>
              <p:cNvSpPr txBox="1">
                <a:spLocks noChangeArrowheads="1"/>
              </p:cNvSpPr>
              <p:nvPr/>
            </p:nvSpPr>
            <p:spPr bwMode="auto">
              <a:xfrm>
                <a:off x="4110648" y="1651339"/>
                <a:ext cx="4022623" cy="41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chemeClr val="bg1"/>
                    </a:solidFill>
                  </a:rPr>
                  <a:t>A designer can use default text to simulate what text would look like. If it is not real text. A designer can use default text to simulate what text would look like. If it is not real text. </a:t>
                </a:r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eaLnBrk="1" hangingPunct="1"/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560" name="文本框 7"/>
              <p:cNvSpPr txBox="1">
                <a:spLocks noChangeArrowheads="1"/>
              </p:cNvSpPr>
              <p:nvPr/>
            </p:nvSpPr>
            <p:spPr bwMode="auto">
              <a:xfrm>
                <a:off x="4120536" y="1491493"/>
                <a:ext cx="2183839" cy="145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1.Add your text here</a:t>
                </a:r>
                <a:endPara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51" name="组合 8"/>
            <p:cNvGrpSpPr>
              <a:grpSpLocks/>
            </p:cNvGrpSpPr>
            <p:nvPr/>
          </p:nvGrpSpPr>
          <p:grpSpPr bwMode="auto">
            <a:xfrm>
              <a:off x="5973807" y="3653428"/>
              <a:ext cx="4598941" cy="1352140"/>
              <a:chOff x="4108657" y="1365538"/>
              <a:chExt cx="4024612" cy="581279"/>
            </a:xfrm>
          </p:grpSpPr>
          <p:sp>
            <p:nvSpPr>
              <p:cNvPr id="19557" name="TextBox 35"/>
              <p:cNvSpPr txBox="1">
                <a:spLocks noChangeArrowheads="1"/>
              </p:cNvSpPr>
              <p:nvPr/>
            </p:nvSpPr>
            <p:spPr bwMode="auto">
              <a:xfrm>
                <a:off x="4110644" y="1536651"/>
                <a:ext cx="4022625" cy="410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chemeClr val="bg1"/>
                    </a:solidFill>
                  </a:rPr>
                  <a:t>A designer can use default text to simulate what text would look like. If it is not real text. A designer can use default text to simulate what text would look like. If it is not real text. </a:t>
                </a:r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eaLnBrk="1" hangingPunct="1"/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558" name="文本框 10"/>
              <p:cNvSpPr txBox="1">
                <a:spLocks noChangeArrowheads="1"/>
              </p:cNvSpPr>
              <p:nvPr/>
            </p:nvSpPr>
            <p:spPr bwMode="auto">
              <a:xfrm>
                <a:off x="4108657" y="1365538"/>
                <a:ext cx="2183839" cy="145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2.Add your text here</a:t>
                </a:r>
                <a:endPara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6" name="文本框 14"/>
            <p:cNvSpPr txBox="1">
              <a:spLocks noChangeArrowheads="1"/>
            </p:cNvSpPr>
            <p:nvPr/>
          </p:nvSpPr>
          <p:spPr bwMode="auto">
            <a:xfrm>
              <a:off x="5987142" y="1708168"/>
              <a:ext cx="3556562" cy="379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 YOUR TEXT HERE</a:t>
              </a:r>
              <a:endPara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 bwMode="auto">
            <a:xfrm>
              <a:off x="6068489" y="2189254"/>
              <a:ext cx="4504711" cy="1588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54" name="组合 8"/>
            <p:cNvGrpSpPr>
              <a:grpSpLocks/>
            </p:cNvGrpSpPr>
            <p:nvPr/>
          </p:nvGrpSpPr>
          <p:grpSpPr bwMode="auto">
            <a:xfrm>
              <a:off x="5999596" y="4889041"/>
              <a:ext cx="4598941" cy="1352140"/>
              <a:chOff x="4108657" y="1365538"/>
              <a:chExt cx="4024612" cy="581279"/>
            </a:xfrm>
          </p:grpSpPr>
          <p:sp>
            <p:nvSpPr>
              <p:cNvPr id="19555" name="TextBox 35"/>
              <p:cNvSpPr txBox="1">
                <a:spLocks noChangeArrowheads="1"/>
              </p:cNvSpPr>
              <p:nvPr/>
            </p:nvSpPr>
            <p:spPr bwMode="auto">
              <a:xfrm>
                <a:off x="4110644" y="1536651"/>
                <a:ext cx="4022625" cy="410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chemeClr val="bg1"/>
                    </a:solidFill>
                  </a:rPr>
                  <a:t>A designer can use default text to simulate what text would look like. If it is not real text. A designer can use default text to simulate what text would look like. If it is not real text. </a:t>
                </a:r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eaLnBrk="1" hangingPunct="1"/>
                <a:endPara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556" name="文本框 10"/>
              <p:cNvSpPr txBox="1">
                <a:spLocks noChangeArrowheads="1"/>
              </p:cNvSpPr>
              <p:nvPr/>
            </p:nvSpPr>
            <p:spPr bwMode="auto">
              <a:xfrm>
                <a:off x="4108657" y="1365538"/>
                <a:ext cx="2183839" cy="145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3.Add your text here</a:t>
                </a:r>
                <a:endPara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06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08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9113" y="1922463"/>
            <a:ext cx="11049000" cy="3397250"/>
            <a:chOff x="519113" y="1922463"/>
            <a:chExt cx="11049000" cy="3397250"/>
          </a:xfrm>
        </p:grpSpPr>
        <p:pic>
          <p:nvPicPr>
            <p:cNvPr id="21506" name="图片 3" descr="图片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163" y="1922463"/>
              <a:ext cx="3389312" cy="331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>
              <a:off x="7737475" y="3540125"/>
              <a:ext cx="383063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614363" y="3636963"/>
              <a:ext cx="36830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09" name="图片 10" descr="图片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113" y="1922463"/>
              <a:ext cx="3387725" cy="339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饼形 12"/>
            <p:cNvSpPr/>
            <p:nvPr/>
          </p:nvSpPr>
          <p:spPr>
            <a:xfrm rot="14870475">
              <a:off x="4495800" y="2081213"/>
              <a:ext cx="3048000" cy="3092450"/>
            </a:xfrm>
            <a:prstGeom prst="pie">
              <a:avLst>
                <a:gd name="adj1" fmla="val 1442080"/>
                <a:gd name="adj2" fmla="val 15122835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152173">
              <a:off x="4519613" y="2070100"/>
              <a:ext cx="2898775" cy="3048000"/>
            </a:xfrm>
            <a:prstGeom prst="pie">
              <a:avLst>
                <a:gd name="adj1" fmla="val 7285120"/>
                <a:gd name="adj2" fmla="val 15122835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pic>
          <p:nvPicPr>
            <p:cNvPr id="21512" name="图片 14" descr="图片1.pngd ad 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63" y="2970213"/>
              <a:ext cx="423862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图片 15" descr="图片1.pngd a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363" y="2970213"/>
              <a:ext cx="49212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69913" y="2874963"/>
              <a:ext cx="2571750" cy="66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Arial Black" panose="020B0A04020102020204" pitchFamily="34" charset="0"/>
                  <a:ea typeface="DFPPOP3W12-B5" pitchFamily="82" charset="-120"/>
                </a:rPr>
                <a:t>FEMALE : </a:t>
              </a:r>
              <a:endParaRPr lang="zh-CN" altLang="en-US" sz="3733" b="1" dirty="0">
                <a:solidFill>
                  <a:schemeClr val="bg1"/>
                </a:solidFill>
                <a:latin typeface="Arial Black" panose="020B0A04020102020204" pitchFamily="34" charset="0"/>
                <a:ea typeface="DFPPOP3W12-B5" pitchFamily="82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8150" y="2747963"/>
              <a:ext cx="2571750" cy="66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Arial Black" panose="020B0A04020102020204" pitchFamily="34" charset="0"/>
                  <a:ea typeface="DFPPOP3W12-B5" pitchFamily="82" charset="-120"/>
                </a:rPr>
                <a:t>MALE : </a:t>
              </a:r>
              <a:endParaRPr lang="zh-CN" altLang="en-US" sz="3733" b="1" dirty="0">
                <a:solidFill>
                  <a:schemeClr val="bg1"/>
                </a:solidFill>
                <a:latin typeface="Arial Black" panose="020B0A04020102020204" pitchFamily="34" charset="0"/>
                <a:ea typeface="DFPPOP3W12-B5" pitchFamily="82" charset="-12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6575" y="2611438"/>
              <a:ext cx="1428750" cy="9953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867" dirty="0">
                  <a:solidFill>
                    <a:schemeClr val="bg1"/>
                  </a:solidFill>
                  <a:latin typeface="+mn-lt"/>
                  <a:ea typeface="+mn-ea"/>
                </a:rPr>
                <a:t>43</a:t>
              </a:r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</a:rPr>
                <a:t>%</a:t>
              </a:r>
              <a:endParaRPr lang="zh-CN" altLang="en-US" sz="3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74275" y="2493963"/>
              <a:ext cx="1428750" cy="9953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867" dirty="0">
                  <a:solidFill>
                    <a:schemeClr val="bg1"/>
                  </a:solidFill>
                  <a:latin typeface="+mn-lt"/>
                  <a:ea typeface="+mn-ea"/>
                </a:rPr>
                <a:t>57</a:t>
              </a:r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</a:rPr>
                <a:t>%</a:t>
              </a:r>
              <a:endParaRPr lang="zh-CN" altLang="en-US" sz="3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1518" name="矩形 16"/>
            <p:cNvSpPr>
              <a:spLocks noChangeArrowheads="1"/>
            </p:cNvSpPr>
            <p:nvPr/>
          </p:nvSpPr>
          <p:spPr bwMode="auto">
            <a:xfrm>
              <a:off x="519113" y="3636963"/>
              <a:ext cx="3829050" cy="155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ADD TITLE HERE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</a:p>
            <a:p>
              <a:pPr eaLnBrk="1" hangingPunct="1"/>
              <a:r>
                <a:rPr lang="en-US" altLang="zh-CN" sz="1400">
                  <a:solidFill>
                    <a:srgbClr val="FFFFFF"/>
                  </a:solidFill>
                </a:rPr>
                <a:t>A designer can use default text to simulate what text would look like. If it is not real text</a:t>
              </a:r>
              <a:endParaRPr lang="en-US" altLang="zh-CN" sz="2000">
                <a:solidFill>
                  <a:srgbClr val="FFFFFF"/>
                </a:solidFill>
                <a:ea typeface="微软雅黑" pitchFamily="34" charset="-122"/>
              </a:endParaRPr>
            </a:p>
            <a:p>
              <a:pPr eaLnBrk="1" hangingPunct="1"/>
              <a:endParaRPr lang="en-US" altLang="zh-CN" sz="20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21519" name="矩形 16"/>
            <p:cNvSpPr>
              <a:spLocks noChangeArrowheads="1"/>
            </p:cNvSpPr>
            <p:nvPr/>
          </p:nvSpPr>
          <p:spPr bwMode="auto">
            <a:xfrm>
              <a:off x="7758113" y="3636963"/>
              <a:ext cx="3810000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ADD TITLE HERE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</a:p>
            <a:p>
              <a:pPr eaLnBrk="1" hangingPunct="1"/>
              <a:r>
                <a:rPr lang="en-US" altLang="zh-CN" sz="1400">
                  <a:solidFill>
                    <a:srgbClr val="FFFFFF"/>
                  </a:solidFill>
                </a:rPr>
                <a:t>A designer can use default text to simulate what text would look like. If it is not real text</a:t>
              </a:r>
              <a:endParaRPr lang="en-US" altLang="zh-CN" sz="2000">
                <a:solidFill>
                  <a:srgbClr val="FFFFFF"/>
                </a:solidFill>
                <a:ea typeface="微软雅黑" pitchFamily="34" charset="-122"/>
              </a:endParaRPr>
            </a:p>
            <a:p>
              <a:pPr eaLnBrk="1" hangingPunct="1"/>
              <a:endParaRPr lang="en-US" altLang="zh-CN" sz="20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02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04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75" y="5262857"/>
            <a:ext cx="8719849" cy="15859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>
            <a:spLocks noChangeArrowheads="1"/>
          </p:cNvSpPr>
          <p:nvPr/>
        </p:nvSpPr>
        <p:spPr bwMode="auto">
          <a:xfrm>
            <a:off x="4349750" y="2459038"/>
            <a:ext cx="74833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MORE  THEN  TEMPLATE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20"/>
          <p:cNvSpPr>
            <a:spLocks noChangeArrowheads="1"/>
          </p:cNvSpPr>
          <p:nvPr/>
        </p:nvSpPr>
        <p:spPr bwMode="auto">
          <a:xfrm>
            <a:off x="5138738" y="3289300"/>
            <a:ext cx="5621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Click here to add  you to the  center of the  narrative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Thought  Click here to add   you to the  center of the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                     narrative thought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直接连接符 21"/>
          <p:cNvSpPr>
            <a:spLocks noChangeShapeType="1"/>
          </p:cNvSpPr>
          <p:nvPr/>
        </p:nvSpPr>
        <p:spPr bwMode="auto">
          <a:xfrm rot="5400000">
            <a:off x="8140729" y="-190187"/>
            <a:ext cx="0" cy="6937165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89125" y="4375150"/>
            <a:ext cx="2689225" cy="2482850"/>
            <a:chOff x="1889125" y="4375150"/>
            <a:chExt cx="2689225" cy="2482850"/>
          </a:xfrm>
        </p:grpSpPr>
        <p:sp>
          <p:nvSpPr>
            <p:cNvPr id="4" name="等腰三角形 16"/>
            <p:cNvSpPr>
              <a:spLocks noChangeArrowheads="1"/>
            </p:cNvSpPr>
            <p:nvPr/>
          </p:nvSpPr>
          <p:spPr bwMode="auto">
            <a:xfrm>
              <a:off x="1889125" y="4375150"/>
              <a:ext cx="2689225" cy="24828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24"/>
            <p:cNvSpPr>
              <a:spLocks noChangeArrowheads="1"/>
            </p:cNvSpPr>
            <p:nvPr/>
          </p:nvSpPr>
          <p:spPr bwMode="auto">
            <a:xfrm>
              <a:off x="2155825" y="4867275"/>
              <a:ext cx="2155825" cy="1990725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8363" y="-19050"/>
            <a:ext cx="4738687" cy="4394200"/>
            <a:chOff x="868363" y="-19050"/>
            <a:chExt cx="4738687" cy="4394200"/>
          </a:xfrm>
        </p:grpSpPr>
        <p:sp>
          <p:nvSpPr>
            <p:cNvPr id="9" name="等腰三角形 26"/>
            <p:cNvSpPr>
              <a:spLocks noChangeArrowheads="1"/>
            </p:cNvSpPr>
            <p:nvPr/>
          </p:nvSpPr>
          <p:spPr bwMode="auto">
            <a:xfrm flipV="1">
              <a:off x="868363" y="0"/>
              <a:ext cx="4738687" cy="43751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28"/>
            <p:cNvSpPr>
              <a:spLocks noChangeArrowheads="1"/>
            </p:cNvSpPr>
            <p:nvPr/>
          </p:nvSpPr>
          <p:spPr bwMode="auto">
            <a:xfrm flipV="1">
              <a:off x="1177925" y="-19050"/>
              <a:ext cx="4140200" cy="38227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29"/>
          <p:cNvSpPr>
            <a:spLocks noChangeArrowheads="1"/>
          </p:cNvSpPr>
          <p:nvPr/>
        </p:nvSpPr>
        <p:spPr bwMode="auto">
          <a:xfrm>
            <a:off x="2463800" y="428625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dirty="0">
                <a:solidFill>
                  <a:srgbClr val="0059B3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11500" dirty="0">
              <a:solidFill>
                <a:srgbClr val="0059B3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1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9" name="组合 20"/>
          <p:cNvGrpSpPr>
            <a:grpSpLocks/>
          </p:cNvGrpSpPr>
          <p:nvPr/>
        </p:nvGrpSpPr>
        <p:grpSpPr bwMode="auto">
          <a:xfrm>
            <a:off x="6148388" y="1600200"/>
            <a:ext cx="5227637" cy="3848100"/>
            <a:chOff x="481943" y="2193032"/>
            <a:chExt cx="3694983" cy="3453911"/>
          </a:xfrm>
        </p:grpSpPr>
        <p:grpSp>
          <p:nvGrpSpPr>
            <p:cNvPr id="24675" name="组合 21"/>
            <p:cNvGrpSpPr>
              <a:grpSpLocks/>
            </p:cNvGrpSpPr>
            <p:nvPr/>
          </p:nvGrpSpPr>
          <p:grpSpPr bwMode="auto">
            <a:xfrm>
              <a:off x="481943" y="2193032"/>
              <a:ext cx="3694983" cy="3418341"/>
              <a:chOff x="5092700" y="2495553"/>
              <a:chExt cx="3479636" cy="2655424"/>
            </a:xfrm>
          </p:grpSpPr>
          <p:grpSp>
            <p:nvGrpSpPr>
              <p:cNvPr id="24678" name="组合 16"/>
              <p:cNvGrpSpPr>
                <a:grpSpLocks/>
              </p:cNvGrpSpPr>
              <p:nvPr/>
            </p:nvGrpSpPr>
            <p:grpSpPr bwMode="auto">
              <a:xfrm>
                <a:off x="5136061" y="2495553"/>
                <a:ext cx="3418558" cy="868053"/>
                <a:chOff x="4099904" y="1491494"/>
                <a:chExt cx="4022623" cy="502108"/>
              </a:xfrm>
            </p:grpSpPr>
            <p:sp>
              <p:nvSpPr>
                <p:cNvPr id="2468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099904" y="1658420"/>
                  <a:ext cx="4022623" cy="335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>
                      <a:solidFill>
                        <a:schemeClr val="bg1"/>
                      </a:solidFill>
                    </a:rPr>
                    <a:t>A designer can use default text to simulate what text would look like. If it is not real text. A designer can use default text to simulate what text would look like.</a:t>
                  </a:r>
                  <a:endParaRPr lang="en-US" altLang="zh-CN" sz="1600">
                    <a:solidFill>
                      <a:schemeClr val="bg1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33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4120998" y="1491494"/>
                  <a:ext cx="2183399" cy="169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133" b="1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1.ADD TITLE HERE</a:t>
                  </a:r>
                  <a:endParaRPr lang="zh-CN" altLang="en-US" sz="2133" b="1" dirty="0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4679" name="组合 8"/>
              <p:cNvGrpSpPr>
                <a:grpSpLocks/>
              </p:cNvGrpSpPr>
              <p:nvPr/>
            </p:nvGrpSpPr>
            <p:grpSpPr bwMode="auto">
              <a:xfrm>
                <a:off x="5118346" y="3405110"/>
                <a:ext cx="3453990" cy="843573"/>
                <a:chOff x="4079059" y="1343093"/>
                <a:chExt cx="4064316" cy="487017"/>
              </a:xfrm>
            </p:grpSpPr>
            <p:sp>
              <p:nvSpPr>
                <p:cNvPr id="3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078723" y="1520271"/>
                  <a:ext cx="4064652" cy="3099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just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67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A designer can use default text to simulate what text would look like. If it is not real text. A designer can use default text to simulate what text would look like.</a:t>
                  </a:r>
                  <a:endParaRPr lang="en-US" altLang="zh-CN" sz="1467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endParaRPr>
                </a:p>
              </p:txBody>
            </p:sp>
            <p:sp>
              <p:nvSpPr>
                <p:cNvPr id="31" name="文本框 10"/>
                <p:cNvSpPr txBox="1">
                  <a:spLocks noChangeArrowheads="1"/>
                </p:cNvSpPr>
                <p:nvPr/>
              </p:nvSpPr>
              <p:spPr bwMode="auto">
                <a:xfrm>
                  <a:off x="4119755" y="1343261"/>
                  <a:ext cx="2184642" cy="169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133" b="1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2.ADD TITLE HERE</a:t>
                  </a:r>
                  <a:endParaRPr lang="zh-CN" altLang="en-US" sz="2133" b="1" dirty="0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4680" name="文本框 13"/>
              <p:cNvSpPr txBox="1">
                <a:spLocks noChangeArrowheads="1"/>
              </p:cNvSpPr>
              <p:nvPr/>
            </p:nvSpPr>
            <p:spPr bwMode="auto">
              <a:xfrm>
                <a:off x="5092700" y="4914897"/>
                <a:ext cx="1871256" cy="236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508873" y="4572583"/>
              <a:ext cx="1971480" cy="377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3.ADD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495408" y="4955876"/>
              <a:ext cx="3668053" cy="691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67" dirty="0">
                  <a:solidFill>
                    <a:schemeClr val="bg1"/>
                  </a:solidFill>
                  <a:latin typeface="+mn-lt"/>
                  <a:ea typeface="+mn-ea"/>
                </a:rPr>
                <a:t>A designer can use default text to simulate what text would look like. If it is not real text. A designer can use default text to simulate what text would look like.</a:t>
              </a:r>
              <a:endParaRPr lang="en-US" altLang="zh-CN" sz="1467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10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1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12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14" name="图片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76" y="1535236"/>
            <a:ext cx="3600524" cy="53227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3125" y="1989138"/>
            <a:ext cx="10599738" cy="3505200"/>
            <a:chOff x="873125" y="1989138"/>
            <a:chExt cx="10599738" cy="3505200"/>
          </a:xfrm>
        </p:grpSpPr>
        <p:sp>
          <p:nvSpPr>
            <p:cNvPr id="12" name="任意多边形 11"/>
            <p:cNvSpPr/>
            <p:nvPr/>
          </p:nvSpPr>
          <p:spPr>
            <a:xfrm>
              <a:off x="1392238" y="1989138"/>
              <a:ext cx="1247775" cy="1247775"/>
            </a:xfrm>
            <a:custGeom>
              <a:avLst/>
              <a:gdLst/>
              <a:ahLst/>
              <a:cxnLst/>
              <a:rect l="l" t="t" r="r" b="b"/>
              <a:pathLst>
                <a:path w="936104" h="936104">
                  <a:moveTo>
                    <a:pt x="315030" y="347747"/>
                  </a:moveTo>
                  <a:cubicBezTo>
                    <a:pt x="329764" y="347747"/>
                    <a:pt x="340814" y="355225"/>
                    <a:pt x="348181" y="370182"/>
                  </a:cubicBezTo>
                  <a:cubicBezTo>
                    <a:pt x="355548" y="385140"/>
                    <a:pt x="359231" y="414347"/>
                    <a:pt x="359231" y="457805"/>
                  </a:cubicBezTo>
                  <a:cubicBezTo>
                    <a:pt x="359231" y="487422"/>
                    <a:pt x="357632" y="509225"/>
                    <a:pt x="354432" y="523215"/>
                  </a:cubicBezTo>
                  <a:cubicBezTo>
                    <a:pt x="351232" y="537205"/>
                    <a:pt x="346246" y="547437"/>
                    <a:pt x="339475" y="553911"/>
                  </a:cubicBezTo>
                  <a:cubicBezTo>
                    <a:pt x="332703" y="560385"/>
                    <a:pt x="324703" y="563622"/>
                    <a:pt x="315476" y="563622"/>
                  </a:cubicBezTo>
                  <a:cubicBezTo>
                    <a:pt x="301486" y="563622"/>
                    <a:pt x="290808" y="555994"/>
                    <a:pt x="283441" y="540740"/>
                  </a:cubicBezTo>
                  <a:cubicBezTo>
                    <a:pt x="276074" y="525485"/>
                    <a:pt x="272390" y="497021"/>
                    <a:pt x="272390" y="455349"/>
                  </a:cubicBezTo>
                  <a:cubicBezTo>
                    <a:pt x="272390" y="414124"/>
                    <a:pt x="275739" y="385884"/>
                    <a:pt x="282436" y="370629"/>
                  </a:cubicBezTo>
                  <a:cubicBezTo>
                    <a:pt x="289133" y="355374"/>
                    <a:pt x="299998" y="347747"/>
                    <a:pt x="315030" y="347747"/>
                  </a:cubicBezTo>
                  <a:close/>
                  <a:moveTo>
                    <a:pt x="617820" y="287248"/>
                  </a:moveTo>
                  <a:cubicBezTo>
                    <a:pt x="608147" y="307786"/>
                    <a:pt x="594752" y="325050"/>
                    <a:pt x="577637" y="339040"/>
                  </a:cubicBezTo>
                  <a:cubicBezTo>
                    <a:pt x="560522" y="353030"/>
                    <a:pt x="536486" y="365011"/>
                    <a:pt x="505530" y="374982"/>
                  </a:cubicBezTo>
                  <a:lnTo>
                    <a:pt x="505530" y="449545"/>
                  </a:lnTo>
                  <a:cubicBezTo>
                    <a:pt x="526514" y="443145"/>
                    <a:pt x="543964" y="436448"/>
                    <a:pt x="557880" y="429453"/>
                  </a:cubicBezTo>
                  <a:cubicBezTo>
                    <a:pt x="571795" y="422458"/>
                    <a:pt x="586194" y="413305"/>
                    <a:pt x="601077" y="401994"/>
                  </a:cubicBezTo>
                  <a:lnTo>
                    <a:pt x="601077" y="620102"/>
                  </a:lnTo>
                  <a:lnTo>
                    <a:pt x="693053" y="620102"/>
                  </a:lnTo>
                  <a:lnTo>
                    <a:pt x="693053" y="287248"/>
                  </a:lnTo>
                  <a:close/>
                  <a:moveTo>
                    <a:pt x="318155" y="287248"/>
                  </a:moveTo>
                  <a:cubicBezTo>
                    <a:pt x="272316" y="287248"/>
                    <a:pt x="238197" y="299675"/>
                    <a:pt x="215798" y="324529"/>
                  </a:cubicBezTo>
                  <a:cubicBezTo>
                    <a:pt x="193400" y="349384"/>
                    <a:pt x="182200" y="392916"/>
                    <a:pt x="182200" y="455126"/>
                  </a:cubicBezTo>
                  <a:cubicBezTo>
                    <a:pt x="182200" y="480427"/>
                    <a:pt x="184396" y="503533"/>
                    <a:pt x="188786" y="524443"/>
                  </a:cubicBezTo>
                  <a:cubicBezTo>
                    <a:pt x="193176" y="545353"/>
                    <a:pt x="199316" y="561836"/>
                    <a:pt x="207204" y="573891"/>
                  </a:cubicBezTo>
                  <a:cubicBezTo>
                    <a:pt x="218068" y="590857"/>
                    <a:pt x="231983" y="603731"/>
                    <a:pt x="248950" y="612512"/>
                  </a:cubicBezTo>
                  <a:cubicBezTo>
                    <a:pt x="265916" y="621293"/>
                    <a:pt x="288166" y="625683"/>
                    <a:pt x="315699" y="625683"/>
                  </a:cubicBezTo>
                  <a:cubicBezTo>
                    <a:pt x="364813" y="625683"/>
                    <a:pt x="399415" y="611917"/>
                    <a:pt x="419507" y="584383"/>
                  </a:cubicBezTo>
                  <a:cubicBezTo>
                    <a:pt x="439599" y="556850"/>
                    <a:pt x="449645" y="513392"/>
                    <a:pt x="449645" y="454010"/>
                  </a:cubicBezTo>
                  <a:cubicBezTo>
                    <a:pt x="449645" y="427518"/>
                    <a:pt x="446594" y="402069"/>
                    <a:pt x="440492" y="377661"/>
                  </a:cubicBezTo>
                  <a:cubicBezTo>
                    <a:pt x="437366" y="364862"/>
                    <a:pt x="433236" y="353663"/>
                    <a:pt x="428102" y="344063"/>
                  </a:cubicBezTo>
                  <a:cubicBezTo>
                    <a:pt x="422967" y="334464"/>
                    <a:pt x="415935" y="325311"/>
                    <a:pt x="407005" y="316604"/>
                  </a:cubicBezTo>
                  <a:cubicBezTo>
                    <a:pt x="398076" y="307898"/>
                    <a:pt x="386541" y="300829"/>
                    <a:pt x="372403" y="295396"/>
                  </a:cubicBezTo>
                  <a:cubicBezTo>
                    <a:pt x="358264" y="289964"/>
                    <a:pt x="340181" y="287248"/>
                    <a:pt x="318155" y="287248"/>
                  </a:cubicBezTo>
                  <a:close/>
                  <a:moveTo>
                    <a:pt x="468052" y="0"/>
                  </a:moveTo>
                  <a:cubicBezTo>
                    <a:pt x="726550" y="0"/>
                    <a:pt x="936104" y="209554"/>
                    <a:pt x="936104" y="468052"/>
                  </a:cubicBezTo>
                  <a:cubicBezTo>
                    <a:pt x="936104" y="726550"/>
                    <a:pt x="726550" y="936104"/>
                    <a:pt x="468052" y="936104"/>
                  </a:cubicBezTo>
                  <a:cubicBezTo>
                    <a:pt x="209554" y="936104"/>
                    <a:pt x="0" y="726550"/>
                    <a:pt x="0" y="468052"/>
                  </a:cubicBezTo>
                  <a:cubicBezTo>
                    <a:pt x="0" y="209554"/>
                    <a:pt x="209554" y="0"/>
                    <a:pt x="468052" y="0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079875" y="1989138"/>
              <a:ext cx="1247775" cy="1247775"/>
            </a:xfrm>
            <a:custGeom>
              <a:avLst/>
              <a:gdLst/>
              <a:ahLst/>
              <a:cxnLst/>
              <a:rect l="l" t="t" r="r" b="b"/>
              <a:pathLst>
                <a:path w="936104" h="936104">
                  <a:moveTo>
                    <a:pt x="315030" y="347747"/>
                  </a:moveTo>
                  <a:cubicBezTo>
                    <a:pt x="329764" y="347747"/>
                    <a:pt x="340814" y="355225"/>
                    <a:pt x="348181" y="370182"/>
                  </a:cubicBezTo>
                  <a:cubicBezTo>
                    <a:pt x="355548" y="385140"/>
                    <a:pt x="359232" y="414347"/>
                    <a:pt x="359232" y="457805"/>
                  </a:cubicBezTo>
                  <a:cubicBezTo>
                    <a:pt x="359232" y="487422"/>
                    <a:pt x="357632" y="509225"/>
                    <a:pt x="354432" y="523215"/>
                  </a:cubicBezTo>
                  <a:cubicBezTo>
                    <a:pt x="351232" y="537205"/>
                    <a:pt x="346246" y="547437"/>
                    <a:pt x="339475" y="553911"/>
                  </a:cubicBezTo>
                  <a:cubicBezTo>
                    <a:pt x="332703" y="560385"/>
                    <a:pt x="324703" y="563622"/>
                    <a:pt x="315476" y="563622"/>
                  </a:cubicBezTo>
                  <a:cubicBezTo>
                    <a:pt x="301486" y="563622"/>
                    <a:pt x="290808" y="555994"/>
                    <a:pt x="283441" y="540740"/>
                  </a:cubicBezTo>
                  <a:cubicBezTo>
                    <a:pt x="276074" y="525485"/>
                    <a:pt x="272390" y="497021"/>
                    <a:pt x="272390" y="455349"/>
                  </a:cubicBezTo>
                  <a:cubicBezTo>
                    <a:pt x="272390" y="414124"/>
                    <a:pt x="275739" y="385884"/>
                    <a:pt x="282436" y="370629"/>
                  </a:cubicBezTo>
                  <a:cubicBezTo>
                    <a:pt x="289133" y="355374"/>
                    <a:pt x="299998" y="347747"/>
                    <a:pt x="315030" y="347747"/>
                  </a:cubicBezTo>
                  <a:close/>
                  <a:moveTo>
                    <a:pt x="618937" y="287248"/>
                  </a:moveTo>
                  <a:cubicBezTo>
                    <a:pt x="588278" y="287248"/>
                    <a:pt x="564279" y="291080"/>
                    <a:pt x="546941" y="298745"/>
                  </a:cubicBezTo>
                  <a:cubicBezTo>
                    <a:pt x="529603" y="306410"/>
                    <a:pt x="516171" y="317423"/>
                    <a:pt x="506646" y="331785"/>
                  </a:cubicBezTo>
                  <a:cubicBezTo>
                    <a:pt x="497121" y="346147"/>
                    <a:pt x="490572" y="366127"/>
                    <a:pt x="487000" y="391725"/>
                  </a:cubicBezTo>
                  <a:lnTo>
                    <a:pt x="578083" y="399092"/>
                  </a:lnTo>
                  <a:cubicBezTo>
                    <a:pt x="580613" y="380638"/>
                    <a:pt x="585562" y="367764"/>
                    <a:pt x="592929" y="360471"/>
                  </a:cubicBezTo>
                  <a:cubicBezTo>
                    <a:pt x="600296" y="353179"/>
                    <a:pt x="609784" y="349533"/>
                    <a:pt x="621392" y="349533"/>
                  </a:cubicBezTo>
                  <a:cubicBezTo>
                    <a:pt x="632554" y="349533"/>
                    <a:pt x="641819" y="353067"/>
                    <a:pt x="649186" y="360137"/>
                  </a:cubicBezTo>
                  <a:cubicBezTo>
                    <a:pt x="656553" y="367206"/>
                    <a:pt x="660236" y="375726"/>
                    <a:pt x="660236" y="385698"/>
                  </a:cubicBezTo>
                  <a:cubicBezTo>
                    <a:pt x="660236" y="394925"/>
                    <a:pt x="656516" y="404673"/>
                    <a:pt x="649074" y="414943"/>
                  </a:cubicBezTo>
                  <a:cubicBezTo>
                    <a:pt x="641633" y="425212"/>
                    <a:pt x="624592" y="440243"/>
                    <a:pt x="597952" y="460037"/>
                  </a:cubicBezTo>
                  <a:cubicBezTo>
                    <a:pt x="554345" y="492333"/>
                    <a:pt x="524617" y="520350"/>
                    <a:pt x="508767" y="544088"/>
                  </a:cubicBezTo>
                  <a:cubicBezTo>
                    <a:pt x="492916" y="567826"/>
                    <a:pt x="483429" y="593164"/>
                    <a:pt x="480303" y="620102"/>
                  </a:cubicBezTo>
                  <a:lnTo>
                    <a:pt x="753105" y="620102"/>
                  </a:lnTo>
                  <a:lnTo>
                    <a:pt x="753105" y="545986"/>
                  </a:lnTo>
                  <a:lnTo>
                    <a:pt x="611123" y="545986"/>
                  </a:lnTo>
                  <a:cubicBezTo>
                    <a:pt x="619458" y="537800"/>
                    <a:pt x="626713" y="531177"/>
                    <a:pt x="632889" y="526117"/>
                  </a:cubicBezTo>
                  <a:cubicBezTo>
                    <a:pt x="639066" y="521057"/>
                    <a:pt x="651307" y="512202"/>
                    <a:pt x="669613" y="499551"/>
                  </a:cubicBezTo>
                  <a:cubicBezTo>
                    <a:pt x="700420" y="477822"/>
                    <a:pt x="721665" y="457879"/>
                    <a:pt x="733348" y="439722"/>
                  </a:cubicBezTo>
                  <a:cubicBezTo>
                    <a:pt x="745031" y="421565"/>
                    <a:pt x="750873" y="402515"/>
                    <a:pt x="750873" y="382572"/>
                  </a:cubicBezTo>
                  <a:cubicBezTo>
                    <a:pt x="750873" y="363820"/>
                    <a:pt x="745775" y="346891"/>
                    <a:pt x="735581" y="331785"/>
                  </a:cubicBezTo>
                  <a:cubicBezTo>
                    <a:pt x="725386" y="316679"/>
                    <a:pt x="711396" y="305479"/>
                    <a:pt x="693611" y="298187"/>
                  </a:cubicBezTo>
                  <a:cubicBezTo>
                    <a:pt x="675826" y="290894"/>
                    <a:pt x="650935" y="287248"/>
                    <a:pt x="618937" y="287248"/>
                  </a:cubicBezTo>
                  <a:close/>
                  <a:moveTo>
                    <a:pt x="318155" y="287248"/>
                  </a:moveTo>
                  <a:cubicBezTo>
                    <a:pt x="272316" y="287248"/>
                    <a:pt x="238197" y="299675"/>
                    <a:pt x="215798" y="324529"/>
                  </a:cubicBezTo>
                  <a:cubicBezTo>
                    <a:pt x="193400" y="349384"/>
                    <a:pt x="182200" y="392916"/>
                    <a:pt x="182200" y="455126"/>
                  </a:cubicBezTo>
                  <a:cubicBezTo>
                    <a:pt x="182200" y="480427"/>
                    <a:pt x="184396" y="503533"/>
                    <a:pt x="188786" y="524443"/>
                  </a:cubicBezTo>
                  <a:cubicBezTo>
                    <a:pt x="193177" y="545353"/>
                    <a:pt x="199316" y="561836"/>
                    <a:pt x="207204" y="573891"/>
                  </a:cubicBezTo>
                  <a:cubicBezTo>
                    <a:pt x="218068" y="590857"/>
                    <a:pt x="231983" y="603731"/>
                    <a:pt x="248950" y="612512"/>
                  </a:cubicBezTo>
                  <a:cubicBezTo>
                    <a:pt x="265916" y="621293"/>
                    <a:pt x="288166" y="625683"/>
                    <a:pt x="315699" y="625683"/>
                  </a:cubicBezTo>
                  <a:cubicBezTo>
                    <a:pt x="364813" y="625683"/>
                    <a:pt x="399415" y="611917"/>
                    <a:pt x="419507" y="584383"/>
                  </a:cubicBezTo>
                  <a:cubicBezTo>
                    <a:pt x="439599" y="556850"/>
                    <a:pt x="449645" y="513392"/>
                    <a:pt x="449645" y="454010"/>
                  </a:cubicBezTo>
                  <a:cubicBezTo>
                    <a:pt x="449645" y="427518"/>
                    <a:pt x="446594" y="402069"/>
                    <a:pt x="440492" y="377661"/>
                  </a:cubicBezTo>
                  <a:cubicBezTo>
                    <a:pt x="437366" y="364862"/>
                    <a:pt x="433236" y="353663"/>
                    <a:pt x="428102" y="344063"/>
                  </a:cubicBezTo>
                  <a:cubicBezTo>
                    <a:pt x="422967" y="334464"/>
                    <a:pt x="415935" y="325311"/>
                    <a:pt x="407005" y="316604"/>
                  </a:cubicBezTo>
                  <a:cubicBezTo>
                    <a:pt x="398076" y="307898"/>
                    <a:pt x="386542" y="300829"/>
                    <a:pt x="372403" y="295396"/>
                  </a:cubicBezTo>
                  <a:cubicBezTo>
                    <a:pt x="358264" y="289964"/>
                    <a:pt x="340182" y="287248"/>
                    <a:pt x="318155" y="287248"/>
                  </a:cubicBezTo>
                  <a:close/>
                  <a:moveTo>
                    <a:pt x="468052" y="0"/>
                  </a:moveTo>
                  <a:cubicBezTo>
                    <a:pt x="726550" y="0"/>
                    <a:pt x="936104" y="209554"/>
                    <a:pt x="936104" y="468052"/>
                  </a:cubicBezTo>
                  <a:cubicBezTo>
                    <a:pt x="936104" y="726550"/>
                    <a:pt x="726550" y="936104"/>
                    <a:pt x="468052" y="936104"/>
                  </a:cubicBezTo>
                  <a:cubicBezTo>
                    <a:pt x="209554" y="936104"/>
                    <a:pt x="0" y="726550"/>
                    <a:pt x="0" y="468052"/>
                  </a:cubicBezTo>
                  <a:cubicBezTo>
                    <a:pt x="0" y="209554"/>
                    <a:pt x="209554" y="0"/>
                    <a:pt x="468052" y="0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67513" y="1989138"/>
              <a:ext cx="1249362" cy="1247775"/>
            </a:xfrm>
            <a:custGeom>
              <a:avLst/>
              <a:gdLst/>
              <a:ahLst/>
              <a:cxnLst/>
              <a:rect l="l" t="t" r="r" b="b"/>
              <a:pathLst>
                <a:path w="936104" h="936104">
                  <a:moveTo>
                    <a:pt x="315030" y="347747"/>
                  </a:moveTo>
                  <a:cubicBezTo>
                    <a:pt x="329764" y="347747"/>
                    <a:pt x="340814" y="355225"/>
                    <a:pt x="348181" y="370182"/>
                  </a:cubicBezTo>
                  <a:cubicBezTo>
                    <a:pt x="355548" y="385140"/>
                    <a:pt x="359232" y="414347"/>
                    <a:pt x="359232" y="457805"/>
                  </a:cubicBezTo>
                  <a:cubicBezTo>
                    <a:pt x="359232" y="487422"/>
                    <a:pt x="357632" y="509225"/>
                    <a:pt x="354432" y="523215"/>
                  </a:cubicBezTo>
                  <a:cubicBezTo>
                    <a:pt x="351232" y="537205"/>
                    <a:pt x="346246" y="547437"/>
                    <a:pt x="339475" y="553911"/>
                  </a:cubicBezTo>
                  <a:cubicBezTo>
                    <a:pt x="332703" y="560385"/>
                    <a:pt x="324704" y="563622"/>
                    <a:pt x="315476" y="563622"/>
                  </a:cubicBezTo>
                  <a:cubicBezTo>
                    <a:pt x="301486" y="563622"/>
                    <a:pt x="290808" y="555994"/>
                    <a:pt x="283441" y="540740"/>
                  </a:cubicBezTo>
                  <a:cubicBezTo>
                    <a:pt x="276074" y="525485"/>
                    <a:pt x="272390" y="497021"/>
                    <a:pt x="272390" y="455349"/>
                  </a:cubicBezTo>
                  <a:cubicBezTo>
                    <a:pt x="272390" y="414124"/>
                    <a:pt x="275739" y="385884"/>
                    <a:pt x="282436" y="370629"/>
                  </a:cubicBezTo>
                  <a:cubicBezTo>
                    <a:pt x="289134" y="355374"/>
                    <a:pt x="299998" y="347747"/>
                    <a:pt x="315030" y="347747"/>
                  </a:cubicBezTo>
                  <a:close/>
                  <a:moveTo>
                    <a:pt x="616704" y="287248"/>
                  </a:moveTo>
                  <a:cubicBezTo>
                    <a:pt x="579497" y="287248"/>
                    <a:pt x="550736" y="294541"/>
                    <a:pt x="530421" y="309126"/>
                  </a:cubicBezTo>
                  <a:cubicBezTo>
                    <a:pt x="510106" y="323711"/>
                    <a:pt x="496377" y="344696"/>
                    <a:pt x="489233" y="372080"/>
                  </a:cubicBezTo>
                  <a:lnTo>
                    <a:pt x="575181" y="387484"/>
                  </a:lnTo>
                  <a:cubicBezTo>
                    <a:pt x="577562" y="371261"/>
                    <a:pt x="582102" y="359913"/>
                    <a:pt x="588799" y="353439"/>
                  </a:cubicBezTo>
                  <a:cubicBezTo>
                    <a:pt x="595496" y="346965"/>
                    <a:pt x="604203" y="343728"/>
                    <a:pt x="614918" y="343728"/>
                  </a:cubicBezTo>
                  <a:cubicBezTo>
                    <a:pt x="625336" y="343728"/>
                    <a:pt x="633522" y="346705"/>
                    <a:pt x="639475" y="352658"/>
                  </a:cubicBezTo>
                  <a:cubicBezTo>
                    <a:pt x="645428" y="358611"/>
                    <a:pt x="648405" y="366573"/>
                    <a:pt x="648405" y="376545"/>
                  </a:cubicBezTo>
                  <a:cubicBezTo>
                    <a:pt x="648405" y="386963"/>
                    <a:pt x="644423" y="395967"/>
                    <a:pt x="636461" y="403557"/>
                  </a:cubicBezTo>
                  <a:cubicBezTo>
                    <a:pt x="628499" y="411147"/>
                    <a:pt x="618565" y="414943"/>
                    <a:pt x="606658" y="414943"/>
                  </a:cubicBezTo>
                  <a:cubicBezTo>
                    <a:pt x="603831" y="414943"/>
                    <a:pt x="599887" y="414570"/>
                    <a:pt x="594827" y="413826"/>
                  </a:cubicBezTo>
                  <a:lnTo>
                    <a:pt x="590138" y="478790"/>
                  </a:lnTo>
                  <a:cubicBezTo>
                    <a:pt x="602640" y="475218"/>
                    <a:pt x="612463" y="473432"/>
                    <a:pt x="619606" y="473432"/>
                  </a:cubicBezTo>
                  <a:cubicBezTo>
                    <a:pt x="633001" y="473432"/>
                    <a:pt x="643605" y="477599"/>
                    <a:pt x="651418" y="485934"/>
                  </a:cubicBezTo>
                  <a:cubicBezTo>
                    <a:pt x="659232" y="494268"/>
                    <a:pt x="663139" y="506025"/>
                    <a:pt x="663139" y="521206"/>
                  </a:cubicBezTo>
                  <a:cubicBezTo>
                    <a:pt x="663139" y="536089"/>
                    <a:pt x="659083" y="547995"/>
                    <a:pt x="650972" y="556925"/>
                  </a:cubicBezTo>
                  <a:cubicBezTo>
                    <a:pt x="642861" y="565854"/>
                    <a:pt x="632703" y="570319"/>
                    <a:pt x="620499" y="570319"/>
                  </a:cubicBezTo>
                  <a:cubicBezTo>
                    <a:pt x="608891" y="570319"/>
                    <a:pt x="599329" y="566784"/>
                    <a:pt x="591813" y="559715"/>
                  </a:cubicBezTo>
                  <a:cubicBezTo>
                    <a:pt x="584297" y="552646"/>
                    <a:pt x="578753" y="539958"/>
                    <a:pt x="575181" y="521652"/>
                  </a:cubicBezTo>
                  <a:lnTo>
                    <a:pt x="484322" y="533707"/>
                  </a:lnTo>
                  <a:cubicBezTo>
                    <a:pt x="490275" y="554097"/>
                    <a:pt x="498795" y="571026"/>
                    <a:pt x="509883" y="584495"/>
                  </a:cubicBezTo>
                  <a:cubicBezTo>
                    <a:pt x="520971" y="597964"/>
                    <a:pt x="535109" y="608196"/>
                    <a:pt x="552299" y="615191"/>
                  </a:cubicBezTo>
                  <a:cubicBezTo>
                    <a:pt x="569489" y="622186"/>
                    <a:pt x="592966" y="625683"/>
                    <a:pt x="622732" y="625683"/>
                  </a:cubicBezTo>
                  <a:cubicBezTo>
                    <a:pt x="653242" y="625683"/>
                    <a:pt x="677873" y="620958"/>
                    <a:pt x="696625" y="611507"/>
                  </a:cubicBezTo>
                  <a:cubicBezTo>
                    <a:pt x="715377" y="602057"/>
                    <a:pt x="729739" y="588588"/>
                    <a:pt x="739711" y="571100"/>
                  </a:cubicBezTo>
                  <a:cubicBezTo>
                    <a:pt x="749682" y="553613"/>
                    <a:pt x="754668" y="535345"/>
                    <a:pt x="754668" y="516295"/>
                  </a:cubicBezTo>
                  <a:cubicBezTo>
                    <a:pt x="754668" y="501114"/>
                    <a:pt x="751654" y="488054"/>
                    <a:pt x="745627" y="477116"/>
                  </a:cubicBezTo>
                  <a:cubicBezTo>
                    <a:pt x="739599" y="466177"/>
                    <a:pt x="731153" y="457359"/>
                    <a:pt x="720289" y="450661"/>
                  </a:cubicBezTo>
                  <a:cubicBezTo>
                    <a:pt x="713591" y="446494"/>
                    <a:pt x="703918" y="442848"/>
                    <a:pt x="691267" y="439722"/>
                  </a:cubicBezTo>
                  <a:cubicBezTo>
                    <a:pt x="706894" y="431090"/>
                    <a:pt x="718577" y="421044"/>
                    <a:pt x="726316" y="409585"/>
                  </a:cubicBezTo>
                  <a:cubicBezTo>
                    <a:pt x="734055" y="398125"/>
                    <a:pt x="737925" y="385326"/>
                    <a:pt x="737925" y="371187"/>
                  </a:cubicBezTo>
                  <a:cubicBezTo>
                    <a:pt x="737925" y="347077"/>
                    <a:pt x="728400" y="327059"/>
                    <a:pt x="709350" y="311135"/>
                  </a:cubicBezTo>
                  <a:cubicBezTo>
                    <a:pt x="690300" y="295210"/>
                    <a:pt x="659418" y="287248"/>
                    <a:pt x="616704" y="287248"/>
                  </a:cubicBezTo>
                  <a:close/>
                  <a:moveTo>
                    <a:pt x="318155" y="287248"/>
                  </a:moveTo>
                  <a:cubicBezTo>
                    <a:pt x="272316" y="287248"/>
                    <a:pt x="238197" y="299675"/>
                    <a:pt x="215799" y="324529"/>
                  </a:cubicBezTo>
                  <a:cubicBezTo>
                    <a:pt x="193400" y="349384"/>
                    <a:pt x="182201" y="392916"/>
                    <a:pt x="182201" y="455126"/>
                  </a:cubicBezTo>
                  <a:cubicBezTo>
                    <a:pt x="182201" y="480427"/>
                    <a:pt x="184396" y="503533"/>
                    <a:pt x="188786" y="524443"/>
                  </a:cubicBezTo>
                  <a:cubicBezTo>
                    <a:pt x="193177" y="545353"/>
                    <a:pt x="199316" y="561836"/>
                    <a:pt x="207204" y="573891"/>
                  </a:cubicBezTo>
                  <a:cubicBezTo>
                    <a:pt x="218068" y="590857"/>
                    <a:pt x="231984" y="603731"/>
                    <a:pt x="248950" y="612512"/>
                  </a:cubicBezTo>
                  <a:cubicBezTo>
                    <a:pt x="265916" y="621293"/>
                    <a:pt x="288166" y="625683"/>
                    <a:pt x="315699" y="625683"/>
                  </a:cubicBezTo>
                  <a:cubicBezTo>
                    <a:pt x="364813" y="625683"/>
                    <a:pt x="399415" y="611917"/>
                    <a:pt x="419507" y="584383"/>
                  </a:cubicBezTo>
                  <a:cubicBezTo>
                    <a:pt x="439599" y="556850"/>
                    <a:pt x="449645" y="513392"/>
                    <a:pt x="449645" y="454010"/>
                  </a:cubicBezTo>
                  <a:cubicBezTo>
                    <a:pt x="449645" y="427518"/>
                    <a:pt x="446594" y="402069"/>
                    <a:pt x="440492" y="377661"/>
                  </a:cubicBezTo>
                  <a:cubicBezTo>
                    <a:pt x="437366" y="364862"/>
                    <a:pt x="433236" y="353663"/>
                    <a:pt x="428102" y="344063"/>
                  </a:cubicBezTo>
                  <a:cubicBezTo>
                    <a:pt x="422967" y="334464"/>
                    <a:pt x="415935" y="325311"/>
                    <a:pt x="407005" y="316604"/>
                  </a:cubicBezTo>
                  <a:cubicBezTo>
                    <a:pt x="398076" y="307898"/>
                    <a:pt x="386542" y="300829"/>
                    <a:pt x="372403" y="295396"/>
                  </a:cubicBezTo>
                  <a:cubicBezTo>
                    <a:pt x="358264" y="289964"/>
                    <a:pt x="340182" y="287248"/>
                    <a:pt x="318155" y="287248"/>
                  </a:cubicBezTo>
                  <a:close/>
                  <a:moveTo>
                    <a:pt x="468052" y="0"/>
                  </a:moveTo>
                  <a:cubicBezTo>
                    <a:pt x="726550" y="0"/>
                    <a:pt x="936104" y="209554"/>
                    <a:pt x="936104" y="468052"/>
                  </a:cubicBezTo>
                  <a:cubicBezTo>
                    <a:pt x="936104" y="726550"/>
                    <a:pt x="726550" y="936104"/>
                    <a:pt x="468052" y="936104"/>
                  </a:cubicBezTo>
                  <a:cubicBezTo>
                    <a:pt x="209554" y="936104"/>
                    <a:pt x="0" y="726550"/>
                    <a:pt x="0" y="468052"/>
                  </a:cubicBezTo>
                  <a:cubicBezTo>
                    <a:pt x="0" y="209554"/>
                    <a:pt x="209554" y="0"/>
                    <a:pt x="468052" y="0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9456738" y="1989138"/>
              <a:ext cx="1247775" cy="1247775"/>
            </a:xfrm>
            <a:custGeom>
              <a:avLst/>
              <a:gdLst/>
              <a:ahLst/>
              <a:cxnLst/>
              <a:rect l="l" t="t" r="r" b="b"/>
              <a:pathLst>
                <a:path w="936104" h="936104">
                  <a:moveTo>
                    <a:pt x="643270" y="385394"/>
                  </a:moveTo>
                  <a:lnTo>
                    <a:pt x="643270" y="488389"/>
                  </a:lnTo>
                  <a:lnTo>
                    <a:pt x="555745" y="488389"/>
                  </a:lnTo>
                  <a:close/>
                  <a:moveTo>
                    <a:pt x="315030" y="347747"/>
                  </a:moveTo>
                  <a:cubicBezTo>
                    <a:pt x="329764" y="347747"/>
                    <a:pt x="340814" y="355225"/>
                    <a:pt x="348181" y="370182"/>
                  </a:cubicBezTo>
                  <a:cubicBezTo>
                    <a:pt x="355548" y="385140"/>
                    <a:pt x="359232" y="414347"/>
                    <a:pt x="359232" y="457805"/>
                  </a:cubicBezTo>
                  <a:cubicBezTo>
                    <a:pt x="359232" y="487422"/>
                    <a:pt x="357632" y="509225"/>
                    <a:pt x="354432" y="523215"/>
                  </a:cubicBezTo>
                  <a:cubicBezTo>
                    <a:pt x="351232" y="537205"/>
                    <a:pt x="346246" y="547437"/>
                    <a:pt x="339475" y="553911"/>
                  </a:cubicBezTo>
                  <a:cubicBezTo>
                    <a:pt x="332703" y="560385"/>
                    <a:pt x="324704" y="563622"/>
                    <a:pt x="315476" y="563622"/>
                  </a:cubicBezTo>
                  <a:cubicBezTo>
                    <a:pt x="301486" y="563622"/>
                    <a:pt x="290808" y="555994"/>
                    <a:pt x="283441" y="540740"/>
                  </a:cubicBezTo>
                  <a:cubicBezTo>
                    <a:pt x="276074" y="525485"/>
                    <a:pt x="272390" y="497021"/>
                    <a:pt x="272390" y="455349"/>
                  </a:cubicBezTo>
                  <a:cubicBezTo>
                    <a:pt x="272390" y="414124"/>
                    <a:pt x="275739" y="385884"/>
                    <a:pt x="282436" y="370629"/>
                  </a:cubicBezTo>
                  <a:cubicBezTo>
                    <a:pt x="289134" y="355374"/>
                    <a:pt x="299998" y="347747"/>
                    <a:pt x="315030" y="347747"/>
                  </a:cubicBezTo>
                  <a:close/>
                  <a:moveTo>
                    <a:pt x="643270" y="287248"/>
                  </a:moveTo>
                  <a:lnTo>
                    <a:pt x="477624" y="484148"/>
                  </a:lnTo>
                  <a:lnTo>
                    <a:pt x="477624" y="558934"/>
                  </a:lnTo>
                  <a:lnTo>
                    <a:pt x="643270" y="558934"/>
                  </a:lnTo>
                  <a:lnTo>
                    <a:pt x="643270" y="620102"/>
                  </a:lnTo>
                  <a:lnTo>
                    <a:pt x="722521" y="620102"/>
                  </a:lnTo>
                  <a:lnTo>
                    <a:pt x="722521" y="558934"/>
                  </a:lnTo>
                  <a:lnTo>
                    <a:pt x="763598" y="558934"/>
                  </a:lnTo>
                  <a:lnTo>
                    <a:pt x="763598" y="488389"/>
                  </a:lnTo>
                  <a:lnTo>
                    <a:pt x="722521" y="488389"/>
                  </a:lnTo>
                  <a:lnTo>
                    <a:pt x="722521" y="287248"/>
                  </a:lnTo>
                  <a:close/>
                  <a:moveTo>
                    <a:pt x="318155" y="287248"/>
                  </a:moveTo>
                  <a:cubicBezTo>
                    <a:pt x="272316" y="287248"/>
                    <a:pt x="238197" y="299675"/>
                    <a:pt x="215799" y="324529"/>
                  </a:cubicBezTo>
                  <a:cubicBezTo>
                    <a:pt x="193400" y="349384"/>
                    <a:pt x="182201" y="392916"/>
                    <a:pt x="182201" y="455126"/>
                  </a:cubicBezTo>
                  <a:cubicBezTo>
                    <a:pt x="182201" y="480427"/>
                    <a:pt x="184396" y="503533"/>
                    <a:pt x="188786" y="524443"/>
                  </a:cubicBezTo>
                  <a:cubicBezTo>
                    <a:pt x="193177" y="545353"/>
                    <a:pt x="199316" y="561836"/>
                    <a:pt x="207204" y="573891"/>
                  </a:cubicBezTo>
                  <a:cubicBezTo>
                    <a:pt x="218068" y="590857"/>
                    <a:pt x="231984" y="603731"/>
                    <a:pt x="248950" y="612512"/>
                  </a:cubicBezTo>
                  <a:cubicBezTo>
                    <a:pt x="265916" y="621293"/>
                    <a:pt x="288166" y="625683"/>
                    <a:pt x="315699" y="625683"/>
                  </a:cubicBezTo>
                  <a:cubicBezTo>
                    <a:pt x="364813" y="625683"/>
                    <a:pt x="399415" y="611917"/>
                    <a:pt x="419507" y="584383"/>
                  </a:cubicBezTo>
                  <a:cubicBezTo>
                    <a:pt x="439599" y="556850"/>
                    <a:pt x="449645" y="513392"/>
                    <a:pt x="449645" y="454010"/>
                  </a:cubicBezTo>
                  <a:cubicBezTo>
                    <a:pt x="449645" y="427518"/>
                    <a:pt x="446594" y="402069"/>
                    <a:pt x="440492" y="377661"/>
                  </a:cubicBezTo>
                  <a:cubicBezTo>
                    <a:pt x="437366" y="364862"/>
                    <a:pt x="433236" y="353663"/>
                    <a:pt x="428102" y="344063"/>
                  </a:cubicBezTo>
                  <a:cubicBezTo>
                    <a:pt x="422967" y="334464"/>
                    <a:pt x="415935" y="325311"/>
                    <a:pt x="407005" y="316604"/>
                  </a:cubicBezTo>
                  <a:cubicBezTo>
                    <a:pt x="398076" y="307898"/>
                    <a:pt x="386542" y="300829"/>
                    <a:pt x="372403" y="295396"/>
                  </a:cubicBezTo>
                  <a:cubicBezTo>
                    <a:pt x="358264" y="289964"/>
                    <a:pt x="340182" y="287248"/>
                    <a:pt x="318155" y="287248"/>
                  </a:cubicBezTo>
                  <a:close/>
                  <a:moveTo>
                    <a:pt x="468052" y="0"/>
                  </a:moveTo>
                  <a:cubicBezTo>
                    <a:pt x="726550" y="0"/>
                    <a:pt x="936104" y="209554"/>
                    <a:pt x="936104" y="468052"/>
                  </a:cubicBezTo>
                  <a:cubicBezTo>
                    <a:pt x="936104" y="726550"/>
                    <a:pt x="726550" y="936104"/>
                    <a:pt x="468052" y="936104"/>
                  </a:cubicBezTo>
                  <a:cubicBezTo>
                    <a:pt x="209554" y="936104"/>
                    <a:pt x="0" y="726550"/>
                    <a:pt x="0" y="468052"/>
                  </a:cubicBezTo>
                  <a:cubicBezTo>
                    <a:pt x="0" y="209554"/>
                    <a:pt x="209554" y="0"/>
                    <a:pt x="468052" y="0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grpSp>
          <p:nvGrpSpPr>
            <p:cNvPr id="25606" name="组合 19"/>
            <p:cNvGrpSpPr>
              <a:grpSpLocks/>
            </p:cNvGrpSpPr>
            <p:nvPr/>
          </p:nvGrpSpPr>
          <p:grpSpPr bwMode="auto">
            <a:xfrm>
              <a:off x="2927350" y="2516188"/>
              <a:ext cx="865188" cy="144462"/>
              <a:chOff x="2879812" y="1131590"/>
              <a:chExt cx="648072" cy="10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879812" y="1203985"/>
                <a:ext cx="648072" cy="0"/>
              </a:xfrm>
              <a:prstGeom prst="line">
                <a:avLst/>
              </a:prstGeom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3167580" y="1131590"/>
                <a:ext cx="10821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grpSp>
          <p:nvGrpSpPr>
            <p:cNvPr id="25607" name="组合 22"/>
            <p:cNvGrpSpPr>
              <a:grpSpLocks/>
            </p:cNvGrpSpPr>
            <p:nvPr/>
          </p:nvGrpSpPr>
          <p:grpSpPr bwMode="auto">
            <a:xfrm>
              <a:off x="5616575" y="2516188"/>
              <a:ext cx="863600" cy="144462"/>
              <a:chOff x="2879812" y="1131590"/>
              <a:chExt cx="648072" cy="10800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2879812" y="1203985"/>
                <a:ext cx="648072" cy="0"/>
              </a:xfrm>
              <a:prstGeom prst="line">
                <a:avLst/>
              </a:prstGeom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3168109" y="1131590"/>
                <a:ext cx="107218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grpSp>
          <p:nvGrpSpPr>
            <p:cNvPr id="25608" name="组合 25"/>
            <p:cNvGrpSpPr>
              <a:grpSpLocks/>
            </p:cNvGrpSpPr>
            <p:nvPr/>
          </p:nvGrpSpPr>
          <p:grpSpPr bwMode="auto">
            <a:xfrm>
              <a:off x="8399463" y="2516188"/>
              <a:ext cx="865187" cy="144462"/>
              <a:chOff x="2879812" y="1131590"/>
              <a:chExt cx="648072" cy="10800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2879812" y="1203985"/>
                <a:ext cx="648072" cy="0"/>
              </a:xfrm>
              <a:prstGeom prst="line">
                <a:avLst/>
              </a:prstGeom>
              <a:ln w="12700">
                <a:solidFill>
                  <a:schemeClr val="bg1">
                    <a:alpha val="4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3167580" y="1131590"/>
                <a:ext cx="10821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grpSp>
          <p:nvGrpSpPr>
            <p:cNvPr id="25609" name="组合 30"/>
            <p:cNvGrpSpPr>
              <a:grpSpLocks/>
            </p:cNvGrpSpPr>
            <p:nvPr/>
          </p:nvGrpSpPr>
          <p:grpSpPr bwMode="auto">
            <a:xfrm>
              <a:off x="1309688" y="3687763"/>
              <a:ext cx="1349375" cy="452437"/>
              <a:chOff x="982508" y="2910315"/>
              <a:chExt cx="1011335" cy="3385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982508" y="2931697"/>
                <a:ext cx="1011335" cy="31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133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ADD TITLE</a:t>
                </a:r>
                <a:endParaRPr lang="zh-CN" altLang="en-US" sz="2133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82508" y="2910315"/>
                <a:ext cx="997057" cy="338554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sp>
          <p:nvSpPr>
            <p:cNvPr id="25610" name="矩形 31"/>
            <p:cNvSpPr>
              <a:spLocks noChangeArrowheads="1"/>
            </p:cNvSpPr>
            <p:nvPr/>
          </p:nvSpPr>
          <p:spPr bwMode="auto">
            <a:xfrm>
              <a:off x="873125" y="4389438"/>
              <a:ext cx="24860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611" name="组合 32"/>
            <p:cNvGrpSpPr>
              <a:grpSpLocks/>
            </p:cNvGrpSpPr>
            <p:nvPr/>
          </p:nvGrpSpPr>
          <p:grpSpPr bwMode="auto">
            <a:xfrm>
              <a:off x="4046538" y="3716338"/>
              <a:ext cx="1347787" cy="452437"/>
              <a:chOff x="982508" y="2910315"/>
              <a:chExt cx="1011335" cy="33855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82508" y="2931697"/>
                <a:ext cx="1011335" cy="31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133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ADD TITLE</a:t>
                </a:r>
                <a:endParaRPr lang="zh-CN" altLang="en-US" sz="2133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82508" y="2910315"/>
                <a:ext cx="997041" cy="338554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sp>
          <p:nvSpPr>
            <p:cNvPr id="25612" name="矩形 35"/>
            <p:cNvSpPr>
              <a:spLocks noChangeArrowheads="1"/>
            </p:cNvSpPr>
            <p:nvPr/>
          </p:nvSpPr>
          <p:spPr bwMode="auto">
            <a:xfrm>
              <a:off x="3609975" y="4418013"/>
              <a:ext cx="24860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613" name="组合 36"/>
            <p:cNvGrpSpPr>
              <a:grpSpLocks/>
            </p:cNvGrpSpPr>
            <p:nvPr/>
          </p:nvGrpSpPr>
          <p:grpSpPr bwMode="auto">
            <a:xfrm>
              <a:off x="6734175" y="3716338"/>
              <a:ext cx="1349375" cy="452437"/>
              <a:chOff x="982508" y="2910315"/>
              <a:chExt cx="1011335" cy="338554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982508" y="2931697"/>
                <a:ext cx="1011335" cy="31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133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ADD TITLE</a:t>
                </a:r>
                <a:endParaRPr lang="zh-CN" altLang="en-US" sz="2133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82508" y="2910315"/>
                <a:ext cx="997057" cy="338554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sp>
          <p:nvSpPr>
            <p:cNvPr id="25614" name="矩形 39"/>
            <p:cNvSpPr>
              <a:spLocks noChangeArrowheads="1"/>
            </p:cNvSpPr>
            <p:nvPr/>
          </p:nvSpPr>
          <p:spPr bwMode="auto">
            <a:xfrm>
              <a:off x="6297613" y="4418013"/>
              <a:ext cx="24860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615" name="组合 40"/>
            <p:cNvGrpSpPr>
              <a:grpSpLocks/>
            </p:cNvGrpSpPr>
            <p:nvPr/>
          </p:nvGrpSpPr>
          <p:grpSpPr bwMode="auto">
            <a:xfrm>
              <a:off x="9423400" y="3716338"/>
              <a:ext cx="1347788" cy="452437"/>
              <a:chOff x="982508" y="2910315"/>
              <a:chExt cx="1011335" cy="33855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82508" y="2931697"/>
                <a:ext cx="1011335" cy="31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133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ADD TITLE</a:t>
                </a:r>
                <a:endParaRPr lang="zh-CN" altLang="en-US" sz="2133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82508" y="2910315"/>
                <a:ext cx="997041" cy="338554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sp>
          <p:nvSpPr>
            <p:cNvPr id="25616" name="矩形 43"/>
            <p:cNvSpPr>
              <a:spLocks noChangeArrowheads="1"/>
            </p:cNvSpPr>
            <p:nvPr/>
          </p:nvSpPr>
          <p:spPr bwMode="auto">
            <a:xfrm>
              <a:off x="8985250" y="4418013"/>
              <a:ext cx="2487613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17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19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>
            <a:spLocks noChangeArrowheads="1"/>
          </p:cNvSpPr>
          <p:nvPr/>
        </p:nvSpPr>
        <p:spPr bwMode="auto">
          <a:xfrm>
            <a:off x="4349750" y="2459038"/>
            <a:ext cx="74833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MORE  THEN  TEMPLATE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20"/>
          <p:cNvSpPr>
            <a:spLocks noChangeArrowheads="1"/>
          </p:cNvSpPr>
          <p:nvPr/>
        </p:nvSpPr>
        <p:spPr bwMode="auto">
          <a:xfrm>
            <a:off x="5138738" y="3289300"/>
            <a:ext cx="5621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Click here to add  you to the  center of the  narrative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Thought  Click here to add   you to the  center of the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                     narrative thought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直接连接符 21"/>
          <p:cNvSpPr>
            <a:spLocks noChangeShapeType="1"/>
          </p:cNvSpPr>
          <p:nvPr/>
        </p:nvSpPr>
        <p:spPr bwMode="auto">
          <a:xfrm rot="5400000">
            <a:off x="8140729" y="-190187"/>
            <a:ext cx="0" cy="6937165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89125" y="4375150"/>
            <a:ext cx="2689225" cy="2482850"/>
            <a:chOff x="1889125" y="4375150"/>
            <a:chExt cx="2689225" cy="2482850"/>
          </a:xfrm>
        </p:grpSpPr>
        <p:sp>
          <p:nvSpPr>
            <p:cNvPr id="4" name="等腰三角形 16"/>
            <p:cNvSpPr>
              <a:spLocks noChangeArrowheads="1"/>
            </p:cNvSpPr>
            <p:nvPr/>
          </p:nvSpPr>
          <p:spPr bwMode="auto">
            <a:xfrm>
              <a:off x="1889125" y="4375150"/>
              <a:ext cx="2689225" cy="24828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24"/>
            <p:cNvSpPr>
              <a:spLocks noChangeArrowheads="1"/>
            </p:cNvSpPr>
            <p:nvPr/>
          </p:nvSpPr>
          <p:spPr bwMode="auto">
            <a:xfrm>
              <a:off x="2155825" y="4867275"/>
              <a:ext cx="2155825" cy="1990725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8363" y="-19050"/>
            <a:ext cx="4738687" cy="4394200"/>
            <a:chOff x="868363" y="-19050"/>
            <a:chExt cx="4738687" cy="4394200"/>
          </a:xfrm>
        </p:grpSpPr>
        <p:sp>
          <p:nvSpPr>
            <p:cNvPr id="9" name="等腰三角形 26"/>
            <p:cNvSpPr>
              <a:spLocks noChangeArrowheads="1"/>
            </p:cNvSpPr>
            <p:nvPr/>
          </p:nvSpPr>
          <p:spPr bwMode="auto">
            <a:xfrm flipV="1">
              <a:off x="868363" y="0"/>
              <a:ext cx="4738687" cy="43751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28"/>
            <p:cNvSpPr>
              <a:spLocks noChangeArrowheads="1"/>
            </p:cNvSpPr>
            <p:nvPr/>
          </p:nvSpPr>
          <p:spPr bwMode="auto">
            <a:xfrm flipV="1">
              <a:off x="1177925" y="-19050"/>
              <a:ext cx="4140200" cy="38227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29"/>
          <p:cNvSpPr>
            <a:spLocks noChangeArrowheads="1"/>
          </p:cNvSpPr>
          <p:nvPr/>
        </p:nvSpPr>
        <p:spPr bwMode="auto">
          <a:xfrm>
            <a:off x="2463800" y="428625"/>
            <a:ext cx="171232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dirty="0">
                <a:solidFill>
                  <a:srgbClr val="0059B3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04</a:t>
            </a:r>
            <a:endParaRPr lang="zh-CN" altLang="en-US" sz="11500" dirty="0">
              <a:solidFill>
                <a:srgbClr val="0059B3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9113" y="1374775"/>
            <a:ext cx="11326812" cy="5070475"/>
            <a:chOff x="519113" y="1374775"/>
            <a:chExt cx="11326812" cy="5070475"/>
          </a:xfrm>
        </p:grpSpPr>
        <p:sp>
          <p:nvSpPr>
            <p:cNvPr id="2" name="六边形 1"/>
            <p:cNvSpPr/>
            <p:nvPr/>
          </p:nvSpPr>
          <p:spPr>
            <a:xfrm rot="16200000">
              <a:off x="4027488" y="1470025"/>
              <a:ext cx="1714500" cy="1524000"/>
            </a:xfrm>
            <a:prstGeom prst="hexag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" name="六边形 2"/>
            <p:cNvSpPr/>
            <p:nvPr/>
          </p:nvSpPr>
          <p:spPr>
            <a:xfrm rot="16200000">
              <a:off x="5741988" y="1470025"/>
              <a:ext cx="1714500" cy="1524000"/>
            </a:xfrm>
            <a:prstGeom prst="hex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六边形 3"/>
            <p:cNvSpPr/>
            <p:nvPr/>
          </p:nvSpPr>
          <p:spPr>
            <a:xfrm rot="16200000">
              <a:off x="6599238" y="2994025"/>
              <a:ext cx="1714500" cy="1524000"/>
            </a:xfrm>
            <a:prstGeom prst="hexag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六边形 4"/>
            <p:cNvSpPr/>
            <p:nvPr/>
          </p:nvSpPr>
          <p:spPr>
            <a:xfrm rot="16200000">
              <a:off x="4884738" y="2994025"/>
              <a:ext cx="1714500" cy="1524000"/>
            </a:xfrm>
            <a:prstGeom prst="hex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六边形 5"/>
            <p:cNvSpPr/>
            <p:nvPr/>
          </p:nvSpPr>
          <p:spPr>
            <a:xfrm rot="16200000">
              <a:off x="4027488" y="4518025"/>
              <a:ext cx="1714500" cy="1524000"/>
            </a:xfrm>
            <a:prstGeom prst="hexag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7" name="六边形 6"/>
            <p:cNvSpPr/>
            <p:nvPr/>
          </p:nvSpPr>
          <p:spPr>
            <a:xfrm rot="16200000">
              <a:off x="5741988" y="4518025"/>
              <a:ext cx="1714500" cy="1524000"/>
            </a:xfrm>
            <a:prstGeom prst="hex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632" name="矩形 16"/>
            <p:cNvSpPr>
              <a:spLocks noChangeArrowheads="1"/>
            </p:cNvSpPr>
            <p:nvPr/>
          </p:nvSpPr>
          <p:spPr bwMode="auto">
            <a:xfrm>
              <a:off x="519113" y="1673225"/>
              <a:ext cx="3535362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 YOUR TEXT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3738" y="1851025"/>
              <a:ext cx="952500" cy="749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67" b="1" dirty="0">
                  <a:solidFill>
                    <a:schemeClr val="bg1"/>
                  </a:solidFill>
                  <a:latin typeface="+mn-lt"/>
                  <a:ea typeface="+mn-ea"/>
                </a:rPr>
                <a:t>01</a:t>
              </a:r>
              <a:endParaRPr lang="zh-CN" altLang="en-US" sz="4267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75488" y="3375025"/>
              <a:ext cx="952500" cy="749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67" b="1" dirty="0">
                  <a:solidFill>
                    <a:schemeClr val="bg1"/>
                  </a:solidFill>
                  <a:latin typeface="+mn-lt"/>
                  <a:ea typeface="+mn-ea"/>
                </a:rPr>
                <a:t>02</a:t>
              </a:r>
              <a:endParaRPr lang="zh-CN" altLang="en-US" sz="4267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03738" y="4899025"/>
              <a:ext cx="952500" cy="749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67" b="1" dirty="0">
                  <a:solidFill>
                    <a:schemeClr val="bg1"/>
                  </a:solidFill>
                  <a:latin typeface="+mn-lt"/>
                  <a:ea typeface="+mn-ea"/>
                </a:rPr>
                <a:t>03</a:t>
              </a:r>
              <a:endParaRPr lang="zh-CN" altLang="en-US" sz="4267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pic>
          <p:nvPicPr>
            <p:cNvPr id="26636" name="图片 16" descr="123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488" y="3279775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图片 17" descr="955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988" y="1374775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图片 18" descr="999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988" y="4041775"/>
              <a:ext cx="2405062" cy="240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矩形 16"/>
            <p:cNvSpPr>
              <a:spLocks noChangeArrowheads="1"/>
            </p:cNvSpPr>
            <p:nvPr/>
          </p:nvSpPr>
          <p:spPr bwMode="auto">
            <a:xfrm>
              <a:off x="531813" y="4732338"/>
              <a:ext cx="3525837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 YOUR TEXT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0" name="矩形 16"/>
            <p:cNvSpPr>
              <a:spLocks noChangeArrowheads="1"/>
            </p:cNvSpPr>
            <p:nvPr/>
          </p:nvSpPr>
          <p:spPr bwMode="auto">
            <a:xfrm>
              <a:off x="8353425" y="3203575"/>
              <a:ext cx="3492500" cy="11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 YOUR TEXT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03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4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05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8"/>
          <p:cNvGrpSpPr>
            <a:grpSpLocks/>
          </p:cNvGrpSpPr>
          <p:nvPr/>
        </p:nvGrpSpPr>
        <p:grpSpPr bwMode="auto">
          <a:xfrm>
            <a:off x="914399" y="4238625"/>
            <a:ext cx="2428875" cy="1734013"/>
            <a:chOff x="0" y="0"/>
            <a:chExt cx="1472754" cy="1622409"/>
          </a:xfrm>
        </p:grpSpPr>
        <p:sp>
          <p:nvSpPr>
            <p:cNvPr id="116" name="TextBox 13"/>
            <p:cNvSpPr txBox="1">
              <a:spLocks noChangeArrowheads="1"/>
            </p:cNvSpPr>
            <p:nvPr/>
          </p:nvSpPr>
          <p:spPr bwMode="auto">
            <a:xfrm>
              <a:off x="316604" y="0"/>
              <a:ext cx="839546" cy="69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TextBox 13"/>
            <p:cNvSpPr txBox="1">
              <a:spLocks noChangeArrowheads="1"/>
            </p:cNvSpPr>
            <p:nvPr/>
          </p:nvSpPr>
          <p:spPr bwMode="auto">
            <a:xfrm>
              <a:off x="0" y="326554"/>
              <a:ext cx="1472754" cy="129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8" name="组合 21"/>
          <p:cNvGrpSpPr>
            <a:grpSpLocks/>
          </p:cNvGrpSpPr>
          <p:nvPr/>
        </p:nvGrpSpPr>
        <p:grpSpPr bwMode="auto">
          <a:xfrm>
            <a:off x="3643312" y="4238625"/>
            <a:ext cx="2428875" cy="1734013"/>
            <a:chOff x="0" y="0"/>
            <a:chExt cx="1472754" cy="1622409"/>
          </a:xfrm>
        </p:grpSpPr>
        <p:sp>
          <p:nvSpPr>
            <p:cNvPr id="119" name="TextBox 13"/>
            <p:cNvSpPr txBox="1">
              <a:spLocks noChangeArrowheads="1"/>
            </p:cNvSpPr>
            <p:nvPr/>
          </p:nvSpPr>
          <p:spPr bwMode="auto">
            <a:xfrm>
              <a:off x="316604" y="0"/>
              <a:ext cx="839546" cy="69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TextBox 13"/>
            <p:cNvSpPr txBox="1">
              <a:spLocks noChangeArrowheads="1"/>
            </p:cNvSpPr>
            <p:nvPr/>
          </p:nvSpPr>
          <p:spPr bwMode="auto">
            <a:xfrm>
              <a:off x="0" y="326554"/>
              <a:ext cx="1472754" cy="129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1" name="组合 24"/>
          <p:cNvGrpSpPr>
            <a:grpSpLocks/>
          </p:cNvGrpSpPr>
          <p:nvPr/>
        </p:nvGrpSpPr>
        <p:grpSpPr bwMode="auto">
          <a:xfrm>
            <a:off x="6146799" y="4238625"/>
            <a:ext cx="2428875" cy="1734013"/>
            <a:chOff x="0" y="0"/>
            <a:chExt cx="1472754" cy="1622409"/>
          </a:xfrm>
        </p:grpSpPr>
        <p:sp>
          <p:nvSpPr>
            <p:cNvPr id="122" name="TextBox 13"/>
            <p:cNvSpPr txBox="1">
              <a:spLocks noChangeArrowheads="1"/>
            </p:cNvSpPr>
            <p:nvPr/>
          </p:nvSpPr>
          <p:spPr bwMode="auto">
            <a:xfrm>
              <a:off x="316604" y="0"/>
              <a:ext cx="839546" cy="69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TextBox 13"/>
            <p:cNvSpPr txBox="1">
              <a:spLocks noChangeArrowheads="1"/>
            </p:cNvSpPr>
            <p:nvPr/>
          </p:nvSpPr>
          <p:spPr bwMode="auto">
            <a:xfrm>
              <a:off x="0" y="326554"/>
              <a:ext cx="1472754" cy="129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4" name="组合 34"/>
          <p:cNvGrpSpPr>
            <a:grpSpLocks/>
          </p:cNvGrpSpPr>
          <p:nvPr/>
        </p:nvGrpSpPr>
        <p:grpSpPr bwMode="auto">
          <a:xfrm>
            <a:off x="8836024" y="4238625"/>
            <a:ext cx="2428875" cy="1734013"/>
            <a:chOff x="0" y="0"/>
            <a:chExt cx="1472754" cy="1622409"/>
          </a:xfrm>
        </p:grpSpPr>
        <p:sp>
          <p:nvSpPr>
            <p:cNvPr id="125" name="TextBox 13"/>
            <p:cNvSpPr txBox="1">
              <a:spLocks noChangeArrowheads="1"/>
            </p:cNvSpPr>
            <p:nvPr/>
          </p:nvSpPr>
          <p:spPr bwMode="auto">
            <a:xfrm>
              <a:off x="316604" y="0"/>
              <a:ext cx="839546" cy="69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TextBox 13"/>
            <p:cNvSpPr txBox="1">
              <a:spLocks noChangeArrowheads="1"/>
            </p:cNvSpPr>
            <p:nvPr/>
          </p:nvSpPr>
          <p:spPr bwMode="auto">
            <a:xfrm>
              <a:off x="0" y="326554"/>
              <a:ext cx="1472754" cy="129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63988" y="2076450"/>
            <a:ext cx="1755775" cy="1755775"/>
            <a:chOff x="3963988" y="2076450"/>
            <a:chExt cx="1755775" cy="1755775"/>
          </a:xfrm>
        </p:grpSpPr>
        <p:grpSp>
          <p:nvGrpSpPr>
            <p:cNvPr id="106" name="Oval 58"/>
            <p:cNvGrpSpPr>
              <a:grpSpLocks/>
            </p:cNvGrpSpPr>
            <p:nvPr/>
          </p:nvGrpSpPr>
          <p:grpSpPr bwMode="auto">
            <a:xfrm>
              <a:off x="3963988" y="2076450"/>
              <a:ext cx="1755775" cy="1755775"/>
              <a:chOff x="0" y="0"/>
              <a:chExt cx="1106" cy="1106"/>
            </a:xfrm>
          </p:grpSpPr>
          <p:pic>
            <p:nvPicPr>
              <p:cNvPr id="107" name="Oval 5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06" cy="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 Box 24"/>
              <p:cNvSpPr txBox="1">
                <a:spLocks noChangeArrowheads="1"/>
              </p:cNvSpPr>
              <p:nvPr/>
            </p:nvSpPr>
            <p:spPr bwMode="auto">
              <a:xfrm>
                <a:off x="168" y="165"/>
                <a:ext cx="769" cy="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12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25" y="2203450"/>
              <a:ext cx="1481138" cy="14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1300163" y="2076450"/>
            <a:ext cx="1755775" cy="1755775"/>
            <a:chOff x="1300163" y="2076450"/>
            <a:chExt cx="1755775" cy="1755775"/>
          </a:xfrm>
        </p:grpSpPr>
        <p:grpSp>
          <p:nvGrpSpPr>
            <p:cNvPr id="103" name="Oval 42"/>
            <p:cNvGrpSpPr>
              <a:grpSpLocks/>
            </p:cNvGrpSpPr>
            <p:nvPr/>
          </p:nvGrpSpPr>
          <p:grpSpPr bwMode="auto">
            <a:xfrm>
              <a:off x="1300163" y="2076450"/>
              <a:ext cx="1755775" cy="1755775"/>
              <a:chOff x="0" y="0"/>
              <a:chExt cx="1106" cy="1106"/>
            </a:xfrm>
          </p:grpSpPr>
          <p:pic>
            <p:nvPicPr>
              <p:cNvPr id="104" name="Oval 42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06" cy="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Text Box 21"/>
              <p:cNvSpPr txBox="1">
                <a:spLocks noChangeArrowheads="1"/>
              </p:cNvSpPr>
              <p:nvPr/>
            </p:nvSpPr>
            <p:spPr bwMode="auto">
              <a:xfrm>
                <a:off x="168" y="165"/>
                <a:ext cx="769" cy="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128" name="图片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100" y="2203450"/>
              <a:ext cx="1481138" cy="14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9102725" y="2076450"/>
            <a:ext cx="1755775" cy="1755775"/>
            <a:chOff x="9102725" y="2076450"/>
            <a:chExt cx="1755775" cy="1755775"/>
          </a:xfrm>
        </p:grpSpPr>
        <p:grpSp>
          <p:nvGrpSpPr>
            <p:cNvPr id="112" name="Oval 63"/>
            <p:cNvGrpSpPr>
              <a:grpSpLocks/>
            </p:cNvGrpSpPr>
            <p:nvPr/>
          </p:nvGrpSpPr>
          <p:grpSpPr bwMode="auto">
            <a:xfrm>
              <a:off x="9102725" y="2076450"/>
              <a:ext cx="1755775" cy="1755775"/>
              <a:chOff x="0" y="0"/>
              <a:chExt cx="1106" cy="1106"/>
            </a:xfrm>
          </p:grpSpPr>
          <p:pic>
            <p:nvPicPr>
              <p:cNvPr id="113" name="Oval 6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06" cy="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Text Box 30"/>
              <p:cNvSpPr txBox="1">
                <a:spLocks noChangeArrowheads="1"/>
              </p:cNvSpPr>
              <p:nvPr/>
            </p:nvSpPr>
            <p:spPr bwMode="auto">
              <a:xfrm>
                <a:off x="166" y="165"/>
                <a:ext cx="769" cy="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129" name="图片 3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5125" y="2203450"/>
              <a:ext cx="1487488" cy="14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6457950" y="2076450"/>
            <a:ext cx="1755775" cy="1755775"/>
            <a:chOff x="6457950" y="2076450"/>
            <a:chExt cx="1755775" cy="1755775"/>
          </a:xfrm>
        </p:grpSpPr>
        <p:grpSp>
          <p:nvGrpSpPr>
            <p:cNvPr id="109" name="Oval 60"/>
            <p:cNvGrpSpPr>
              <a:grpSpLocks/>
            </p:cNvGrpSpPr>
            <p:nvPr/>
          </p:nvGrpSpPr>
          <p:grpSpPr bwMode="auto">
            <a:xfrm>
              <a:off x="6457950" y="2076450"/>
              <a:ext cx="1755775" cy="1755775"/>
              <a:chOff x="0" y="0"/>
              <a:chExt cx="1106" cy="1106"/>
            </a:xfrm>
          </p:grpSpPr>
          <p:pic>
            <p:nvPicPr>
              <p:cNvPr id="110" name="Oval 60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06" cy="1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Text Box 27"/>
              <p:cNvSpPr txBox="1">
                <a:spLocks noChangeArrowheads="1"/>
              </p:cNvSpPr>
              <p:nvPr/>
            </p:nvSpPr>
            <p:spPr bwMode="auto">
              <a:xfrm>
                <a:off x="167" y="165"/>
                <a:ext cx="768" cy="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08013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080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130" name="图片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2203450"/>
              <a:ext cx="1487488" cy="14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1" name="组合 130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32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3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34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419350" y="3052763"/>
            <a:ext cx="1365250" cy="1814512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4260850" y="3052763"/>
            <a:ext cx="1363663" cy="1814512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6100763" y="3052763"/>
            <a:ext cx="1365250" cy="1814512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7940675" y="1617663"/>
            <a:ext cx="1681163" cy="3249612"/>
          </a:xfrm>
          <a:prstGeom prst="parallelogram">
            <a:avLst>
              <a:gd name="adj" fmla="val 37904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8128000" y="731838"/>
            <a:ext cx="1970088" cy="885825"/>
          </a:xfrm>
          <a:prstGeom prst="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71775" y="3049588"/>
            <a:ext cx="2513013" cy="1817687"/>
            <a:chOff x="2771775" y="3049588"/>
            <a:chExt cx="2513013" cy="181768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771775" y="3052763"/>
              <a:ext cx="1489075" cy="1814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95713" y="3049588"/>
              <a:ext cx="1489075" cy="1816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00575" y="3043238"/>
            <a:ext cx="2525713" cy="1819275"/>
            <a:chOff x="4600575" y="3043238"/>
            <a:chExt cx="2525713" cy="181927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600575" y="3048000"/>
              <a:ext cx="1489075" cy="1814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37213" y="3043238"/>
              <a:ext cx="1489075" cy="1814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438900" y="3046413"/>
            <a:ext cx="2513013" cy="1816100"/>
            <a:chOff x="6438900" y="3046413"/>
            <a:chExt cx="2513013" cy="181610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438900" y="3048000"/>
              <a:ext cx="1487488" cy="1814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62838" y="3046413"/>
              <a:ext cx="1489075" cy="1814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5" name="文本框 13"/>
          <p:cNvSpPr txBox="1">
            <a:spLocks noChangeArrowheads="1"/>
          </p:cNvSpPr>
          <p:nvPr/>
        </p:nvSpPr>
        <p:spPr bwMode="auto">
          <a:xfrm>
            <a:off x="2635250" y="2630488"/>
            <a:ext cx="134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TEXT HERE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686" name="文本框 14"/>
          <p:cNvSpPr txBox="1">
            <a:spLocks noChangeArrowheads="1"/>
          </p:cNvSpPr>
          <p:nvPr/>
        </p:nvSpPr>
        <p:spPr bwMode="auto">
          <a:xfrm>
            <a:off x="4462463" y="2628900"/>
            <a:ext cx="1344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TEXT HERE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8687" name="文本框 15"/>
          <p:cNvSpPr txBox="1">
            <a:spLocks noChangeArrowheads="1"/>
          </p:cNvSpPr>
          <p:nvPr/>
        </p:nvSpPr>
        <p:spPr bwMode="auto">
          <a:xfrm>
            <a:off x="6303963" y="2628900"/>
            <a:ext cx="134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TEXT HERE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8688" name="矩形 16"/>
          <p:cNvSpPr>
            <a:spLocks noChangeArrowheads="1"/>
          </p:cNvSpPr>
          <p:nvPr/>
        </p:nvSpPr>
        <p:spPr bwMode="auto">
          <a:xfrm>
            <a:off x="2297113" y="4992688"/>
            <a:ext cx="6654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</a:rPr>
              <a:t>A designer can use default text to simulate what text would look like. If it is not real text. A designer can use default text to simulate what text would look like. If it is not real text.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9" name="文本框 17"/>
          <p:cNvSpPr txBox="1">
            <a:spLocks noChangeArrowheads="1"/>
          </p:cNvSpPr>
          <p:nvPr/>
        </p:nvSpPr>
        <p:spPr bwMode="auto">
          <a:xfrm rot="6032635">
            <a:off x="6884194" y="2950369"/>
            <a:ext cx="3800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</a:rPr>
              <a:t>ADD TEXT HERE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04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06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8685" grpId="0"/>
      <p:bldP spid="28686" grpId="0"/>
      <p:bldP spid="28687" grpId="0"/>
      <p:bldP spid="28688" grpId="0"/>
      <p:bldP spid="286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9"/>
          <p:cNvSpPr>
            <a:spLocks noChangeArrowheads="1"/>
          </p:cNvSpPr>
          <p:nvPr/>
        </p:nvSpPr>
        <p:spPr bwMode="auto">
          <a:xfrm>
            <a:off x="6684963" y="1466850"/>
            <a:ext cx="1162050" cy="1166813"/>
          </a:xfrm>
          <a:prstGeom prst="ellipse">
            <a:avLst/>
          </a:prstGeom>
          <a:noFill/>
          <a:ln w="127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zh-CN" sz="2400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23" name="Freeform 13">
            <a:hlinkClick r:id="rId3"/>
          </p:cNvPr>
          <p:cNvSpPr>
            <a:spLocks noEditPoints="1" noChangeArrowheads="1"/>
          </p:cNvSpPr>
          <p:nvPr/>
        </p:nvSpPr>
        <p:spPr bwMode="auto">
          <a:xfrm>
            <a:off x="6992938" y="1730375"/>
            <a:ext cx="509587" cy="655638"/>
          </a:xfrm>
          <a:custGeom>
            <a:avLst/>
            <a:gdLst>
              <a:gd name="T0" fmla="*/ 2147483647 w 102"/>
              <a:gd name="T1" fmla="*/ 0 h 131"/>
              <a:gd name="T2" fmla="*/ 0 w 102"/>
              <a:gd name="T3" fmla="*/ 2147483647 h 131"/>
              <a:gd name="T4" fmla="*/ 2147483647 w 102"/>
              <a:gd name="T5" fmla="*/ 2147483647 h 131"/>
              <a:gd name="T6" fmla="*/ 2147483647 w 102"/>
              <a:gd name="T7" fmla="*/ 2147483647 h 131"/>
              <a:gd name="T8" fmla="*/ 2147483647 w 102"/>
              <a:gd name="T9" fmla="*/ 0 h 131"/>
              <a:gd name="T10" fmla="*/ 2147483647 w 102"/>
              <a:gd name="T11" fmla="*/ 2147483647 h 131"/>
              <a:gd name="T12" fmla="*/ 2147483647 w 102"/>
              <a:gd name="T13" fmla="*/ 2147483647 h 131"/>
              <a:gd name="T14" fmla="*/ 2147483647 w 102"/>
              <a:gd name="T15" fmla="*/ 2147483647 h 131"/>
              <a:gd name="T16" fmla="*/ 2147483647 w 102"/>
              <a:gd name="T17" fmla="*/ 2147483647 h 131"/>
              <a:gd name="T18" fmla="*/ 2147483647 w 102"/>
              <a:gd name="T19" fmla="*/ 2147483647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2"/>
              <a:gd name="T31" fmla="*/ 0 h 131"/>
              <a:gd name="T32" fmla="*/ 102 w 102"/>
              <a:gd name="T33" fmla="*/ 131 h 1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2" h="131">
                <a:moveTo>
                  <a:pt x="51" y="0"/>
                </a:move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39" y="131"/>
                  <a:pt x="51" y="131"/>
                </a:cubicBezTo>
                <a:cubicBezTo>
                  <a:pt x="65" y="131"/>
                  <a:pt x="102" y="79"/>
                  <a:pt x="102" y="51"/>
                </a:cubicBezTo>
                <a:cubicBezTo>
                  <a:pt x="102" y="23"/>
                  <a:pt x="79" y="0"/>
                  <a:pt x="51" y="0"/>
                </a:cubicBezTo>
                <a:close/>
                <a:moveTo>
                  <a:pt x="51" y="86"/>
                </a:moveTo>
                <a:cubicBezTo>
                  <a:pt x="30" y="86"/>
                  <a:pt x="14" y="70"/>
                  <a:pt x="14" y="50"/>
                </a:cubicBezTo>
                <a:cubicBezTo>
                  <a:pt x="14" y="30"/>
                  <a:pt x="30" y="14"/>
                  <a:pt x="51" y="14"/>
                </a:cubicBezTo>
                <a:cubicBezTo>
                  <a:pt x="72" y="14"/>
                  <a:pt x="88" y="30"/>
                  <a:pt x="88" y="50"/>
                </a:cubicBezTo>
                <a:cubicBezTo>
                  <a:pt x="88" y="70"/>
                  <a:pt x="72" y="86"/>
                  <a:pt x="51" y="86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8474316" y="1774547"/>
            <a:ext cx="686086" cy="515699"/>
            <a:chOff x="0" y="0"/>
            <a:chExt cx="514350" cy="386732"/>
          </a:xfrm>
          <a:solidFill>
            <a:schemeClr val="bg1"/>
          </a:solidFill>
        </p:grpSpPr>
        <p:sp>
          <p:nvSpPr>
            <p:cNvPr id="8" name="Freeform 11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127969"/>
              <a:ext cx="514350" cy="258763"/>
            </a:xfrm>
            <a:custGeom>
              <a:avLst/>
              <a:gdLst>
                <a:gd name="T0" fmla="*/ 816530516 w 324"/>
                <a:gd name="T1" fmla="*/ 0 h 163"/>
                <a:gd name="T2" fmla="*/ 680442130 w 324"/>
                <a:gd name="T3" fmla="*/ 410787002 h 163"/>
                <a:gd name="T4" fmla="*/ 0 w 324"/>
                <a:gd name="T5" fmla="*/ 410787002 h 163"/>
                <a:gd name="T6" fmla="*/ 136088436 w 324"/>
                <a:gd name="T7" fmla="*/ 0 h 163"/>
                <a:gd name="T8" fmla="*/ 816530516 w 324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163"/>
                <a:gd name="T17" fmla="*/ 324 w 324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163">
                  <a:moveTo>
                    <a:pt x="324" y="0"/>
                  </a:moveTo>
                  <a:lnTo>
                    <a:pt x="270" y="163"/>
                  </a:lnTo>
                  <a:lnTo>
                    <a:pt x="0" y="163"/>
                  </a:lnTo>
                  <a:lnTo>
                    <a:pt x="54" y="0"/>
                  </a:lnTo>
                  <a:lnTo>
                    <a:pt x="324" y="0"/>
                  </a:lnTo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  <p:sp>
          <p:nvSpPr>
            <p:cNvPr id="9" name="Freeform 12"/>
            <p:cNvSpPr>
              <a:spLocks noChangeArrowheads="1"/>
            </p:cNvSpPr>
            <p:nvPr/>
          </p:nvSpPr>
          <p:spPr bwMode="auto">
            <a:xfrm>
              <a:off x="5550" y="0"/>
              <a:ext cx="449262" cy="338138"/>
            </a:xfrm>
            <a:custGeom>
              <a:avLst/>
              <a:gdLst>
                <a:gd name="T0" fmla="*/ 110886753 w 283"/>
                <a:gd name="T1" fmla="*/ 204133743 h 213"/>
                <a:gd name="T2" fmla="*/ 123486721 w 283"/>
                <a:gd name="T3" fmla="*/ 178932150 h 213"/>
                <a:gd name="T4" fmla="*/ 148688245 w 283"/>
                <a:gd name="T5" fmla="*/ 178932150 h 213"/>
                <a:gd name="T6" fmla="*/ 713202522 w 283"/>
                <a:gd name="T7" fmla="*/ 178932150 h 213"/>
                <a:gd name="T8" fmla="*/ 713202522 w 283"/>
                <a:gd name="T9" fmla="*/ 108367691 h 213"/>
                <a:gd name="T10" fmla="*/ 463708232 w 283"/>
                <a:gd name="T11" fmla="*/ 108367691 h 213"/>
                <a:gd name="T12" fmla="*/ 375502007 w 283"/>
                <a:gd name="T13" fmla="*/ 0 h 213"/>
                <a:gd name="T14" fmla="*/ 45362755 w 283"/>
                <a:gd name="T15" fmla="*/ 0 h 213"/>
                <a:gd name="T16" fmla="*/ 0 w 283"/>
                <a:gd name="T17" fmla="*/ 108367691 h 213"/>
                <a:gd name="T18" fmla="*/ 0 w 283"/>
                <a:gd name="T19" fmla="*/ 536794913 h 213"/>
                <a:gd name="T20" fmla="*/ 110886753 w 283"/>
                <a:gd name="T21" fmla="*/ 204133743 h 2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3"/>
                <a:gd name="T34" fmla="*/ 0 h 213"/>
                <a:gd name="T35" fmla="*/ 283 w 283"/>
                <a:gd name="T36" fmla="*/ 213 h 2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3" h="213">
                  <a:moveTo>
                    <a:pt x="44" y="81"/>
                  </a:moveTo>
                  <a:lnTo>
                    <a:pt x="49" y="71"/>
                  </a:lnTo>
                  <a:lnTo>
                    <a:pt x="59" y="71"/>
                  </a:lnTo>
                  <a:lnTo>
                    <a:pt x="283" y="71"/>
                  </a:lnTo>
                  <a:lnTo>
                    <a:pt x="283" y="43"/>
                  </a:lnTo>
                  <a:lnTo>
                    <a:pt x="184" y="43"/>
                  </a:lnTo>
                  <a:lnTo>
                    <a:pt x="149" y="0"/>
                  </a:lnTo>
                  <a:lnTo>
                    <a:pt x="18" y="0"/>
                  </a:lnTo>
                  <a:lnTo>
                    <a:pt x="0" y="43"/>
                  </a:lnTo>
                  <a:lnTo>
                    <a:pt x="0" y="213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</p:grpSp>
      <p:sp>
        <p:nvSpPr>
          <p:cNvPr id="30725" name="Oval 9"/>
          <p:cNvSpPr>
            <a:spLocks noChangeArrowheads="1"/>
          </p:cNvSpPr>
          <p:nvPr/>
        </p:nvSpPr>
        <p:spPr bwMode="auto">
          <a:xfrm>
            <a:off x="8201025" y="1466850"/>
            <a:ext cx="1162050" cy="1166813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9750425" y="1466850"/>
            <a:ext cx="1162050" cy="1166813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27" name="Freeform 5">
            <a:hlinkClick r:id="rId3"/>
          </p:cNvPr>
          <p:cNvSpPr>
            <a:spLocks noEditPoints="1" noChangeArrowheads="1"/>
          </p:cNvSpPr>
          <p:nvPr/>
        </p:nvSpPr>
        <p:spPr bwMode="auto">
          <a:xfrm>
            <a:off x="9991725" y="1730375"/>
            <a:ext cx="665163" cy="692150"/>
          </a:xfrm>
          <a:custGeom>
            <a:avLst/>
            <a:gdLst>
              <a:gd name="T0" fmla="*/ 2147483647 w 133"/>
              <a:gd name="T1" fmla="*/ 2147483647 h 138"/>
              <a:gd name="T2" fmla="*/ 2147483647 w 133"/>
              <a:gd name="T3" fmla="*/ 2147483647 h 138"/>
              <a:gd name="T4" fmla="*/ 2147483647 w 133"/>
              <a:gd name="T5" fmla="*/ 2147483647 h 138"/>
              <a:gd name="T6" fmla="*/ 2147483647 w 133"/>
              <a:gd name="T7" fmla="*/ 2147483647 h 138"/>
              <a:gd name="T8" fmla="*/ 2147483647 w 133"/>
              <a:gd name="T9" fmla="*/ 2147483647 h 138"/>
              <a:gd name="T10" fmla="*/ 2147483647 w 133"/>
              <a:gd name="T11" fmla="*/ 0 h 138"/>
              <a:gd name="T12" fmla="*/ 0 w 133"/>
              <a:gd name="T13" fmla="*/ 2147483647 h 138"/>
              <a:gd name="T14" fmla="*/ 2147483647 w 133"/>
              <a:gd name="T15" fmla="*/ 2147483647 h 138"/>
              <a:gd name="T16" fmla="*/ 2147483647 w 133"/>
              <a:gd name="T17" fmla="*/ 2147483647 h 138"/>
              <a:gd name="T18" fmla="*/ 2147483647 w 133"/>
              <a:gd name="T19" fmla="*/ 2147483647 h 138"/>
              <a:gd name="T20" fmla="*/ 2147483647 w 133"/>
              <a:gd name="T21" fmla="*/ 2147483647 h 138"/>
              <a:gd name="T22" fmla="*/ 2147483647 w 133"/>
              <a:gd name="T23" fmla="*/ 2147483647 h 138"/>
              <a:gd name="T24" fmla="*/ 2147483647 w 133"/>
              <a:gd name="T25" fmla="*/ 2147483647 h 138"/>
              <a:gd name="T26" fmla="*/ 2147483647 w 133"/>
              <a:gd name="T27" fmla="*/ 2147483647 h 138"/>
              <a:gd name="T28" fmla="*/ 2147483647 w 133"/>
              <a:gd name="T29" fmla="*/ 2147483647 h 138"/>
              <a:gd name="T30" fmla="*/ 2147483647 w 133"/>
              <a:gd name="T31" fmla="*/ 2147483647 h 138"/>
              <a:gd name="T32" fmla="*/ 2147483647 w 133"/>
              <a:gd name="T33" fmla="*/ 2147483647 h 138"/>
              <a:gd name="T34" fmla="*/ 2147483647 w 133"/>
              <a:gd name="T35" fmla="*/ 2147483647 h 138"/>
              <a:gd name="T36" fmla="*/ 2147483647 w 133"/>
              <a:gd name="T37" fmla="*/ 2147483647 h 138"/>
              <a:gd name="T38" fmla="*/ 2147483647 w 133"/>
              <a:gd name="T39" fmla="*/ 2147483647 h 1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3"/>
              <a:gd name="T61" fmla="*/ 0 h 138"/>
              <a:gd name="T62" fmla="*/ 133 w 133"/>
              <a:gd name="T63" fmla="*/ 138 h 13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3" h="138">
                <a:moveTo>
                  <a:pt x="129" y="119"/>
                </a:moveTo>
                <a:cubicBezTo>
                  <a:pt x="104" y="93"/>
                  <a:pt x="104" y="93"/>
                  <a:pt x="104" y="93"/>
                </a:cubicBezTo>
                <a:cubicBezTo>
                  <a:pt x="102" y="90"/>
                  <a:pt x="97" y="89"/>
                  <a:pt x="93" y="90"/>
                </a:cubicBezTo>
                <a:cubicBezTo>
                  <a:pt x="90" y="86"/>
                  <a:pt x="90" y="86"/>
                  <a:pt x="90" y="86"/>
                </a:cubicBezTo>
                <a:cubicBezTo>
                  <a:pt x="98" y="77"/>
                  <a:pt x="103" y="65"/>
                  <a:pt x="103" y="52"/>
                </a:cubicBezTo>
                <a:cubicBezTo>
                  <a:pt x="103" y="23"/>
                  <a:pt x="80" y="0"/>
                  <a:pt x="51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1" y="103"/>
                </a:cubicBezTo>
                <a:cubicBezTo>
                  <a:pt x="63" y="103"/>
                  <a:pt x="73" y="99"/>
                  <a:pt x="82" y="93"/>
                </a:cubicBezTo>
                <a:cubicBezTo>
                  <a:pt x="86" y="97"/>
                  <a:pt x="86" y="97"/>
                  <a:pt x="86" y="97"/>
                </a:cubicBezTo>
                <a:cubicBezTo>
                  <a:pt x="84" y="101"/>
                  <a:pt x="85" y="106"/>
                  <a:pt x="88" y="109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5" y="137"/>
                  <a:pt x="118" y="138"/>
                  <a:pt x="121" y="138"/>
                </a:cubicBezTo>
                <a:cubicBezTo>
                  <a:pt x="124" y="138"/>
                  <a:pt x="126" y="137"/>
                  <a:pt x="129" y="135"/>
                </a:cubicBezTo>
                <a:cubicBezTo>
                  <a:pt x="133" y="131"/>
                  <a:pt x="133" y="124"/>
                  <a:pt x="129" y="119"/>
                </a:cubicBezTo>
                <a:close/>
                <a:moveTo>
                  <a:pt x="51" y="84"/>
                </a:moveTo>
                <a:cubicBezTo>
                  <a:pt x="33" y="84"/>
                  <a:pt x="19" y="70"/>
                  <a:pt x="19" y="52"/>
                </a:cubicBezTo>
                <a:cubicBezTo>
                  <a:pt x="19" y="33"/>
                  <a:pt x="33" y="19"/>
                  <a:pt x="51" y="19"/>
                </a:cubicBezTo>
                <a:cubicBezTo>
                  <a:pt x="70" y="19"/>
                  <a:pt x="84" y="33"/>
                  <a:pt x="84" y="52"/>
                </a:cubicBezTo>
                <a:cubicBezTo>
                  <a:pt x="84" y="70"/>
                  <a:pt x="70" y="84"/>
                  <a:pt x="51" y="84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4" name="组合 30"/>
          <p:cNvGrpSpPr>
            <a:grpSpLocks/>
          </p:cNvGrpSpPr>
          <p:nvPr/>
        </p:nvGrpSpPr>
        <p:grpSpPr bwMode="auto">
          <a:xfrm>
            <a:off x="6909133" y="3246935"/>
            <a:ext cx="770787" cy="565213"/>
            <a:chOff x="0" y="0"/>
            <a:chExt cx="577850" cy="423863"/>
          </a:xfrm>
          <a:solidFill>
            <a:schemeClr val="bg1"/>
          </a:solidFill>
        </p:grpSpPr>
        <p:sp>
          <p:nvSpPr>
            <p:cNvPr id="16" name="Freeform 7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1637" cy="382588"/>
            </a:xfrm>
            <a:custGeom>
              <a:avLst/>
              <a:gdLst>
                <a:gd name="T0" fmla="*/ 549495798 w 107"/>
                <a:gd name="T1" fmla="*/ 1055174106 h 102"/>
                <a:gd name="T2" fmla="*/ 549495798 w 107"/>
                <a:gd name="T3" fmla="*/ 1055174106 h 102"/>
                <a:gd name="T4" fmla="*/ 535404725 w 107"/>
                <a:gd name="T5" fmla="*/ 1055174106 h 102"/>
                <a:gd name="T6" fmla="*/ 338152100 w 107"/>
                <a:gd name="T7" fmla="*/ 1139587247 h 102"/>
                <a:gd name="T8" fmla="*/ 394508886 w 107"/>
                <a:gd name="T9" fmla="*/ 998896179 h 102"/>
                <a:gd name="T10" fmla="*/ 352239419 w 107"/>
                <a:gd name="T11" fmla="*/ 970760731 h 102"/>
                <a:gd name="T12" fmla="*/ 140895780 w 107"/>
                <a:gd name="T13" fmla="*/ 619034935 h 102"/>
                <a:gd name="T14" fmla="*/ 817199920 w 107"/>
                <a:gd name="T15" fmla="*/ 126621645 h 102"/>
                <a:gd name="T16" fmla="*/ 1324426251 w 107"/>
                <a:gd name="T17" fmla="*/ 295447986 h 102"/>
                <a:gd name="T18" fmla="*/ 1423052505 w 107"/>
                <a:gd name="T19" fmla="*/ 295447986 h 102"/>
                <a:gd name="T20" fmla="*/ 1507591439 w 107"/>
                <a:gd name="T21" fmla="*/ 295447986 h 102"/>
                <a:gd name="T22" fmla="*/ 817199920 w 107"/>
                <a:gd name="T23" fmla="*/ 0 h 102"/>
                <a:gd name="T24" fmla="*/ 0 w 107"/>
                <a:gd name="T25" fmla="*/ 619034935 h 102"/>
                <a:gd name="T26" fmla="*/ 225434713 w 107"/>
                <a:gd name="T27" fmla="*/ 1041104624 h 102"/>
                <a:gd name="T28" fmla="*/ 84538963 w 107"/>
                <a:gd name="T29" fmla="*/ 1435035115 h 102"/>
                <a:gd name="T30" fmla="*/ 253613166 w 107"/>
                <a:gd name="T31" fmla="*/ 1336552493 h 102"/>
                <a:gd name="T32" fmla="*/ 535404725 w 107"/>
                <a:gd name="T33" fmla="*/ 1195861424 h 102"/>
                <a:gd name="T34" fmla="*/ 718569912 w 107"/>
                <a:gd name="T35" fmla="*/ 1238069870 h 102"/>
                <a:gd name="T36" fmla="*/ 634034732 w 107"/>
                <a:gd name="T37" fmla="*/ 1083309319 h 102"/>
                <a:gd name="T38" fmla="*/ 549495798 w 107"/>
                <a:gd name="T39" fmla="*/ 1055174106 h 1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7"/>
                <a:gd name="T61" fmla="*/ 0 h 102"/>
                <a:gd name="T62" fmla="*/ 107 w 107"/>
                <a:gd name="T63" fmla="*/ 102 h 1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7" h="102">
                  <a:moveTo>
                    <a:pt x="39" y="75"/>
                  </a:moveTo>
                  <a:cubicBezTo>
                    <a:pt x="39" y="75"/>
                    <a:pt x="39" y="75"/>
                    <a:pt x="39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5" y="75"/>
                    <a:pt x="24" y="8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15" y="62"/>
                    <a:pt x="10" y="53"/>
                    <a:pt x="10" y="44"/>
                  </a:cubicBezTo>
                  <a:cubicBezTo>
                    <a:pt x="10" y="25"/>
                    <a:pt x="31" y="9"/>
                    <a:pt x="58" y="9"/>
                  </a:cubicBezTo>
                  <a:cubicBezTo>
                    <a:pt x="72" y="9"/>
                    <a:pt x="85" y="14"/>
                    <a:pt x="94" y="21"/>
                  </a:cubicBezTo>
                  <a:cubicBezTo>
                    <a:pt x="96" y="21"/>
                    <a:pt x="98" y="21"/>
                    <a:pt x="101" y="21"/>
                  </a:cubicBezTo>
                  <a:cubicBezTo>
                    <a:pt x="103" y="21"/>
                    <a:pt x="105" y="21"/>
                    <a:pt x="107" y="21"/>
                  </a:cubicBezTo>
                  <a:cubicBezTo>
                    <a:pt x="97" y="8"/>
                    <a:pt x="79" y="0"/>
                    <a:pt x="58" y="0"/>
                  </a:cubicBezTo>
                  <a:cubicBezTo>
                    <a:pt x="26" y="0"/>
                    <a:pt x="0" y="19"/>
                    <a:pt x="0" y="44"/>
                  </a:cubicBezTo>
                  <a:cubicBezTo>
                    <a:pt x="0" y="55"/>
                    <a:pt x="6" y="66"/>
                    <a:pt x="16" y="74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5" y="91"/>
                    <a:pt x="35" y="86"/>
                    <a:pt x="38" y="85"/>
                  </a:cubicBezTo>
                  <a:cubicBezTo>
                    <a:pt x="42" y="86"/>
                    <a:pt x="47" y="87"/>
                    <a:pt x="51" y="88"/>
                  </a:cubicBezTo>
                  <a:cubicBezTo>
                    <a:pt x="48" y="84"/>
                    <a:pt x="46" y="81"/>
                    <a:pt x="45" y="77"/>
                  </a:cubicBezTo>
                  <a:cubicBezTo>
                    <a:pt x="43" y="76"/>
                    <a:pt x="41" y="76"/>
                    <a:pt x="39" y="75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  <p:sp>
          <p:nvSpPr>
            <p:cNvPr id="17" name="Freeform 8">
              <a:hlinkClick r:id="rId3"/>
            </p:cNvPr>
            <p:cNvSpPr>
              <a:spLocks noEditPoints="1" noChangeArrowheads="1"/>
            </p:cNvSpPr>
            <p:nvPr/>
          </p:nvSpPr>
          <p:spPr bwMode="auto">
            <a:xfrm>
              <a:off x="179388" y="96838"/>
              <a:ext cx="398462" cy="327025"/>
            </a:xfrm>
            <a:custGeom>
              <a:avLst/>
              <a:gdLst>
                <a:gd name="T0" fmla="*/ 1497848769 w 106"/>
                <a:gd name="T1" fmla="*/ 551044684 h 87"/>
                <a:gd name="T2" fmla="*/ 748924385 w 106"/>
                <a:gd name="T3" fmla="*/ 0 h 87"/>
                <a:gd name="T4" fmla="*/ 0 w 106"/>
                <a:gd name="T5" fmla="*/ 551044684 h 87"/>
                <a:gd name="T6" fmla="*/ 748924385 w 106"/>
                <a:gd name="T7" fmla="*/ 1102093128 h 87"/>
                <a:gd name="T8" fmla="*/ 1031539350 w 106"/>
                <a:gd name="T9" fmla="*/ 1059703937 h 87"/>
                <a:gd name="T10" fmla="*/ 1342411043 w 106"/>
                <a:gd name="T11" fmla="*/ 1229256942 h 87"/>
                <a:gd name="T12" fmla="*/ 1243498519 w 106"/>
                <a:gd name="T13" fmla="*/ 960799348 h 87"/>
                <a:gd name="T14" fmla="*/ 1497848769 w 106"/>
                <a:gd name="T15" fmla="*/ 551044684 h 87"/>
                <a:gd name="T16" fmla="*/ 1144582235 w 106"/>
                <a:gd name="T17" fmla="*/ 734727421 h 87"/>
                <a:gd name="T18" fmla="*/ 367397012 w 106"/>
                <a:gd name="T19" fmla="*/ 734727421 h 87"/>
                <a:gd name="T20" fmla="*/ 367397012 w 106"/>
                <a:gd name="T21" fmla="*/ 664082528 h 87"/>
                <a:gd name="T22" fmla="*/ 1144582235 w 106"/>
                <a:gd name="T23" fmla="*/ 664082528 h 87"/>
                <a:gd name="T24" fmla="*/ 1144582235 w 106"/>
                <a:gd name="T25" fmla="*/ 734727421 h 87"/>
                <a:gd name="T26" fmla="*/ 1144582235 w 106"/>
                <a:gd name="T27" fmla="*/ 579304145 h 87"/>
                <a:gd name="T28" fmla="*/ 367397012 w 106"/>
                <a:gd name="T29" fmla="*/ 579304145 h 87"/>
                <a:gd name="T30" fmla="*/ 367397012 w 106"/>
                <a:gd name="T31" fmla="*/ 508659252 h 87"/>
                <a:gd name="T32" fmla="*/ 1144582235 w 106"/>
                <a:gd name="T33" fmla="*/ 508659252 h 87"/>
                <a:gd name="T34" fmla="*/ 1144582235 w 106"/>
                <a:gd name="T35" fmla="*/ 579304145 h 87"/>
                <a:gd name="T36" fmla="*/ 1144582235 w 106"/>
                <a:gd name="T37" fmla="*/ 438010483 h 87"/>
                <a:gd name="T38" fmla="*/ 367397012 w 106"/>
                <a:gd name="T39" fmla="*/ 438010483 h 87"/>
                <a:gd name="T40" fmla="*/ 367397012 w 106"/>
                <a:gd name="T41" fmla="*/ 367365590 h 87"/>
                <a:gd name="T42" fmla="*/ 1144582235 w 106"/>
                <a:gd name="T43" fmla="*/ 367365590 h 87"/>
                <a:gd name="T44" fmla="*/ 1144582235 w 106"/>
                <a:gd name="T45" fmla="*/ 438010483 h 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6"/>
                <a:gd name="T70" fmla="*/ 0 h 87"/>
                <a:gd name="T71" fmla="*/ 106 w 106"/>
                <a:gd name="T72" fmla="*/ 87 h 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6" h="87">
                  <a:moveTo>
                    <a:pt x="106" y="39"/>
                  </a:moveTo>
                  <a:cubicBezTo>
                    <a:pt x="106" y="17"/>
                    <a:pt x="82" y="0"/>
                    <a:pt x="53" y="0"/>
                  </a:cubicBezTo>
                  <a:cubicBezTo>
                    <a:pt x="23" y="0"/>
                    <a:pt x="0" y="17"/>
                    <a:pt x="0" y="39"/>
                  </a:cubicBezTo>
                  <a:cubicBezTo>
                    <a:pt x="0" y="61"/>
                    <a:pt x="23" y="78"/>
                    <a:pt x="53" y="78"/>
                  </a:cubicBezTo>
                  <a:cubicBezTo>
                    <a:pt x="60" y="78"/>
                    <a:pt x="66" y="77"/>
                    <a:pt x="73" y="75"/>
                  </a:cubicBezTo>
                  <a:cubicBezTo>
                    <a:pt x="75" y="75"/>
                    <a:pt x="95" y="87"/>
                    <a:pt x="95" y="87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9" y="61"/>
                    <a:pt x="106" y="50"/>
                    <a:pt x="106" y="39"/>
                  </a:cubicBezTo>
                  <a:close/>
                  <a:moveTo>
                    <a:pt x="81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52"/>
                  </a:lnTo>
                  <a:close/>
                  <a:moveTo>
                    <a:pt x="81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81" y="36"/>
                    <a:pt x="81" y="36"/>
                    <a:pt x="81" y="36"/>
                  </a:cubicBezTo>
                  <a:lnTo>
                    <a:pt x="81" y="41"/>
                  </a:lnTo>
                  <a:close/>
                  <a:moveTo>
                    <a:pt x="81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81" y="31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</p:grp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6684963" y="2946400"/>
            <a:ext cx="1162050" cy="1166813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8201025" y="2946400"/>
            <a:ext cx="1162050" cy="1166813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31" name="Freeform 9">
            <a:hlinkClick r:id="rId3"/>
          </p:cNvPr>
          <p:cNvSpPr>
            <a:spLocks noEditPoints="1" noChangeArrowheads="1"/>
          </p:cNvSpPr>
          <p:nvPr/>
        </p:nvSpPr>
        <p:spPr bwMode="auto">
          <a:xfrm>
            <a:off x="8501063" y="3327400"/>
            <a:ext cx="604837" cy="527050"/>
          </a:xfrm>
          <a:custGeom>
            <a:avLst/>
            <a:gdLst>
              <a:gd name="T0" fmla="*/ 2147483647 w 121"/>
              <a:gd name="T1" fmla="*/ 0 h 105"/>
              <a:gd name="T2" fmla="*/ 2147483647 w 121"/>
              <a:gd name="T3" fmla="*/ 0 h 105"/>
              <a:gd name="T4" fmla="*/ 0 w 121"/>
              <a:gd name="T5" fmla="*/ 2147483647 h 105"/>
              <a:gd name="T6" fmla="*/ 0 w 121"/>
              <a:gd name="T7" fmla="*/ 2147483647 h 105"/>
              <a:gd name="T8" fmla="*/ 2147483647 w 121"/>
              <a:gd name="T9" fmla="*/ 2147483647 h 105"/>
              <a:gd name="T10" fmla="*/ 2147483647 w 121"/>
              <a:gd name="T11" fmla="*/ 2147483647 h 105"/>
              <a:gd name="T12" fmla="*/ 2147483647 w 121"/>
              <a:gd name="T13" fmla="*/ 2147483647 h 105"/>
              <a:gd name="T14" fmla="*/ 2147483647 w 121"/>
              <a:gd name="T15" fmla="*/ 2147483647 h 105"/>
              <a:gd name="T16" fmla="*/ 2147483647 w 121"/>
              <a:gd name="T17" fmla="*/ 2147483647 h 105"/>
              <a:gd name="T18" fmla="*/ 2147483647 w 121"/>
              <a:gd name="T19" fmla="*/ 2147483647 h 105"/>
              <a:gd name="T20" fmla="*/ 2147483647 w 121"/>
              <a:gd name="T21" fmla="*/ 2147483647 h 105"/>
              <a:gd name="T22" fmla="*/ 2147483647 w 121"/>
              <a:gd name="T23" fmla="*/ 0 h 105"/>
              <a:gd name="T24" fmla="*/ 2147483647 w 121"/>
              <a:gd name="T25" fmla="*/ 2147483647 h 105"/>
              <a:gd name="T26" fmla="*/ 2147483647 w 121"/>
              <a:gd name="T27" fmla="*/ 2147483647 h 105"/>
              <a:gd name="T28" fmla="*/ 2147483647 w 121"/>
              <a:gd name="T29" fmla="*/ 2147483647 h 105"/>
              <a:gd name="T30" fmla="*/ 2147483647 w 121"/>
              <a:gd name="T31" fmla="*/ 2147483647 h 105"/>
              <a:gd name="T32" fmla="*/ 2147483647 w 121"/>
              <a:gd name="T33" fmla="*/ 2147483647 h 105"/>
              <a:gd name="T34" fmla="*/ 2147483647 w 121"/>
              <a:gd name="T35" fmla="*/ 2147483647 h 105"/>
              <a:gd name="T36" fmla="*/ 2147483647 w 121"/>
              <a:gd name="T37" fmla="*/ 2147483647 h 105"/>
              <a:gd name="T38" fmla="*/ 2147483647 w 121"/>
              <a:gd name="T39" fmla="*/ 2147483647 h 105"/>
              <a:gd name="T40" fmla="*/ 2147483647 w 121"/>
              <a:gd name="T41" fmla="*/ 2147483647 h 105"/>
              <a:gd name="T42" fmla="*/ 2147483647 w 121"/>
              <a:gd name="T43" fmla="*/ 2147483647 h 105"/>
              <a:gd name="T44" fmla="*/ 2147483647 w 121"/>
              <a:gd name="T45" fmla="*/ 2147483647 h 105"/>
              <a:gd name="T46" fmla="*/ 2147483647 w 121"/>
              <a:gd name="T47" fmla="*/ 2147483647 h 105"/>
              <a:gd name="T48" fmla="*/ 2147483647 w 121"/>
              <a:gd name="T49" fmla="*/ 2147483647 h 105"/>
              <a:gd name="T50" fmla="*/ 2147483647 w 121"/>
              <a:gd name="T51" fmla="*/ 2147483647 h 105"/>
              <a:gd name="T52" fmla="*/ 2147483647 w 121"/>
              <a:gd name="T53" fmla="*/ 2147483647 h 1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1"/>
              <a:gd name="T82" fmla="*/ 0 h 105"/>
              <a:gd name="T83" fmla="*/ 121 w 121"/>
              <a:gd name="T84" fmla="*/ 105 h 10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1" h="105">
                <a:moveTo>
                  <a:pt x="104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2"/>
                  <a:pt x="8" y="80"/>
                  <a:pt x="17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64" y="80"/>
                  <a:pt x="64" y="80"/>
                  <a:pt x="6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3" y="80"/>
                  <a:pt x="121" y="72"/>
                  <a:pt x="121" y="63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21" y="8"/>
                  <a:pt x="113" y="0"/>
                  <a:pt x="104" y="0"/>
                </a:cubicBezTo>
                <a:close/>
                <a:moveTo>
                  <a:pt x="35" y="48"/>
                </a:moveTo>
                <a:cubicBezTo>
                  <a:pt x="31" y="48"/>
                  <a:pt x="28" y="44"/>
                  <a:pt x="28" y="40"/>
                </a:cubicBezTo>
                <a:cubicBezTo>
                  <a:pt x="28" y="36"/>
                  <a:pt x="31" y="33"/>
                  <a:pt x="35" y="33"/>
                </a:cubicBezTo>
                <a:cubicBezTo>
                  <a:pt x="39" y="33"/>
                  <a:pt x="42" y="36"/>
                  <a:pt x="42" y="40"/>
                </a:cubicBezTo>
                <a:cubicBezTo>
                  <a:pt x="42" y="44"/>
                  <a:pt x="39" y="48"/>
                  <a:pt x="35" y="48"/>
                </a:cubicBezTo>
                <a:close/>
                <a:moveTo>
                  <a:pt x="61" y="48"/>
                </a:moveTo>
                <a:cubicBezTo>
                  <a:pt x="57" y="48"/>
                  <a:pt x="53" y="44"/>
                  <a:pt x="53" y="40"/>
                </a:cubicBezTo>
                <a:cubicBezTo>
                  <a:pt x="53" y="36"/>
                  <a:pt x="57" y="33"/>
                  <a:pt x="61" y="33"/>
                </a:cubicBezTo>
                <a:cubicBezTo>
                  <a:pt x="65" y="33"/>
                  <a:pt x="68" y="36"/>
                  <a:pt x="68" y="40"/>
                </a:cubicBezTo>
                <a:cubicBezTo>
                  <a:pt x="68" y="44"/>
                  <a:pt x="65" y="48"/>
                  <a:pt x="61" y="48"/>
                </a:cubicBezTo>
                <a:close/>
                <a:moveTo>
                  <a:pt x="86" y="48"/>
                </a:moveTo>
                <a:cubicBezTo>
                  <a:pt x="82" y="48"/>
                  <a:pt x="79" y="44"/>
                  <a:pt x="79" y="40"/>
                </a:cubicBezTo>
                <a:cubicBezTo>
                  <a:pt x="79" y="36"/>
                  <a:pt x="82" y="33"/>
                  <a:pt x="86" y="33"/>
                </a:cubicBezTo>
                <a:cubicBezTo>
                  <a:pt x="90" y="33"/>
                  <a:pt x="94" y="36"/>
                  <a:pt x="94" y="40"/>
                </a:cubicBezTo>
                <a:cubicBezTo>
                  <a:pt x="94" y="44"/>
                  <a:pt x="90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2" name="Oval 9"/>
          <p:cNvSpPr>
            <a:spLocks noChangeArrowheads="1"/>
          </p:cNvSpPr>
          <p:nvPr/>
        </p:nvSpPr>
        <p:spPr bwMode="auto">
          <a:xfrm>
            <a:off x="6702425" y="4551363"/>
            <a:ext cx="1162050" cy="1163637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33" name="Freeform 6">
            <a:hlinkClick r:id="rId3"/>
          </p:cNvPr>
          <p:cNvSpPr>
            <a:spLocks noEditPoints="1" noChangeArrowheads="1"/>
          </p:cNvSpPr>
          <p:nvPr/>
        </p:nvSpPr>
        <p:spPr bwMode="auto">
          <a:xfrm>
            <a:off x="6992938" y="4775200"/>
            <a:ext cx="671512" cy="715963"/>
          </a:xfrm>
          <a:custGeom>
            <a:avLst/>
            <a:gdLst>
              <a:gd name="T0" fmla="*/ 2147483647 w 134"/>
              <a:gd name="T1" fmla="*/ 2147483647 h 143"/>
              <a:gd name="T2" fmla="*/ 2147483647 w 134"/>
              <a:gd name="T3" fmla="*/ 2147483647 h 143"/>
              <a:gd name="T4" fmla="*/ 2147483647 w 134"/>
              <a:gd name="T5" fmla="*/ 2147483647 h 143"/>
              <a:gd name="T6" fmla="*/ 2147483647 w 134"/>
              <a:gd name="T7" fmla="*/ 2147483647 h 143"/>
              <a:gd name="T8" fmla="*/ 2147483647 w 134"/>
              <a:gd name="T9" fmla="*/ 2147483647 h 143"/>
              <a:gd name="T10" fmla="*/ 2147483647 w 134"/>
              <a:gd name="T11" fmla="*/ 2147483647 h 143"/>
              <a:gd name="T12" fmla="*/ 2147483647 w 134"/>
              <a:gd name="T13" fmla="*/ 2147483647 h 143"/>
              <a:gd name="T14" fmla="*/ 2147483647 w 134"/>
              <a:gd name="T15" fmla="*/ 2147483647 h 143"/>
              <a:gd name="T16" fmla="*/ 2147483647 w 134"/>
              <a:gd name="T17" fmla="*/ 2147483647 h 143"/>
              <a:gd name="T18" fmla="*/ 2147483647 w 134"/>
              <a:gd name="T19" fmla="*/ 2147483647 h 143"/>
              <a:gd name="T20" fmla="*/ 2147483647 w 134"/>
              <a:gd name="T21" fmla="*/ 2147483647 h 143"/>
              <a:gd name="T22" fmla="*/ 2147483647 w 134"/>
              <a:gd name="T23" fmla="*/ 2147483647 h 143"/>
              <a:gd name="T24" fmla="*/ 2147483647 w 134"/>
              <a:gd name="T25" fmla="*/ 2147483647 h 143"/>
              <a:gd name="T26" fmla="*/ 2147483647 w 134"/>
              <a:gd name="T27" fmla="*/ 2147483647 h 143"/>
              <a:gd name="T28" fmla="*/ 2147483647 w 134"/>
              <a:gd name="T29" fmla="*/ 2147483647 h 143"/>
              <a:gd name="T30" fmla="*/ 2147483647 w 134"/>
              <a:gd name="T31" fmla="*/ 2147483647 h 143"/>
              <a:gd name="T32" fmla="*/ 2147483647 w 134"/>
              <a:gd name="T33" fmla="*/ 2147483647 h 143"/>
              <a:gd name="T34" fmla="*/ 2147483647 w 134"/>
              <a:gd name="T35" fmla="*/ 2147483647 h 143"/>
              <a:gd name="T36" fmla="*/ 2147483647 w 134"/>
              <a:gd name="T37" fmla="*/ 2147483647 h 143"/>
              <a:gd name="T38" fmla="*/ 2147483647 w 134"/>
              <a:gd name="T39" fmla="*/ 2147483647 h 143"/>
              <a:gd name="T40" fmla="*/ 2147483647 w 134"/>
              <a:gd name="T41" fmla="*/ 2147483647 h 143"/>
              <a:gd name="T42" fmla="*/ 2147483647 w 134"/>
              <a:gd name="T43" fmla="*/ 2147483647 h 143"/>
              <a:gd name="T44" fmla="*/ 2147483647 w 134"/>
              <a:gd name="T45" fmla="*/ 2147483647 h 143"/>
              <a:gd name="T46" fmla="*/ 2147483647 w 134"/>
              <a:gd name="T47" fmla="*/ 2147483647 h 143"/>
              <a:gd name="T48" fmla="*/ 2147483647 w 134"/>
              <a:gd name="T49" fmla="*/ 2147483647 h 143"/>
              <a:gd name="T50" fmla="*/ 2147483647 w 134"/>
              <a:gd name="T51" fmla="*/ 2147483647 h 143"/>
              <a:gd name="T52" fmla="*/ 2147483647 w 134"/>
              <a:gd name="T53" fmla="*/ 2147483647 h 143"/>
              <a:gd name="T54" fmla="*/ 2147483647 w 134"/>
              <a:gd name="T55" fmla="*/ 2147483647 h 143"/>
              <a:gd name="T56" fmla="*/ 2147483647 w 134"/>
              <a:gd name="T57" fmla="*/ 2147483647 h 143"/>
              <a:gd name="T58" fmla="*/ 2147483647 w 134"/>
              <a:gd name="T59" fmla="*/ 2147483647 h 143"/>
              <a:gd name="T60" fmla="*/ 2147483647 w 134"/>
              <a:gd name="T61" fmla="*/ 2147483647 h 143"/>
              <a:gd name="T62" fmla="*/ 2147483647 w 134"/>
              <a:gd name="T63" fmla="*/ 2147483647 h 143"/>
              <a:gd name="T64" fmla="*/ 2147483647 w 134"/>
              <a:gd name="T65" fmla="*/ 2147483647 h 143"/>
              <a:gd name="T66" fmla="*/ 2147483647 w 134"/>
              <a:gd name="T67" fmla="*/ 2147483647 h 143"/>
              <a:gd name="T68" fmla="*/ 2147483647 w 134"/>
              <a:gd name="T69" fmla="*/ 2147483647 h 143"/>
              <a:gd name="T70" fmla="*/ 2147483647 w 134"/>
              <a:gd name="T71" fmla="*/ 2147483647 h 143"/>
              <a:gd name="T72" fmla="*/ 2147483647 w 134"/>
              <a:gd name="T73" fmla="*/ 2147483647 h 143"/>
              <a:gd name="T74" fmla="*/ 2147483647 w 134"/>
              <a:gd name="T75" fmla="*/ 2147483647 h 143"/>
              <a:gd name="T76" fmla="*/ 2147483647 w 134"/>
              <a:gd name="T77" fmla="*/ 2147483647 h 143"/>
              <a:gd name="T78" fmla="*/ 2147483647 w 134"/>
              <a:gd name="T79" fmla="*/ 2147483647 h 143"/>
              <a:gd name="T80" fmla="*/ 2147483647 w 134"/>
              <a:gd name="T81" fmla="*/ 2147483647 h 143"/>
              <a:gd name="T82" fmla="*/ 2147483647 w 134"/>
              <a:gd name="T83" fmla="*/ 2147483647 h 143"/>
              <a:gd name="T84" fmla="*/ 2147483647 w 134"/>
              <a:gd name="T85" fmla="*/ 2147483647 h 143"/>
              <a:gd name="T86" fmla="*/ 2147483647 w 134"/>
              <a:gd name="T87" fmla="*/ 2147483647 h 143"/>
              <a:gd name="T88" fmla="*/ 2147483647 w 134"/>
              <a:gd name="T89" fmla="*/ 2147483647 h 143"/>
              <a:gd name="T90" fmla="*/ 2147483647 w 134"/>
              <a:gd name="T91" fmla="*/ 2147483647 h 143"/>
              <a:gd name="T92" fmla="*/ 2147483647 w 134"/>
              <a:gd name="T93" fmla="*/ 2147483647 h 143"/>
              <a:gd name="T94" fmla="*/ 2147483647 w 134"/>
              <a:gd name="T95" fmla="*/ 2147483647 h 143"/>
              <a:gd name="T96" fmla="*/ 2147483647 w 134"/>
              <a:gd name="T97" fmla="*/ 2147483647 h 143"/>
              <a:gd name="T98" fmla="*/ 2147483647 w 134"/>
              <a:gd name="T99" fmla="*/ 2147483647 h 143"/>
              <a:gd name="T100" fmla="*/ 2147483647 w 134"/>
              <a:gd name="T101" fmla="*/ 2147483647 h 143"/>
              <a:gd name="T102" fmla="*/ 2147483647 w 134"/>
              <a:gd name="T103" fmla="*/ 2147483647 h 143"/>
              <a:gd name="T104" fmla="*/ 2147483647 w 134"/>
              <a:gd name="T105" fmla="*/ 2147483647 h 143"/>
              <a:gd name="T106" fmla="*/ 2147483647 w 134"/>
              <a:gd name="T107" fmla="*/ 2147483647 h 143"/>
              <a:gd name="T108" fmla="*/ 2147483647 w 134"/>
              <a:gd name="T109" fmla="*/ 2147483647 h 143"/>
              <a:gd name="T110" fmla="*/ 2147483647 w 134"/>
              <a:gd name="T111" fmla="*/ 2147483647 h 143"/>
              <a:gd name="T112" fmla="*/ 2147483647 w 134"/>
              <a:gd name="T113" fmla="*/ 2147483647 h 143"/>
              <a:gd name="T114" fmla="*/ 2147483647 w 134"/>
              <a:gd name="T115" fmla="*/ 2147483647 h 143"/>
              <a:gd name="T116" fmla="*/ 2147483647 w 134"/>
              <a:gd name="T117" fmla="*/ 2147483647 h 143"/>
              <a:gd name="T118" fmla="*/ 2147483647 w 134"/>
              <a:gd name="T119" fmla="*/ 2147483647 h 1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34"/>
              <a:gd name="T181" fmla="*/ 0 h 143"/>
              <a:gd name="T182" fmla="*/ 134 w 134"/>
              <a:gd name="T183" fmla="*/ 143 h 14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34" h="143">
                <a:moveTo>
                  <a:pt x="134" y="130"/>
                </a:moveTo>
                <a:cubicBezTo>
                  <a:pt x="134" y="128"/>
                  <a:pt x="133" y="126"/>
                  <a:pt x="130" y="125"/>
                </a:cubicBezTo>
                <a:cubicBezTo>
                  <a:pt x="126" y="125"/>
                  <a:pt x="122" y="128"/>
                  <a:pt x="119" y="132"/>
                </a:cubicBezTo>
                <a:cubicBezTo>
                  <a:pt x="118" y="133"/>
                  <a:pt x="118" y="133"/>
                  <a:pt x="118" y="134"/>
                </a:cubicBezTo>
                <a:cubicBezTo>
                  <a:pt x="116" y="134"/>
                  <a:pt x="115" y="134"/>
                  <a:pt x="114" y="134"/>
                </a:cubicBezTo>
                <a:cubicBezTo>
                  <a:pt x="111" y="133"/>
                  <a:pt x="109" y="132"/>
                  <a:pt x="109" y="130"/>
                </a:cubicBezTo>
                <a:cubicBezTo>
                  <a:pt x="110" y="130"/>
                  <a:pt x="111" y="130"/>
                  <a:pt x="113" y="129"/>
                </a:cubicBezTo>
                <a:cubicBezTo>
                  <a:pt x="120" y="127"/>
                  <a:pt x="123" y="123"/>
                  <a:pt x="123" y="119"/>
                </a:cubicBezTo>
                <a:cubicBezTo>
                  <a:pt x="122" y="118"/>
                  <a:pt x="120" y="116"/>
                  <a:pt x="116" y="117"/>
                </a:cubicBezTo>
                <a:cubicBezTo>
                  <a:pt x="111" y="117"/>
                  <a:pt x="107" y="122"/>
                  <a:pt x="106" y="126"/>
                </a:cubicBezTo>
                <a:cubicBezTo>
                  <a:pt x="103" y="125"/>
                  <a:pt x="100" y="122"/>
                  <a:pt x="98" y="120"/>
                </a:cubicBezTo>
                <a:cubicBezTo>
                  <a:pt x="101" y="118"/>
                  <a:pt x="103" y="117"/>
                  <a:pt x="106" y="115"/>
                </a:cubicBezTo>
                <a:cubicBezTo>
                  <a:pt x="116" y="107"/>
                  <a:pt x="108" y="94"/>
                  <a:pt x="105" y="91"/>
                </a:cubicBezTo>
                <a:cubicBezTo>
                  <a:pt x="94" y="79"/>
                  <a:pt x="77" y="81"/>
                  <a:pt x="76" y="83"/>
                </a:cubicBezTo>
                <a:cubicBezTo>
                  <a:pt x="75" y="84"/>
                  <a:pt x="75" y="85"/>
                  <a:pt x="74" y="86"/>
                </a:cubicBezTo>
                <a:cubicBezTo>
                  <a:pt x="78" y="85"/>
                  <a:pt x="89" y="85"/>
                  <a:pt x="97" y="93"/>
                </a:cubicBezTo>
                <a:cubicBezTo>
                  <a:pt x="98" y="94"/>
                  <a:pt x="99" y="95"/>
                  <a:pt x="99" y="97"/>
                </a:cubicBezTo>
                <a:cubicBezTo>
                  <a:pt x="99" y="96"/>
                  <a:pt x="98" y="95"/>
                  <a:pt x="97" y="95"/>
                </a:cubicBezTo>
                <a:cubicBezTo>
                  <a:pt x="88" y="86"/>
                  <a:pt x="75" y="87"/>
                  <a:pt x="71" y="89"/>
                </a:cubicBezTo>
                <a:cubicBezTo>
                  <a:pt x="70" y="90"/>
                  <a:pt x="69" y="90"/>
                  <a:pt x="67" y="90"/>
                </a:cubicBezTo>
                <a:cubicBezTo>
                  <a:pt x="64" y="90"/>
                  <a:pt x="54" y="79"/>
                  <a:pt x="49" y="73"/>
                </a:cubicBezTo>
                <a:cubicBezTo>
                  <a:pt x="45" y="68"/>
                  <a:pt x="35" y="56"/>
                  <a:pt x="36" y="52"/>
                </a:cubicBezTo>
                <a:cubicBezTo>
                  <a:pt x="37" y="46"/>
                  <a:pt x="43" y="48"/>
                  <a:pt x="46" y="46"/>
                </a:cubicBezTo>
                <a:cubicBezTo>
                  <a:pt x="50" y="43"/>
                  <a:pt x="50" y="11"/>
                  <a:pt x="29" y="1"/>
                </a:cubicBezTo>
                <a:cubicBezTo>
                  <a:pt x="28" y="0"/>
                  <a:pt x="26" y="0"/>
                  <a:pt x="24" y="1"/>
                </a:cubicBezTo>
                <a:cubicBezTo>
                  <a:pt x="23" y="2"/>
                  <a:pt x="22" y="3"/>
                  <a:pt x="20" y="4"/>
                </a:cubicBezTo>
                <a:cubicBezTo>
                  <a:pt x="32" y="10"/>
                  <a:pt x="38" y="25"/>
                  <a:pt x="38" y="32"/>
                </a:cubicBezTo>
                <a:cubicBezTo>
                  <a:pt x="34" y="23"/>
                  <a:pt x="27" y="12"/>
                  <a:pt x="16" y="7"/>
                </a:cubicBezTo>
                <a:cubicBezTo>
                  <a:pt x="12" y="11"/>
                  <a:pt x="8" y="15"/>
                  <a:pt x="6" y="22"/>
                </a:cubicBezTo>
                <a:cubicBezTo>
                  <a:pt x="4" y="31"/>
                  <a:pt x="0" y="45"/>
                  <a:pt x="23" y="78"/>
                </a:cubicBezTo>
                <a:cubicBezTo>
                  <a:pt x="24" y="81"/>
                  <a:pt x="27" y="85"/>
                  <a:pt x="32" y="90"/>
                </a:cubicBezTo>
                <a:cubicBezTo>
                  <a:pt x="32" y="91"/>
                  <a:pt x="33" y="91"/>
                  <a:pt x="34" y="92"/>
                </a:cubicBezTo>
                <a:cubicBezTo>
                  <a:pt x="63" y="124"/>
                  <a:pt x="78" y="123"/>
                  <a:pt x="87" y="123"/>
                </a:cubicBezTo>
                <a:cubicBezTo>
                  <a:pt x="90" y="122"/>
                  <a:pt x="92" y="122"/>
                  <a:pt x="95" y="121"/>
                </a:cubicBezTo>
                <a:cubicBezTo>
                  <a:pt x="97" y="125"/>
                  <a:pt x="101" y="128"/>
                  <a:pt x="106" y="130"/>
                </a:cubicBezTo>
                <a:cubicBezTo>
                  <a:pt x="106" y="132"/>
                  <a:pt x="107" y="136"/>
                  <a:pt x="114" y="137"/>
                </a:cubicBezTo>
                <a:cubicBezTo>
                  <a:pt x="115" y="137"/>
                  <a:pt x="116" y="137"/>
                  <a:pt x="116" y="137"/>
                </a:cubicBezTo>
                <a:cubicBezTo>
                  <a:pt x="116" y="138"/>
                  <a:pt x="117" y="139"/>
                  <a:pt x="117" y="140"/>
                </a:cubicBezTo>
                <a:cubicBezTo>
                  <a:pt x="118" y="142"/>
                  <a:pt x="120" y="143"/>
                  <a:pt x="124" y="143"/>
                </a:cubicBezTo>
                <a:cubicBezTo>
                  <a:pt x="127" y="143"/>
                  <a:pt x="130" y="142"/>
                  <a:pt x="131" y="141"/>
                </a:cubicBezTo>
                <a:cubicBezTo>
                  <a:pt x="132" y="141"/>
                  <a:pt x="132" y="141"/>
                  <a:pt x="132" y="141"/>
                </a:cubicBezTo>
                <a:cubicBezTo>
                  <a:pt x="133" y="141"/>
                  <a:pt x="133" y="140"/>
                  <a:pt x="133" y="139"/>
                </a:cubicBezTo>
                <a:cubicBezTo>
                  <a:pt x="133" y="138"/>
                  <a:pt x="132" y="138"/>
                  <a:pt x="131" y="138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29" y="139"/>
                  <a:pt x="127" y="140"/>
                  <a:pt x="124" y="140"/>
                </a:cubicBezTo>
                <a:cubicBezTo>
                  <a:pt x="122" y="140"/>
                  <a:pt x="120" y="139"/>
                  <a:pt x="120" y="138"/>
                </a:cubicBezTo>
                <a:cubicBezTo>
                  <a:pt x="120" y="138"/>
                  <a:pt x="120" y="138"/>
                  <a:pt x="120" y="137"/>
                </a:cubicBezTo>
                <a:cubicBezTo>
                  <a:pt x="128" y="137"/>
                  <a:pt x="133" y="133"/>
                  <a:pt x="134" y="130"/>
                </a:cubicBezTo>
                <a:close/>
                <a:moveTo>
                  <a:pt x="116" y="120"/>
                </a:moveTo>
                <a:cubicBezTo>
                  <a:pt x="117" y="120"/>
                  <a:pt x="117" y="120"/>
                  <a:pt x="117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120" y="121"/>
                  <a:pt x="118" y="124"/>
                  <a:pt x="112" y="126"/>
                </a:cubicBezTo>
                <a:cubicBezTo>
                  <a:pt x="111" y="127"/>
                  <a:pt x="110" y="127"/>
                  <a:pt x="109" y="127"/>
                </a:cubicBezTo>
                <a:cubicBezTo>
                  <a:pt x="110" y="124"/>
                  <a:pt x="113" y="120"/>
                  <a:pt x="116" y="120"/>
                </a:cubicBezTo>
                <a:close/>
                <a:moveTo>
                  <a:pt x="121" y="134"/>
                </a:moveTo>
                <a:cubicBezTo>
                  <a:pt x="121" y="134"/>
                  <a:pt x="121" y="134"/>
                  <a:pt x="121" y="134"/>
                </a:cubicBezTo>
                <a:cubicBezTo>
                  <a:pt x="124" y="131"/>
                  <a:pt x="127" y="128"/>
                  <a:pt x="129" y="128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30" y="129"/>
                  <a:pt x="131" y="129"/>
                  <a:pt x="131" y="129"/>
                </a:cubicBezTo>
                <a:cubicBezTo>
                  <a:pt x="130" y="131"/>
                  <a:pt x="127" y="133"/>
                  <a:pt x="121" y="134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4" name="Oval 9"/>
          <p:cNvSpPr>
            <a:spLocks noChangeArrowheads="1"/>
          </p:cNvSpPr>
          <p:nvPr/>
        </p:nvSpPr>
        <p:spPr bwMode="auto">
          <a:xfrm>
            <a:off x="9744075" y="2946400"/>
            <a:ext cx="1162050" cy="1166813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35" name="Freeform 17">
            <a:hlinkClick r:id="rId3"/>
          </p:cNvPr>
          <p:cNvSpPr>
            <a:spLocks noChangeArrowheads="1"/>
          </p:cNvSpPr>
          <p:nvPr/>
        </p:nvSpPr>
        <p:spPr bwMode="auto">
          <a:xfrm>
            <a:off x="9991725" y="3216275"/>
            <a:ext cx="666750" cy="620713"/>
          </a:xfrm>
          <a:custGeom>
            <a:avLst/>
            <a:gdLst>
              <a:gd name="T0" fmla="*/ 2147483647 w 133"/>
              <a:gd name="T1" fmla="*/ 2147483647 h 123"/>
              <a:gd name="T2" fmla="*/ 2147483647 w 133"/>
              <a:gd name="T3" fmla="*/ 2147483647 h 123"/>
              <a:gd name="T4" fmla="*/ 2147483647 w 133"/>
              <a:gd name="T5" fmla="*/ 2147483647 h 123"/>
              <a:gd name="T6" fmla="*/ 2147483647 w 133"/>
              <a:gd name="T7" fmla="*/ 2147483647 h 123"/>
              <a:gd name="T8" fmla="*/ 2147483647 w 133"/>
              <a:gd name="T9" fmla="*/ 2147483647 h 123"/>
              <a:gd name="T10" fmla="*/ 2147483647 w 133"/>
              <a:gd name="T11" fmla="*/ 2147483647 h 123"/>
              <a:gd name="T12" fmla="*/ 2147483647 w 133"/>
              <a:gd name="T13" fmla="*/ 2147483647 h 123"/>
              <a:gd name="T14" fmla="*/ 2147483647 w 133"/>
              <a:gd name="T15" fmla="*/ 2147483647 h 123"/>
              <a:gd name="T16" fmla="*/ 2147483647 w 133"/>
              <a:gd name="T17" fmla="*/ 2147483647 h 123"/>
              <a:gd name="T18" fmla="*/ 2147483647 w 133"/>
              <a:gd name="T19" fmla="*/ 2147483647 h 123"/>
              <a:gd name="T20" fmla="*/ 2147483647 w 133"/>
              <a:gd name="T21" fmla="*/ 0 h 123"/>
              <a:gd name="T22" fmla="*/ 2147483647 w 133"/>
              <a:gd name="T23" fmla="*/ 2147483647 h 123"/>
              <a:gd name="T24" fmla="*/ 2147483647 w 133"/>
              <a:gd name="T25" fmla="*/ 2147483647 h 123"/>
              <a:gd name="T26" fmla="*/ 2147483647 w 133"/>
              <a:gd name="T27" fmla="*/ 2147483647 h 123"/>
              <a:gd name="T28" fmla="*/ 0 w 133"/>
              <a:gd name="T29" fmla="*/ 2147483647 h 123"/>
              <a:gd name="T30" fmla="*/ 0 w 133"/>
              <a:gd name="T31" fmla="*/ 2147483647 h 123"/>
              <a:gd name="T32" fmla="*/ 2147483647 w 133"/>
              <a:gd name="T33" fmla="*/ 2147483647 h 123"/>
              <a:gd name="T34" fmla="*/ 2147483647 w 133"/>
              <a:gd name="T35" fmla="*/ 2147483647 h 123"/>
              <a:gd name="T36" fmla="*/ 2147483647 w 133"/>
              <a:gd name="T37" fmla="*/ 2147483647 h 123"/>
              <a:gd name="T38" fmla="*/ 2147483647 w 133"/>
              <a:gd name="T39" fmla="*/ 2147483647 h 123"/>
              <a:gd name="T40" fmla="*/ 2147483647 w 133"/>
              <a:gd name="T41" fmla="*/ 2147483647 h 123"/>
              <a:gd name="T42" fmla="*/ 2147483647 w 133"/>
              <a:gd name="T43" fmla="*/ 2147483647 h 123"/>
              <a:gd name="T44" fmla="*/ 2147483647 w 133"/>
              <a:gd name="T45" fmla="*/ 2147483647 h 123"/>
              <a:gd name="T46" fmla="*/ 2147483647 w 133"/>
              <a:gd name="T47" fmla="*/ 2147483647 h 123"/>
              <a:gd name="T48" fmla="*/ 2147483647 w 133"/>
              <a:gd name="T49" fmla="*/ 2147483647 h 123"/>
              <a:gd name="T50" fmla="*/ 2147483647 w 133"/>
              <a:gd name="T51" fmla="*/ 2147483647 h 123"/>
              <a:gd name="T52" fmla="*/ 2147483647 w 133"/>
              <a:gd name="T53" fmla="*/ 2147483647 h 123"/>
              <a:gd name="T54" fmla="*/ 2147483647 w 133"/>
              <a:gd name="T55" fmla="*/ 2147483647 h 123"/>
              <a:gd name="T56" fmla="*/ 2147483647 w 133"/>
              <a:gd name="T57" fmla="*/ 2147483647 h 123"/>
              <a:gd name="T58" fmla="*/ 2147483647 w 133"/>
              <a:gd name="T59" fmla="*/ 2147483647 h 123"/>
              <a:gd name="T60" fmla="*/ 2147483647 w 133"/>
              <a:gd name="T61" fmla="*/ 2147483647 h 12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33"/>
              <a:gd name="T94" fmla="*/ 0 h 123"/>
              <a:gd name="T95" fmla="*/ 133 w 133"/>
              <a:gd name="T96" fmla="*/ 123 h 12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6" name="Oval 9"/>
          <p:cNvSpPr>
            <a:spLocks noChangeArrowheads="1"/>
          </p:cNvSpPr>
          <p:nvPr/>
        </p:nvSpPr>
        <p:spPr bwMode="auto">
          <a:xfrm>
            <a:off x="9744075" y="4551363"/>
            <a:ext cx="1162050" cy="1163637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grpSp>
        <p:nvGrpSpPr>
          <p:cNvPr id="29" name="组合 45"/>
          <p:cNvGrpSpPr>
            <a:grpSpLocks/>
          </p:cNvGrpSpPr>
          <p:nvPr/>
        </p:nvGrpSpPr>
        <p:grpSpPr bwMode="auto">
          <a:xfrm>
            <a:off x="10004650" y="4795883"/>
            <a:ext cx="607738" cy="665613"/>
            <a:chOff x="0" y="0"/>
            <a:chExt cx="455613" cy="500063"/>
          </a:xfrm>
          <a:solidFill>
            <a:schemeClr val="bg1"/>
          </a:solidFill>
        </p:grpSpPr>
        <p:sp>
          <p:nvSpPr>
            <p:cNvPr id="30" name="Freeform 19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323850" y="95250"/>
              <a:ext cx="131763" cy="320675"/>
            </a:xfrm>
            <a:custGeom>
              <a:avLst/>
              <a:gdLst>
                <a:gd name="T0" fmla="*/ 178932550 w 83"/>
                <a:gd name="T1" fmla="*/ 95765933 h 202"/>
                <a:gd name="T2" fmla="*/ 105846975 w 83"/>
                <a:gd name="T3" fmla="*/ 22682199 h 202"/>
                <a:gd name="T4" fmla="*/ 0 w 83"/>
                <a:gd name="T5" fmla="*/ 131048135 h 202"/>
                <a:gd name="T6" fmla="*/ 0 w 83"/>
                <a:gd name="T7" fmla="*/ 509071607 h 202"/>
                <a:gd name="T8" fmla="*/ 209174579 w 83"/>
                <a:gd name="T9" fmla="*/ 509071607 h 202"/>
                <a:gd name="T10" fmla="*/ 209174579 w 83"/>
                <a:gd name="T11" fmla="*/ 0 h 202"/>
                <a:gd name="T12" fmla="*/ 178932550 w 83"/>
                <a:gd name="T13" fmla="*/ 95765933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202"/>
                <a:gd name="T23" fmla="*/ 83 w 83"/>
                <a:gd name="T24" fmla="*/ 202 h 2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  <p:sp>
          <p:nvSpPr>
            <p:cNvPr id="31" name="Freeform 20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161925" y="204788"/>
              <a:ext cx="131763" cy="211138"/>
            </a:xfrm>
            <a:custGeom>
              <a:avLst/>
              <a:gdLst>
                <a:gd name="T0" fmla="*/ 155898208 w 35"/>
                <a:gd name="T1" fmla="*/ 127938341 h 56"/>
                <a:gd name="T2" fmla="*/ 0 w 35"/>
                <a:gd name="T3" fmla="*/ 28431994 h 56"/>
                <a:gd name="T4" fmla="*/ 0 w 35"/>
                <a:gd name="T5" fmla="*/ 796058145 h 56"/>
                <a:gd name="T6" fmla="*/ 496042538 w 35"/>
                <a:gd name="T7" fmla="*/ 796058145 h 56"/>
                <a:gd name="T8" fmla="*/ 496042538 w 35"/>
                <a:gd name="T9" fmla="*/ 0 h 56"/>
                <a:gd name="T10" fmla="*/ 368488363 w 35"/>
                <a:gd name="T11" fmla="*/ 113724204 h 56"/>
                <a:gd name="T12" fmla="*/ 240934246 w 35"/>
                <a:gd name="T13" fmla="*/ 156370327 h 56"/>
                <a:gd name="T14" fmla="*/ 155898208 w 35"/>
                <a:gd name="T15" fmla="*/ 127938341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56"/>
                <a:gd name="T26" fmla="*/ 35 w 35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  <p:sp>
          <p:nvSpPr>
            <p:cNvPr id="32" name="Freeform 21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174625"/>
              <a:ext cx="131763" cy="241300"/>
            </a:xfrm>
            <a:custGeom>
              <a:avLst/>
              <a:gdLst>
                <a:gd name="T0" fmla="*/ 209174579 w 83"/>
                <a:gd name="T1" fmla="*/ 35282186 h 152"/>
                <a:gd name="T2" fmla="*/ 161290602 w 83"/>
                <a:gd name="T3" fmla="*/ 0 h 152"/>
                <a:gd name="T4" fmla="*/ 0 w 83"/>
                <a:gd name="T5" fmla="*/ 138607794 h 152"/>
                <a:gd name="T6" fmla="*/ 0 w 83"/>
                <a:gd name="T7" fmla="*/ 383063695 h 152"/>
                <a:gd name="T8" fmla="*/ 209174579 w 83"/>
                <a:gd name="T9" fmla="*/ 383063695 h 152"/>
                <a:gd name="T10" fmla="*/ 209174579 w 83"/>
                <a:gd name="T11" fmla="*/ 35282186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152"/>
                <a:gd name="T20" fmla="*/ 83 w 83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  <p:sp>
          <p:nvSpPr>
            <p:cNvPr id="33" name="Rectangle 22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450850"/>
              <a:ext cx="455613" cy="49213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  <p:sp>
          <p:nvSpPr>
            <p:cNvPr id="34" name="Freeform 23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50850" cy="223838"/>
            </a:xfrm>
            <a:custGeom>
              <a:avLst/>
              <a:gdLst>
                <a:gd name="T0" fmla="*/ 127042042 w 120"/>
                <a:gd name="T1" fmla="*/ 762851325 h 59"/>
                <a:gd name="T2" fmla="*/ 367006952 w 120"/>
                <a:gd name="T3" fmla="*/ 546950146 h 59"/>
                <a:gd name="T4" fmla="*/ 818709813 w 120"/>
                <a:gd name="T5" fmla="*/ 834817121 h 59"/>
                <a:gd name="T6" fmla="*/ 846940530 w 120"/>
                <a:gd name="T7" fmla="*/ 849211039 h 59"/>
                <a:gd name="T8" fmla="*/ 903401964 w 120"/>
                <a:gd name="T9" fmla="*/ 834817121 h 59"/>
                <a:gd name="T10" fmla="*/ 1482146925 w 120"/>
                <a:gd name="T11" fmla="*/ 287867094 h 59"/>
                <a:gd name="T12" fmla="*/ 1580954435 w 120"/>
                <a:gd name="T13" fmla="*/ 403014643 h 59"/>
                <a:gd name="T14" fmla="*/ 1693881060 w 120"/>
                <a:gd name="T15" fmla="*/ 0 h 59"/>
                <a:gd name="T16" fmla="*/ 1298643508 w 120"/>
                <a:gd name="T17" fmla="*/ 100753661 h 59"/>
                <a:gd name="T18" fmla="*/ 1369220300 w 120"/>
                <a:gd name="T19" fmla="*/ 187113403 h 59"/>
                <a:gd name="T20" fmla="*/ 846940530 w 120"/>
                <a:gd name="T21" fmla="*/ 690885530 h 59"/>
                <a:gd name="T22" fmla="*/ 395237669 w 120"/>
                <a:gd name="T23" fmla="*/ 388620725 h 59"/>
                <a:gd name="T24" fmla="*/ 310545518 w 120"/>
                <a:gd name="T25" fmla="*/ 403014643 h 59"/>
                <a:gd name="T26" fmla="*/ 28230724 w 120"/>
                <a:gd name="T27" fmla="*/ 647703777 h 59"/>
                <a:gd name="T28" fmla="*/ 28230724 w 120"/>
                <a:gd name="T29" fmla="*/ 748457408 h 59"/>
                <a:gd name="T30" fmla="*/ 127042042 w 120"/>
                <a:gd name="T31" fmla="*/ 762851325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59"/>
                <a:gd name="T50" fmla="*/ 120 w 120"/>
                <a:gd name="T51" fmla="*/ 59 h 5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chemeClr val="bg1"/>
                </a:solidFill>
                <a:latin typeface="宋体" pitchFamily="2" charset="-122"/>
                <a:ea typeface="+mn-ea"/>
                <a:sym typeface="宋体" pitchFamily="2" charset="-122"/>
              </a:endParaRPr>
            </a:p>
          </p:txBody>
        </p:sp>
      </p:grpSp>
      <p:sp>
        <p:nvSpPr>
          <p:cNvPr id="30738" name="Oval 9"/>
          <p:cNvSpPr>
            <a:spLocks noChangeArrowheads="1"/>
          </p:cNvSpPr>
          <p:nvPr/>
        </p:nvSpPr>
        <p:spPr bwMode="auto">
          <a:xfrm>
            <a:off x="8261350" y="4551363"/>
            <a:ext cx="1162050" cy="1163637"/>
          </a:xfrm>
          <a:prstGeom prst="ellips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  <a:sym typeface="宋体" pitchFamily="2" charset="-122"/>
            </a:endParaRPr>
          </a:p>
        </p:txBody>
      </p:sp>
      <p:sp>
        <p:nvSpPr>
          <p:cNvPr id="30739" name="Freeform 24">
            <a:hlinkClick r:id="rId3"/>
          </p:cNvPr>
          <p:cNvSpPr>
            <a:spLocks noEditPoints="1" noChangeArrowheads="1"/>
          </p:cNvSpPr>
          <p:nvPr/>
        </p:nvSpPr>
        <p:spPr bwMode="auto">
          <a:xfrm>
            <a:off x="8410575" y="4906963"/>
            <a:ext cx="917575" cy="550862"/>
          </a:xfrm>
          <a:custGeom>
            <a:avLst/>
            <a:gdLst>
              <a:gd name="T0" fmla="*/ 2147483647 w 183"/>
              <a:gd name="T1" fmla="*/ 2147483647 h 110"/>
              <a:gd name="T2" fmla="*/ 2147483647 w 183"/>
              <a:gd name="T3" fmla="*/ 2147483647 h 110"/>
              <a:gd name="T4" fmla="*/ 2147483647 w 183"/>
              <a:gd name="T5" fmla="*/ 2147483647 h 110"/>
              <a:gd name="T6" fmla="*/ 2147483647 w 183"/>
              <a:gd name="T7" fmla="*/ 2147483647 h 110"/>
              <a:gd name="T8" fmla="*/ 2147483647 w 183"/>
              <a:gd name="T9" fmla="*/ 2147483647 h 110"/>
              <a:gd name="T10" fmla="*/ 2147483647 w 183"/>
              <a:gd name="T11" fmla="*/ 2147483647 h 110"/>
              <a:gd name="T12" fmla="*/ 2147483647 w 183"/>
              <a:gd name="T13" fmla="*/ 2147483647 h 110"/>
              <a:gd name="T14" fmla="*/ 2147483647 w 183"/>
              <a:gd name="T15" fmla="*/ 2147483647 h 110"/>
              <a:gd name="T16" fmla="*/ 2147483647 w 183"/>
              <a:gd name="T17" fmla="*/ 2147483647 h 110"/>
              <a:gd name="T18" fmla="*/ 2147483647 w 183"/>
              <a:gd name="T19" fmla="*/ 2147483647 h 110"/>
              <a:gd name="T20" fmla="*/ 2147483647 w 183"/>
              <a:gd name="T21" fmla="*/ 2147483647 h 110"/>
              <a:gd name="T22" fmla="*/ 2147483647 w 183"/>
              <a:gd name="T23" fmla="*/ 2147483647 h 110"/>
              <a:gd name="T24" fmla="*/ 2147483647 w 183"/>
              <a:gd name="T25" fmla="*/ 2147483647 h 110"/>
              <a:gd name="T26" fmla="*/ 2147483647 w 183"/>
              <a:gd name="T27" fmla="*/ 2147483647 h 110"/>
              <a:gd name="T28" fmla="*/ 2147483647 w 183"/>
              <a:gd name="T29" fmla="*/ 2147483647 h 110"/>
              <a:gd name="T30" fmla="*/ 2147483647 w 183"/>
              <a:gd name="T31" fmla="*/ 2147483647 h 110"/>
              <a:gd name="T32" fmla="*/ 2147483647 w 183"/>
              <a:gd name="T33" fmla="*/ 2147483647 h 110"/>
              <a:gd name="T34" fmla="*/ 2147483647 w 183"/>
              <a:gd name="T35" fmla="*/ 2147483647 h 110"/>
              <a:gd name="T36" fmla="*/ 2147483647 w 183"/>
              <a:gd name="T37" fmla="*/ 2147483647 h 110"/>
              <a:gd name="T38" fmla="*/ 2147483647 w 183"/>
              <a:gd name="T39" fmla="*/ 2147483647 h 110"/>
              <a:gd name="T40" fmla="*/ 2147483647 w 183"/>
              <a:gd name="T41" fmla="*/ 2147483647 h 110"/>
              <a:gd name="T42" fmla="*/ 2147483647 w 183"/>
              <a:gd name="T43" fmla="*/ 2147483647 h 110"/>
              <a:gd name="T44" fmla="*/ 2147483647 w 183"/>
              <a:gd name="T45" fmla="*/ 2147483647 h 110"/>
              <a:gd name="T46" fmla="*/ 2147483647 w 183"/>
              <a:gd name="T47" fmla="*/ 2147483647 h 110"/>
              <a:gd name="T48" fmla="*/ 2147483647 w 183"/>
              <a:gd name="T49" fmla="*/ 2147483647 h 110"/>
              <a:gd name="T50" fmla="*/ 2147483647 w 183"/>
              <a:gd name="T51" fmla="*/ 2147483647 h 110"/>
              <a:gd name="T52" fmla="*/ 2147483647 w 183"/>
              <a:gd name="T53" fmla="*/ 2147483647 h 110"/>
              <a:gd name="T54" fmla="*/ 2147483647 w 183"/>
              <a:gd name="T55" fmla="*/ 2147483647 h 110"/>
              <a:gd name="T56" fmla="*/ 2147483647 w 183"/>
              <a:gd name="T57" fmla="*/ 2147483647 h 110"/>
              <a:gd name="T58" fmla="*/ 2147483647 w 183"/>
              <a:gd name="T59" fmla="*/ 2147483647 h 110"/>
              <a:gd name="T60" fmla="*/ 2147483647 w 183"/>
              <a:gd name="T61" fmla="*/ 2147483647 h 110"/>
              <a:gd name="T62" fmla="*/ 2147483647 w 183"/>
              <a:gd name="T63" fmla="*/ 2147483647 h 110"/>
              <a:gd name="T64" fmla="*/ 2147483647 w 183"/>
              <a:gd name="T65" fmla="*/ 2147483647 h 110"/>
              <a:gd name="T66" fmla="*/ 2147483647 w 183"/>
              <a:gd name="T67" fmla="*/ 2147483647 h 110"/>
              <a:gd name="T68" fmla="*/ 2147483647 w 183"/>
              <a:gd name="T69" fmla="*/ 2147483647 h 110"/>
              <a:gd name="T70" fmla="*/ 2147483647 w 183"/>
              <a:gd name="T71" fmla="*/ 2147483647 h 110"/>
              <a:gd name="T72" fmla="*/ 2147483647 w 183"/>
              <a:gd name="T73" fmla="*/ 2147483647 h 110"/>
              <a:gd name="T74" fmla="*/ 2147483647 w 183"/>
              <a:gd name="T75" fmla="*/ 2147483647 h 110"/>
              <a:gd name="T76" fmla="*/ 2147483647 w 183"/>
              <a:gd name="T77" fmla="*/ 2147483647 h 110"/>
              <a:gd name="T78" fmla="*/ 2147483647 w 183"/>
              <a:gd name="T79" fmla="*/ 2147483647 h 110"/>
              <a:gd name="T80" fmla="*/ 2147483647 w 183"/>
              <a:gd name="T81" fmla="*/ 2147483647 h 110"/>
              <a:gd name="T82" fmla="*/ 2147483647 w 183"/>
              <a:gd name="T83" fmla="*/ 2147483647 h 110"/>
              <a:gd name="T84" fmla="*/ 2147483647 w 183"/>
              <a:gd name="T85" fmla="*/ 2147483647 h 1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83"/>
              <a:gd name="T130" fmla="*/ 0 h 110"/>
              <a:gd name="T131" fmla="*/ 183 w 183"/>
              <a:gd name="T132" fmla="*/ 110 h 11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83" h="110">
                <a:moveTo>
                  <a:pt x="145" y="68"/>
                </a:moveTo>
                <a:cubicBezTo>
                  <a:pt x="146" y="67"/>
                  <a:pt x="146" y="66"/>
                  <a:pt x="147" y="65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56" y="0"/>
                  <a:pt x="156" y="0"/>
                  <a:pt x="156" y="0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21" y="17"/>
                  <a:pt x="120" y="17"/>
                  <a:pt x="120" y="17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6" y="16"/>
                  <a:pt x="115" y="16"/>
                  <a:pt x="115" y="16"/>
                </a:cubicBezTo>
                <a:cubicBezTo>
                  <a:pt x="106" y="14"/>
                  <a:pt x="91" y="13"/>
                  <a:pt x="81" y="20"/>
                </a:cubicBezTo>
                <a:cubicBezTo>
                  <a:pt x="80" y="20"/>
                  <a:pt x="79" y="21"/>
                  <a:pt x="78" y="22"/>
                </a:cubicBezTo>
                <a:cubicBezTo>
                  <a:pt x="75" y="20"/>
                  <a:pt x="72" y="19"/>
                  <a:pt x="69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2"/>
                  <a:pt x="55" y="22"/>
                  <a:pt x="55" y="22"/>
                </a:cubicBezTo>
                <a:cubicBezTo>
                  <a:pt x="59" y="14"/>
                  <a:pt x="59" y="14"/>
                  <a:pt x="59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2" y="73"/>
                  <a:pt x="32" y="73"/>
                  <a:pt x="32" y="73"/>
                </a:cubicBezTo>
                <a:cubicBezTo>
                  <a:pt x="36" y="65"/>
                  <a:pt x="36" y="65"/>
                  <a:pt x="36" y="65"/>
                </a:cubicBezTo>
                <a:cubicBezTo>
                  <a:pt x="37" y="68"/>
                  <a:pt x="39" y="70"/>
                  <a:pt x="41" y="72"/>
                </a:cubicBezTo>
                <a:cubicBezTo>
                  <a:pt x="40" y="74"/>
                  <a:pt x="39" y="76"/>
                  <a:pt x="39" y="79"/>
                </a:cubicBezTo>
                <a:cubicBezTo>
                  <a:pt x="40" y="83"/>
                  <a:pt x="44" y="87"/>
                  <a:pt x="49" y="87"/>
                </a:cubicBezTo>
                <a:cubicBezTo>
                  <a:pt x="49" y="87"/>
                  <a:pt x="49" y="87"/>
                  <a:pt x="50" y="87"/>
                </a:cubicBezTo>
                <a:cubicBezTo>
                  <a:pt x="51" y="86"/>
                  <a:pt x="51" y="86"/>
                  <a:pt x="52" y="86"/>
                </a:cubicBezTo>
                <a:cubicBezTo>
                  <a:pt x="52" y="87"/>
                  <a:pt x="52" y="87"/>
                  <a:pt x="52" y="88"/>
                </a:cubicBezTo>
                <a:cubicBezTo>
                  <a:pt x="53" y="92"/>
                  <a:pt x="57" y="96"/>
                  <a:pt x="61" y="96"/>
                </a:cubicBezTo>
                <a:cubicBezTo>
                  <a:pt x="62" y="96"/>
                  <a:pt x="62" y="96"/>
                  <a:pt x="63" y="96"/>
                </a:cubicBezTo>
                <a:cubicBezTo>
                  <a:pt x="63" y="96"/>
                  <a:pt x="64" y="95"/>
                  <a:pt x="65" y="95"/>
                </a:cubicBezTo>
                <a:cubicBezTo>
                  <a:pt x="65" y="96"/>
                  <a:pt x="65" y="96"/>
                  <a:pt x="65" y="97"/>
                </a:cubicBezTo>
                <a:cubicBezTo>
                  <a:pt x="66" y="101"/>
                  <a:pt x="69" y="105"/>
                  <a:pt x="74" y="105"/>
                </a:cubicBezTo>
                <a:cubicBezTo>
                  <a:pt x="74" y="105"/>
                  <a:pt x="75" y="105"/>
                  <a:pt x="75" y="105"/>
                </a:cubicBezTo>
                <a:cubicBezTo>
                  <a:pt x="78" y="104"/>
                  <a:pt x="80" y="103"/>
                  <a:pt x="82" y="100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8" y="110"/>
                  <a:pt x="102" y="109"/>
                  <a:pt x="104" y="106"/>
                </a:cubicBezTo>
                <a:cubicBezTo>
                  <a:pt x="106" y="103"/>
                  <a:pt x="105" y="99"/>
                  <a:pt x="102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2" y="97"/>
                  <a:pt x="103" y="96"/>
                  <a:pt x="104" y="96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1" y="101"/>
                  <a:pt x="113" y="101"/>
                  <a:pt x="114" y="101"/>
                </a:cubicBezTo>
                <a:cubicBezTo>
                  <a:pt x="116" y="101"/>
                  <a:pt x="118" y="100"/>
                  <a:pt x="119" y="98"/>
                </a:cubicBezTo>
                <a:cubicBezTo>
                  <a:pt x="120" y="96"/>
                  <a:pt x="121" y="94"/>
                  <a:pt x="120" y="93"/>
                </a:cubicBezTo>
                <a:cubicBezTo>
                  <a:pt x="120" y="91"/>
                  <a:pt x="119" y="89"/>
                  <a:pt x="117" y="89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6" y="87"/>
                  <a:pt x="117" y="87"/>
                  <a:pt x="117" y="86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4" y="91"/>
                  <a:pt x="125" y="91"/>
                  <a:pt x="127" y="91"/>
                </a:cubicBezTo>
                <a:cubicBezTo>
                  <a:pt x="129" y="91"/>
                  <a:pt x="131" y="90"/>
                  <a:pt x="132" y="88"/>
                </a:cubicBezTo>
                <a:cubicBezTo>
                  <a:pt x="134" y="85"/>
                  <a:pt x="133" y="81"/>
                  <a:pt x="130" y="79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80"/>
                  <a:pt x="137" y="80"/>
                  <a:pt x="138" y="80"/>
                </a:cubicBezTo>
                <a:cubicBezTo>
                  <a:pt x="140" y="80"/>
                  <a:pt x="143" y="79"/>
                  <a:pt x="144" y="77"/>
                </a:cubicBezTo>
                <a:cubicBezTo>
                  <a:pt x="145" y="75"/>
                  <a:pt x="145" y="72"/>
                  <a:pt x="143" y="70"/>
                </a:cubicBezTo>
                <a:cubicBezTo>
                  <a:pt x="144" y="69"/>
                  <a:pt x="144" y="69"/>
                  <a:pt x="144" y="69"/>
                </a:cubicBezTo>
                <a:lnTo>
                  <a:pt x="145" y="68"/>
                </a:lnTo>
                <a:close/>
                <a:moveTo>
                  <a:pt x="29" y="66"/>
                </a:moveTo>
                <a:cubicBezTo>
                  <a:pt x="8" y="56"/>
                  <a:pt x="8" y="56"/>
                  <a:pt x="8" y="56"/>
                </a:cubicBezTo>
                <a:cubicBezTo>
                  <a:pt x="30" y="7"/>
                  <a:pt x="30" y="7"/>
                  <a:pt x="30" y="7"/>
                </a:cubicBezTo>
                <a:cubicBezTo>
                  <a:pt x="51" y="17"/>
                  <a:pt x="51" y="17"/>
                  <a:pt x="51" y="17"/>
                </a:cubicBezTo>
                <a:lnTo>
                  <a:pt x="29" y="66"/>
                </a:lnTo>
                <a:close/>
                <a:moveTo>
                  <a:pt x="153" y="7"/>
                </a:moveTo>
                <a:cubicBezTo>
                  <a:pt x="175" y="56"/>
                  <a:pt x="175" y="56"/>
                  <a:pt x="175" y="56"/>
                </a:cubicBezTo>
                <a:cubicBezTo>
                  <a:pt x="154" y="66"/>
                  <a:pt x="154" y="66"/>
                  <a:pt x="154" y="66"/>
                </a:cubicBezTo>
                <a:cubicBezTo>
                  <a:pt x="132" y="17"/>
                  <a:pt x="132" y="17"/>
                  <a:pt x="132" y="17"/>
                </a:cubicBezTo>
                <a:lnTo>
                  <a:pt x="153" y="7"/>
                </a:lnTo>
                <a:close/>
                <a:moveTo>
                  <a:pt x="85" y="23"/>
                </a:moveTo>
                <a:cubicBezTo>
                  <a:pt x="86" y="23"/>
                  <a:pt x="87" y="23"/>
                  <a:pt x="87" y="23"/>
                </a:cubicBezTo>
                <a:cubicBezTo>
                  <a:pt x="88" y="22"/>
                  <a:pt x="89" y="22"/>
                  <a:pt x="89" y="22"/>
                </a:cubicBezTo>
                <a:cubicBezTo>
                  <a:pt x="90" y="22"/>
                  <a:pt x="91" y="21"/>
                  <a:pt x="91" y="21"/>
                </a:cubicBezTo>
                <a:cubicBezTo>
                  <a:pt x="92" y="21"/>
                  <a:pt x="93" y="21"/>
                  <a:pt x="94" y="21"/>
                </a:cubicBezTo>
                <a:cubicBezTo>
                  <a:pt x="95" y="21"/>
                  <a:pt x="95" y="21"/>
                  <a:pt x="96" y="21"/>
                </a:cubicBezTo>
                <a:cubicBezTo>
                  <a:pt x="97" y="21"/>
                  <a:pt x="98" y="20"/>
                  <a:pt x="100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5" y="20"/>
                  <a:pt x="110" y="21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6" y="22"/>
                  <a:pt x="118" y="22"/>
                  <a:pt x="119" y="23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44" y="59"/>
                  <a:pt x="144" y="59"/>
                  <a:pt x="144" y="59"/>
                </a:cubicBezTo>
                <a:cubicBezTo>
                  <a:pt x="143" y="61"/>
                  <a:pt x="142" y="63"/>
                  <a:pt x="140" y="64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39" y="65"/>
                  <a:pt x="139" y="66"/>
                  <a:pt x="138" y="66"/>
                </a:cubicBezTo>
                <a:cubicBezTo>
                  <a:pt x="99" y="42"/>
                  <a:pt x="99" y="42"/>
                  <a:pt x="99" y="42"/>
                </a:cubicBezTo>
                <a:cubicBezTo>
                  <a:pt x="98" y="42"/>
                  <a:pt x="98" y="41"/>
                  <a:pt x="97" y="41"/>
                </a:cubicBezTo>
                <a:cubicBezTo>
                  <a:pt x="96" y="41"/>
                  <a:pt x="95" y="40"/>
                  <a:pt x="94" y="40"/>
                </a:cubicBezTo>
                <a:cubicBezTo>
                  <a:pt x="94" y="40"/>
                  <a:pt x="94" y="40"/>
                  <a:pt x="94" y="40"/>
                </a:cubicBezTo>
                <a:cubicBezTo>
                  <a:pt x="94" y="40"/>
                  <a:pt x="94" y="40"/>
                  <a:pt x="94" y="40"/>
                </a:cubicBezTo>
                <a:cubicBezTo>
                  <a:pt x="93" y="40"/>
                  <a:pt x="93" y="40"/>
                  <a:pt x="93" y="40"/>
                </a:cubicBezTo>
                <a:cubicBezTo>
                  <a:pt x="92" y="40"/>
                  <a:pt x="91" y="40"/>
                  <a:pt x="91" y="40"/>
                </a:cubicBezTo>
                <a:cubicBezTo>
                  <a:pt x="90" y="40"/>
                  <a:pt x="90" y="40"/>
                  <a:pt x="90" y="40"/>
                </a:cubicBezTo>
                <a:cubicBezTo>
                  <a:pt x="89" y="40"/>
                  <a:pt x="89" y="40"/>
                  <a:pt x="88" y="40"/>
                </a:cubicBezTo>
                <a:cubicBezTo>
                  <a:pt x="88" y="40"/>
                  <a:pt x="88" y="40"/>
                  <a:pt x="87" y="40"/>
                </a:cubicBezTo>
                <a:cubicBezTo>
                  <a:pt x="86" y="40"/>
                  <a:pt x="84" y="40"/>
                  <a:pt x="83" y="40"/>
                </a:cubicBezTo>
                <a:cubicBezTo>
                  <a:pt x="83" y="41"/>
                  <a:pt x="83" y="41"/>
                  <a:pt x="83" y="41"/>
                </a:cubicBezTo>
                <a:cubicBezTo>
                  <a:pt x="82" y="41"/>
                  <a:pt x="82" y="41"/>
                  <a:pt x="81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0" y="42"/>
                  <a:pt x="80" y="42"/>
                  <a:pt x="79" y="42"/>
                </a:cubicBezTo>
                <a:cubicBezTo>
                  <a:pt x="79" y="42"/>
                  <a:pt x="78" y="43"/>
                  <a:pt x="77" y="43"/>
                </a:cubicBezTo>
                <a:cubicBezTo>
                  <a:pt x="71" y="46"/>
                  <a:pt x="66" y="46"/>
                  <a:pt x="63" y="45"/>
                </a:cubicBezTo>
                <a:cubicBezTo>
                  <a:pt x="62" y="44"/>
                  <a:pt x="62" y="44"/>
                  <a:pt x="61" y="44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0" y="43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58" y="35"/>
                  <a:pt x="61" y="34"/>
                </a:cubicBezTo>
                <a:cubicBezTo>
                  <a:pt x="63" y="34"/>
                  <a:pt x="73" y="31"/>
                  <a:pt x="82" y="25"/>
                </a:cubicBezTo>
                <a:cubicBezTo>
                  <a:pt x="83" y="24"/>
                  <a:pt x="84" y="24"/>
                  <a:pt x="85" y="23"/>
                </a:cubicBezTo>
                <a:close/>
                <a:moveTo>
                  <a:pt x="49" y="82"/>
                </a:moveTo>
                <a:cubicBezTo>
                  <a:pt x="47" y="83"/>
                  <a:pt x="44" y="81"/>
                  <a:pt x="44" y="78"/>
                </a:cubicBezTo>
                <a:cubicBezTo>
                  <a:pt x="43" y="77"/>
                  <a:pt x="44" y="76"/>
                  <a:pt x="45" y="74"/>
                </a:cubicBezTo>
                <a:cubicBezTo>
                  <a:pt x="45" y="73"/>
                  <a:pt x="47" y="73"/>
                  <a:pt x="48" y="73"/>
                </a:cubicBezTo>
                <a:cubicBezTo>
                  <a:pt x="48" y="73"/>
                  <a:pt x="48" y="72"/>
                  <a:pt x="49" y="72"/>
                </a:cubicBezTo>
                <a:cubicBezTo>
                  <a:pt x="51" y="72"/>
                  <a:pt x="53" y="74"/>
                  <a:pt x="53" y="77"/>
                </a:cubicBezTo>
                <a:cubicBezTo>
                  <a:pt x="54" y="79"/>
                  <a:pt x="52" y="82"/>
                  <a:pt x="49" y="82"/>
                </a:cubicBezTo>
                <a:close/>
                <a:moveTo>
                  <a:pt x="62" y="91"/>
                </a:moveTo>
                <a:cubicBezTo>
                  <a:pt x="59" y="92"/>
                  <a:pt x="57" y="90"/>
                  <a:pt x="56" y="87"/>
                </a:cubicBezTo>
                <a:cubicBezTo>
                  <a:pt x="56" y="86"/>
                  <a:pt x="57" y="85"/>
                  <a:pt x="57" y="84"/>
                </a:cubicBezTo>
                <a:cubicBezTo>
                  <a:pt x="58" y="82"/>
                  <a:pt x="59" y="82"/>
                  <a:pt x="61" y="82"/>
                </a:cubicBezTo>
                <a:cubicBezTo>
                  <a:pt x="61" y="82"/>
                  <a:pt x="61" y="82"/>
                  <a:pt x="61" y="82"/>
                </a:cubicBezTo>
                <a:cubicBezTo>
                  <a:pt x="64" y="82"/>
                  <a:pt x="66" y="83"/>
                  <a:pt x="66" y="86"/>
                </a:cubicBezTo>
                <a:cubicBezTo>
                  <a:pt x="67" y="89"/>
                  <a:pt x="65" y="91"/>
                  <a:pt x="62" y="91"/>
                </a:cubicBezTo>
                <a:close/>
                <a:moveTo>
                  <a:pt x="75" y="100"/>
                </a:moveTo>
                <a:cubicBezTo>
                  <a:pt x="72" y="101"/>
                  <a:pt x="70" y="99"/>
                  <a:pt x="69" y="96"/>
                </a:cubicBezTo>
                <a:cubicBezTo>
                  <a:pt x="69" y="95"/>
                  <a:pt x="69" y="94"/>
                  <a:pt x="70" y="93"/>
                </a:cubicBezTo>
                <a:cubicBezTo>
                  <a:pt x="71" y="92"/>
                  <a:pt x="72" y="91"/>
                  <a:pt x="73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6" y="91"/>
                  <a:pt x="79" y="92"/>
                  <a:pt x="79" y="95"/>
                </a:cubicBezTo>
                <a:cubicBezTo>
                  <a:pt x="79" y="98"/>
                  <a:pt x="77" y="100"/>
                  <a:pt x="75" y="10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40" name="组合 37"/>
          <p:cNvGrpSpPr>
            <a:grpSpLocks/>
          </p:cNvGrpSpPr>
          <p:nvPr/>
        </p:nvGrpSpPr>
        <p:grpSpPr bwMode="auto">
          <a:xfrm>
            <a:off x="779463" y="1524000"/>
            <a:ext cx="5227637" cy="4287838"/>
            <a:chOff x="481943" y="1549297"/>
            <a:chExt cx="3694983" cy="4152115"/>
          </a:xfrm>
        </p:grpSpPr>
        <p:grpSp>
          <p:nvGrpSpPr>
            <p:cNvPr id="30826" name="组合 38"/>
            <p:cNvGrpSpPr>
              <a:grpSpLocks/>
            </p:cNvGrpSpPr>
            <p:nvPr/>
          </p:nvGrpSpPr>
          <p:grpSpPr bwMode="auto">
            <a:xfrm>
              <a:off x="481943" y="1549297"/>
              <a:ext cx="3694983" cy="4086037"/>
              <a:chOff x="5092700" y="1995488"/>
              <a:chExt cx="3479636" cy="3174101"/>
            </a:xfrm>
          </p:grpSpPr>
          <p:grpSp>
            <p:nvGrpSpPr>
              <p:cNvPr id="30829" name="组合 16"/>
              <p:cNvGrpSpPr>
                <a:grpSpLocks/>
              </p:cNvGrpSpPr>
              <p:nvPr/>
            </p:nvGrpSpPr>
            <p:grpSpPr bwMode="auto">
              <a:xfrm>
                <a:off x="5136061" y="2495554"/>
                <a:ext cx="3418558" cy="913739"/>
                <a:chOff x="4099904" y="1491494"/>
                <a:chExt cx="4022623" cy="528534"/>
              </a:xfrm>
            </p:grpSpPr>
            <p:sp>
              <p:nvSpPr>
                <p:cNvPr id="3083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099904" y="1658420"/>
                  <a:ext cx="4022623" cy="36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>
                      <a:solidFill>
                        <a:schemeClr val="bg1"/>
                      </a:solidFill>
                    </a:rPr>
                    <a:t>A designer can use default text to simulate what text would look like. If it is not real text. A designer can use default text to simulate what text would look like.</a:t>
                  </a:r>
                  <a:endParaRPr lang="en-US" altLang="zh-CN" sz="1600">
                    <a:solidFill>
                      <a:schemeClr val="bg1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50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4120998" y="1491661"/>
                  <a:ext cx="2183399" cy="1830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133" b="1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1.ADD TITLE HERE</a:t>
                  </a:r>
                  <a:endParaRPr lang="zh-CN" altLang="en-US" sz="2133" b="1" dirty="0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0830" name="组合 8"/>
              <p:cNvGrpSpPr>
                <a:grpSpLocks/>
              </p:cNvGrpSpPr>
              <p:nvPr/>
            </p:nvGrpSpPr>
            <p:grpSpPr bwMode="auto">
              <a:xfrm>
                <a:off x="5118346" y="3405111"/>
                <a:ext cx="3453990" cy="885886"/>
                <a:chOff x="4079059" y="1343093"/>
                <a:chExt cx="4064316" cy="511445"/>
              </a:xfrm>
            </p:grpSpPr>
            <p:sp>
              <p:nvSpPr>
                <p:cNvPr id="4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078723" y="1519979"/>
                  <a:ext cx="4064652" cy="3343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just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67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A designer can use default text to simulate what text would look like. If it is not real text. A designer can use default text to simulate what text would look like.</a:t>
                  </a:r>
                  <a:endParaRPr lang="en-US" altLang="zh-CN" sz="1467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endParaRPr>
                </a:p>
              </p:txBody>
            </p:sp>
            <p:sp>
              <p:nvSpPr>
                <p:cNvPr id="48" name="文本框 10"/>
                <p:cNvSpPr txBox="1">
                  <a:spLocks noChangeArrowheads="1"/>
                </p:cNvSpPr>
                <p:nvPr/>
              </p:nvSpPr>
              <p:spPr bwMode="auto">
                <a:xfrm>
                  <a:off x="4119755" y="1342797"/>
                  <a:ext cx="2184642" cy="182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133" b="1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2.ADD TITLE HERE</a:t>
                  </a:r>
                  <a:endParaRPr lang="zh-CN" altLang="en-US" sz="2133" b="1" dirty="0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30831" name="文本框 13"/>
              <p:cNvSpPr txBox="1">
                <a:spLocks noChangeArrowheads="1"/>
              </p:cNvSpPr>
              <p:nvPr/>
            </p:nvSpPr>
            <p:spPr bwMode="auto">
              <a:xfrm>
                <a:off x="5092700" y="4914897"/>
                <a:ext cx="1871256" cy="254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832" name="文本框 14"/>
              <p:cNvSpPr txBox="1">
                <a:spLocks noChangeArrowheads="1"/>
              </p:cNvSpPr>
              <p:nvPr/>
            </p:nvSpPr>
            <p:spPr bwMode="auto">
              <a:xfrm>
                <a:off x="5153597" y="1995488"/>
                <a:ext cx="2644775" cy="347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</a:rPr>
                  <a:t>ADD YOUR TITLE HERE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5214217" y="2352543"/>
                <a:ext cx="3349665" cy="1194"/>
              </a:xfrm>
              <a:prstGeom prst="line">
                <a:avLst/>
              </a:prstGeom>
              <a:ln w="12700">
                <a:solidFill>
                  <a:schemeClr val="bg1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/>
            <p:cNvSpPr txBox="1">
              <a:spLocks noChangeArrowheads="1"/>
            </p:cNvSpPr>
            <p:nvPr/>
          </p:nvSpPr>
          <p:spPr bwMode="auto">
            <a:xfrm>
              <a:off x="508873" y="4573070"/>
              <a:ext cx="1971480" cy="407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3.ADD TITLE HERE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TextBox 35"/>
            <p:cNvSpPr txBox="1">
              <a:spLocks noChangeArrowheads="1"/>
            </p:cNvSpPr>
            <p:nvPr/>
          </p:nvSpPr>
          <p:spPr bwMode="auto">
            <a:xfrm>
              <a:off x="495408" y="4955845"/>
              <a:ext cx="3668053" cy="745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67" dirty="0">
                  <a:solidFill>
                    <a:schemeClr val="bg1"/>
                  </a:solidFill>
                  <a:latin typeface="+mn-lt"/>
                  <a:ea typeface="+mn-ea"/>
                </a:rPr>
                <a:t>A designer can use default text to simulate what text would look like. If it is not real text. A designer can use default text to simulate what text would look like.</a:t>
              </a:r>
              <a:endParaRPr lang="en-US" altLang="zh-CN" sz="1467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28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30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/>
      <p:bldP spid="30725" grpId="0" animBg="1"/>
      <p:bldP spid="30726" grpId="0" animBg="1"/>
      <p:bldP spid="30727" grpId="0" animBg="1"/>
      <p:bldP spid="30729" grpId="0" animBg="1"/>
      <p:bldP spid="30730" grpId="0" animBg="1"/>
      <p:bldP spid="30731" grpId="0" animBg="1"/>
      <p:bldP spid="30732" grpId="0" animBg="1"/>
      <p:bldP spid="30733" grpId="0" animBg="1"/>
      <p:bldP spid="30734" grpId="0" animBg="1"/>
      <p:bldP spid="30735" grpId="0" animBg="1"/>
      <p:bldP spid="30736" grpId="0" animBg="1"/>
      <p:bldP spid="30738" grpId="0" animBg="1"/>
      <p:bldP spid="307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4"/>
          <p:cNvSpPr>
            <a:spLocks noChangeArrowheads="1"/>
          </p:cNvSpPr>
          <p:nvPr/>
        </p:nvSpPr>
        <p:spPr bwMode="auto">
          <a:xfrm flipV="1">
            <a:off x="3254375" y="1438275"/>
            <a:ext cx="5694363" cy="4906963"/>
          </a:xfrm>
          <a:prstGeom prst="triangle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等腰三角形 2"/>
          <p:cNvSpPr>
            <a:spLocks noChangeArrowheads="1"/>
          </p:cNvSpPr>
          <p:nvPr/>
        </p:nvSpPr>
        <p:spPr bwMode="auto">
          <a:xfrm flipV="1">
            <a:off x="3254375" y="812800"/>
            <a:ext cx="5694363" cy="4908550"/>
          </a:xfrm>
          <a:prstGeom prst="triangle">
            <a:avLst>
              <a:gd name="adj" fmla="val 50000"/>
            </a:avLst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>
            <a:spLocks noChangeArrowheads="1"/>
          </p:cNvSpPr>
          <p:nvPr/>
        </p:nvSpPr>
        <p:spPr bwMode="auto">
          <a:xfrm>
            <a:off x="3886200" y="1384300"/>
            <a:ext cx="4483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B</a:t>
            </a:r>
            <a:r>
              <a:rPr lang="en-US" altLang="zh-CN" sz="36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USINESS      </a:t>
            </a:r>
            <a:r>
              <a:rPr lang="en-US" altLang="zh-CN" sz="40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R</a:t>
            </a:r>
            <a:r>
              <a:rPr lang="en-US" altLang="zh-CN" sz="3600" b="1" dirty="0">
                <a:solidFill>
                  <a:srgbClr val="0059B3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EPORT</a:t>
            </a:r>
            <a:endParaRPr lang="zh-CN" altLang="en-US" sz="3600" b="1" dirty="0">
              <a:solidFill>
                <a:srgbClr val="0059B3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17" name="文本框 23"/>
          <p:cNvSpPr>
            <a:spLocks noChangeArrowheads="1"/>
          </p:cNvSpPr>
          <p:nvPr/>
        </p:nvSpPr>
        <p:spPr bwMode="auto">
          <a:xfrm>
            <a:off x="5218350" y="2537089"/>
            <a:ext cx="17235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005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谢谢</a:t>
            </a:r>
            <a:endParaRPr lang="en-US" altLang="zh-CN" sz="6000" b="1" dirty="0">
              <a:solidFill>
                <a:srgbClr val="0059B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005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观看</a:t>
            </a:r>
          </a:p>
        </p:txBody>
      </p:sp>
      <p:sp>
        <p:nvSpPr>
          <p:cNvPr id="19" name="直接连接符 37"/>
          <p:cNvSpPr>
            <a:spLocks noChangeShapeType="1"/>
          </p:cNvSpPr>
          <p:nvPr/>
        </p:nvSpPr>
        <p:spPr bwMode="auto">
          <a:xfrm>
            <a:off x="5341938" y="3932238"/>
            <a:ext cx="1476375" cy="1587"/>
          </a:xfrm>
          <a:prstGeom prst="line">
            <a:avLst/>
          </a:prstGeom>
          <a:noFill/>
          <a:ln w="6350">
            <a:solidFill>
              <a:srgbClr val="0059B3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4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8"/>
          <p:cNvGrpSpPr>
            <a:grpSpLocks/>
          </p:cNvGrpSpPr>
          <p:nvPr/>
        </p:nvGrpSpPr>
        <p:grpSpPr bwMode="auto">
          <a:xfrm>
            <a:off x="-16669" y="2066925"/>
            <a:ext cx="12208669" cy="2971661"/>
            <a:chOff x="-16669" y="0"/>
            <a:chExt cx="12208670" cy="2971765"/>
          </a:xfrm>
        </p:grpSpPr>
        <p:sp>
          <p:nvSpPr>
            <p:cNvPr id="7" name="矩形 21"/>
            <p:cNvSpPr>
              <a:spLocks noChangeArrowheads="1"/>
            </p:cNvSpPr>
            <p:nvPr/>
          </p:nvSpPr>
          <p:spPr bwMode="auto">
            <a:xfrm>
              <a:off x="-16669" y="22087"/>
              <a:ext cx="12192001" cy="2949678"/>
            </a:xfrm>
            <a:prstGeom prst="rect">
              <a:avLst/>
            </a:prstGeom>
            <a:solidFill>
              <a:schemeClr val="bg1">
                <a:alpha val="14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" name="直接连接符 30"/>
            <p:cNvCxnSpPr>
              <a:cxnSpLocks noChangeShapeType="1"/>
            </p:cNvCxnSpPr>
            <p:nvPr/>
          </p:nvCxnSpPr>
          <p:spPr bwMode="auto">
            <a:xfrm>
              <a:off x="0" y="0"/>
              <a:ext cx="12192001" cy="0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31"/>
            <p:cNvCxnSpPr>
              <a:cxnSpLocks noChangeShapeType="1"/>
            </p:cNvCxnSpPr>
            <p:nvPr/>
          </p:nvCxnSpPr>
          <p:spPr bwMode="auto">
            <a:xfrm>
              <a:off x="0" y="2949678"/>
              <a:ext cx="12192001" cy="0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8" name="文本框 22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63" y="622300"/>
            <a:ext cx="17795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文本框 23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88" y="1481138"/>
            <a:ext cx="17922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25"/>
          <p:cNvCxnSpPr>
            <a:cxnSpLocks noChangeShapeType="1"/>
          </p:cNvCxnSpPr>
          <p:nvPr/>
        </p:nvCxnSpPr>
        <p:spPr bwMode="auto">
          <a:xfrm>
            <a:off x="407988" y="1485900"/>
            <a:ext cx="14732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7361238" y="5214938"/>
            <a:ext cx="451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life can be enhanced, and your happiness enriched, when you choose to change your perspective. 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2" name="直接连接符 42"/>
          <p:cNvCxnSpPr>
            <a:cxnSpLocks noChangeShapeType="1"/>
          </p:cNvCxnSpPr>
          <p:nvPr/>
        </p:nvCxnSpPr>
        <p:spPr bwMode="auto">
          <a:xfrm>
            <a:off x="-84138" y="3148013"/>
            <a:ext cx="1584326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弧形 43"/>
          <p:cNvSpPr>
            <a:spLocks/>
          </p:cNvSpPr>
          <p:nvPr/>
        </p:nvSpPr>
        <p:spPr bwMode="auto">
          <a:xfrm>
            <a:off x="1498600" y="2414588"/>
            <a:ext cx="1481138" cy="1479550"/>
          </a:xfrm>
          <a:custGeom>
            <a:avLst/>
            <a:gdLst>
              <a:gd name="T0" fmla="*/ 0 w 1481138"/>
              <a:gd name="T1" fmla="*/ 739774 h 1479550"/>
              <a:gd name="T2" fmla="*/ 740569 w 1481138"/>
              <a:gd name="T3" fmla="*/ 0 h 1479550"/>
              <a:gd name="T4" fmla="*/ 1481138 w 1481138"/>
              <a:gd name="T5" fmla="*/ 739775 h 1479550"/>
              <a:gd name="T6" fmla="*/ 740569 w 1481138"/>
              <a:gd name="T7" fmla="*/ 739775 h 1479550"/>
              <a:gd name="T8" fmla="*/ 0 w 1481138"/>
              <a:gd name="T9" fmla="*/ 739774 h 1479550"/>
              <a:gd name="T10" fmla="*/ 0 w 1481138"/>
              <a:gd name="T11" fmla="*/ 739774 h 1479550"/>
              <a:gd name="T12" fmla="*/ 740569 w 1481138"/>
              <a:gd name="T13" fmla="*/ 0 h 1479550"/>
              <a:gd name="T14" fmla="*/ 1481138 w 1481138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8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8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弧形 44"/>
          <p:cNvSpPr>
            <a:spLocks/>
          </p:cNvSpPr>
          <p:nvPr/>
        </p:nvSpPr>
        <p:spPr bwMode="auto">
          <a:xfrm>
            <a:off x="4065588" y="2414588"/>
            <a:ext cx="1481137" cy="1479550"/>
          </a:xfrm>
          <a:custGeom>
            <a:avLst/>
            <a:gdLst>
              <a:gd name="T0" fmla="*/ 0 w 1481137"/>
              <a:gd name="T1" fmla="*/ 739774 h 1479550"/>
              <a:gd name="T2" fmla="*/ 740569 w 1481137"/>
              <a:gd name="T3" fmla="*/ 0 h 1479550"/>
              <a:gd name="T4" fmla="*/ 1481138 w 1481137"/>
              <a:gd name="T5" fmla="*/ 739775 h 1479550"/>
              <a:gd name="T6" fmla="*/ 740569 w 1481137"/>
              <a:gd name="T7" fmla="*/ 739775 h 1479550"/>
              <a:gd name="T8" fmla="*/ 0 w 1481137"/>
              <a:gd name="T9" fmla="*/ 739774 h 1479550"/>
              <a:gd name="T10" fmla="*/ 0 w 1481137"/>
              <a:gd name="T11" fmla="*/ 739774 h 1479550"/>
              <a:gd name="T12" fmla="*/ 740569 w 1481137"/>
              <a:gd name="T13" fmla="*/ 0 h 1479550"/>
              <a:gd name="T14" fmla="*/ 1481138 w 1481137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7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7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弧形 45"/>
          <p:cNvSpPr>
            <a:spLocks/>
          </p:cNvSpPr>
          <p:nvPr/>
        </p:nvSpPr>
        <p:spPr bwMode="auto">
          <a:xfrm>
            <a:off x="6634163" y="2414588"/>
            <a:ext cx="1481137" cy="1479550"/>
          </a:xfrm>
          <a:custGeom>
            <a:avLst/>
            <a:gdLst>
              <a:gd name="T0" fmla="*/ 0 w 1481137"/>
              <a:gd name="T1" fmla="*/ 739774 h 1479550"/>
              <a:gd name="T2" fmla="*/ 740569 w 1481137"/>
              <a:gd name="T3" fmla="*/ 0 h 1479550"/>
              <a:gd name="T4" fmla="*/ 1481138 w 1481137"/>
              <a:gd name="T5" fmla="*/ 739775 h 1479550"/>
              <a:gd name="T6" fmla="*/ 740569 w 1481137"/>
              <a:gd name="T7" fmla="*/ 739775 h 1479550"/>
              <a:gd name="T8" fmla="*/ 0 w 1481137"/>
              <a:gd name="T9" fmla="*/ 739774 h 1479550"/>
              <a:gd name="T10" fmla="*/ 0 w 1481137"/>
              <a:gd name="T11" fmla="*/ 739774 h 1479550"/>
              <a:gd name="T12" fmla="*/ 740569 w 1481137"/>
              <a:gd name="T13" fmla="*/ 0 h 1479550"/>
              <a:gd name="T14" fmla="*/ 1481138 w 1481137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7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7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弧形 46"/>
          <p:cNvSpPr>
            <a:spLocks/>
          </p:cNvSpPr>
          <p:nvPr/>
        </p:nvSpPr>
        <p:spPr bwMode="auto">
          <a:xfrm>
            <a:off x="9202738" y="2414588"/>
            <a:ext cx="1479550" cy="1479550"/>
          </a:xfrm>
          <a:custGeom>
            <a:avLst/>
            <a:gdLst>
              <a:gd name="T0" fmla="*/ 0 w 1479550"/>
              <a:gd name="T1" fmla="*/ 739774 h 1479550"/>
              <a:gd name="T2" fmla="*/ 739775 w 1479550"/>
              <a:gd name="T3" fmla="*/ 0 h 1479550"/>
              <a:gd name="T4" fmla="*/ 1479550 w 1479550"/>
              <a:gd name="T5" fmla="*/ 739775 h 1479550"/>
              <a:gd name="T6" fmla="*/ 739775 w 1479550"/>
              <a:gd name="T7" fmla="*/ 739775 h 1479550"/>
              <a:gd name="T8" fmla="*/ 0 w 1479550"/>
              <a:gd name="T9" fmla="*/ 739774 h 1479550"/>
              <a:gd name="T10" fmla="*/ 0 w 1479550"/>
              <a:gd name="T11" fmla="*/ 739774 h 1479550"/>
              <a:gd name="T12" fmla="*/ 739775 w 1479550"/>
              <a:gd name="T13" fmla="*/ 0 h 1479550"/>
              <a:gd name="T14" fmla="*/ 1479550 w 1479550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550" h="1479550" stroke="0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  <a:lnTo>
                  <a:pt x="739775" y="739775"/>
                </a:lnTo>
                <a:lnTo>
                  <a:pt x="0" y="739774"/>
                </a:lnTo>
                <a:close/>
              </a:path>
              <a:path w="1479550" h="1479550" fill="none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7" name="直接连接符 47"/>
          <p:cNvCxnSpPr>
            <a:cxnSpLocks noChangeShapeType="1"/>
          </p:cNvCxnSpPr>
          <p:nvPr/>
        </p:nvCxnSpPr>
        <p:spPr bwMode="auto">
          <a:xfrm>
            <a:off x="10682288" y="3148013"/>
            <a:ext cx="1528762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48"/>
          <p:cNvCxnSpPr>
            <a:cxnSpLocks noChangeShapeType="1"/>
          </p:cNvCxnSpPr>
          <p:nvPr/>
        </p:nvCxnSpPr>
        <p:spPr bwMode="auto">
          <a:xfrm>
            <a:off x="2984500" y="3148013"/>
            <a:ext cx="1079500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49"/>
          <p:cNvCxnSpPr>
            <a:cxnSpLocks noChangeShapeType="1"/>
          </p:cNvCxnSpPr>
          <p:nvPr/>
        </p:nvCxnSpPr>
        <p:spPr bwMode="auto">
          <a:xfrm>
            <a:off x="5549900" y="3148013"/>
            <a:ext cx="1079500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50"/>
          <p:cNvCxnSpPr>
            <a:cxnSpLocks noChangeShapeType="1"/>
          </p:cNvCxnSpPr>
          <p:nvPr/>
        </p:nvCxnSpPr>
        <p:spPr bwMode="auto">
          <a:xfrm>
            <a:off x="8116888" y="3148013"/>
            <a:ext cx="1081087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组合 73"/>
          <p:cNvGrpSpPr>
            <a:grpSpLocks/>
          </p:cNvGrpSpPr>
          <p:nvPr/>
        </p:nvGrpSpPr>
        <p:grpSpPr bwMode="auto">
          <a:xfrm>
            <a:off x="1619250" y="2524125"/>
            <a:ext cx="1249363" cy="1249363"/>
            <a:chOff x="0" y="0"/>
            <a:chExt cx="1248318" cy="1248318"/>
          </a:xfrm>
          <a:solidFill>
            <a:schemeClr val="bg1">
              <a:alpha val="38039"/>
            </a:schemeClr>
          </a:solidFill>
        </p:grpSpPr>
        <p:sp>
          <p:nvSpPr>
            <p:cNvPr id="32" name="椭圆 55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60"/>
            <p:cNvSpPr txBox="1">
              <a:spLocks noChangeArrowheads="1"/>
            </p:cNvSpPr>
            <p:nvPr/>
          </p:nvSpPr>
          <p:spPr bwMode="auto">
            <a:xfrm>
              <a:off x="173570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 dirty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4" name="组合 74"/>
          <p:cNvGrpSpPr>
            <a:grpSpLocks/>
          </p:cNvGrpSpPr>
          <p:nvPr/>
        </p:nvGrpSpPr>
        <p:grpSpPr bwMode="auto">
          <a:xfrm>
            <a:off x="4186238" y="2524125"/>
            <a:ext cx="1247775" cy="1249363"/>
            <a:chOff x="0" y="0"/>
            <a:chExt cx="1248318" cy="1248318"/>
          </a:xfrm>
          <a:solidFill>
            <a:schemeClr val="bg1">
              <a:alpha val="38039"/>
            </a:schemeClr>
          </a:solidFill>
        </p:grpSpPr>
        <p:sp>
          <p:nvSpPr>
            <p:cNvPr id="35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 dirty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7" name="组合 75"/>
          <p:cNvGrpSpPr>
            <a:grpSpLocks/>
          </p:cNvGrpSpPr>
          <p:nvPr/>
        </p:nvGrpSpPr>
        <p:grpSpPr bwMode="auto">
          <a:xfrm>
            <a:off x="6751638" y="2524125"/>
            <a:ext cx="1249362" cy="1249363"/>
            <a:chOff x="0" y="0"/>
            <a:chExt cx="1248318" cy="1248318"/>
          </a:xfrm>
          <a:solidFill>
            <a:schemeClr val="bg1">
              <a:alpha val="38039"/>
            </a:schemeClr>
          </a:solidFill>
        </p:grpSpPr>
        <p:sp>
          <p:nvSpPr>
            <p:cNvPr id="38" name="椭圆 58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文本框 62"/>
            <p:cNvSpPr txBox="1">
              <a:spLocks noChangeArrowheads="1"/>
            </p:cNvSpPr>
            <p:nvPr/>
          </p:nvSpPr>
          <p:spPr bwMode="auto">
            <a:xfrm>
              <a:off x="165828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 dirty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40" name="组合 76"/>
          <p:cNvGrpSpPr>
            <a:grpSpLocks/>
          </p:cNvGrpSpPr>
          <p:nvPr/>
        </p:nvGrpSpPr>
        <p:grpSpPr bwMode="auto">
          <a:xfrm>
            <a:off x="9318625" y="2524125"/>
            <a:ext cx="1247775" cy="1249363"/>
            <a:chOff x="0" y="0"/>
            <a:chExt cx="1248318" cy="1248318"/>
          </a:xfrm>
          <a:solidFill>
            <a:schemeClr val="bg1">
              <a:alpha val="38039"/>
            </a:schemeClr>
          </a:solidFill>
        </p:grpSpPr>
        <p:sp>
          <p:nvSpPr>
            <p:cNvPr id="41" name="椭圆 59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文本框 64"/>
            <p:cNvSpPr txBox="1">
              <a:spLocks noChangeArrowheads="1"/>
            </p:cNvSpPr>
            <p:nvPr/>
          </p:nvSpPr>
          <p:spPr bwMode="auto">
            <a:xfrm>
              <a:off x="16195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 dirty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43" name="组合 80"/>
          <p:cNvGrpSpPr>
            <a:grpSpLocks/>
          </p:cNvGrpSpPr>
          <p:nvPr/>
        </p:nvGrpSpPr>
        <p:grpSpPr bwMode="auto">
          <a:xfrm>
            <a:off x="1120775" y="3844925"/>
            <a:ext cx="2262188" cy="887413"/>
            <a:chOff x="0" y="0"/>
            <a:chExt cx="2261776" cy="887718"/>
          </a:xfrm>
        </p:grpSpPr>
        <p:sp>
          <p:nvSpPr>
            <p:cNvPr id="44" name="文本框 65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矩形 69"/>
            <p:cNvSpPr>
              <a:spLocks noChangeArrowheads="1"/>
            </p:cNvSpPr>
            <p:nvPr/>
          </p:nvSpPr>
          <p:spPr bwMode="auto">
            <a:xfrm>
              <a:off x="9411" y="333720"/>
              <a:ext cx="224295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>
                  <a:solidFill>
                    <a:schemeClr val="bg1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组合 81"/>
          <p:cNvGrpSpPr>
            <a:grpSpLocks/>
          </p:cNvGrpSpPr>
          <p:nvPr/>
        </p:nvGrpSpPr>
        <p:grpSpPr bwMode="auto">
          <a:xfrm>
            <a:off x="3686175" y="3844925"/>
            <a:ext cx="2262188" cy="887413"/>
            <a:chOff x="0" y="0"/>
            <a:chExt cx="2261776" cy="887718"/>
          </a:xfrm>
        </p:grpSpPr>
        <p:sp>
          <p:nvSpPr>
            <p:cNvPr id="47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>
                  <a:solidFill>
                    <a:schemeClr val="bg1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组合 82"/>
          <p:cNvGrpSpPr>
            <a:grpSpLocks/>
          </p:cNvGrpSpPr>
          <p:nvPr/>
        </p:nvGrpSpPr>
        <p:grpSpPr bwMode="auto">
          <a:xfrm>
            <a:off x="6243638" y="3844925"/>
            <a:ext cx="2262187" cy="887413"/>
            <a:chOff x="0" y="0"/>
            <a:chExt cx="2261776" cy="887718"/>
          </a:xfrm>
        </p:grpSpPr>
        <p:sp>
          <p:nvSpPr>
            <p:cNvPr id="50" name="文本框 67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矩形 71"/>
            <p:cNvSpPr>
              <a:spLocks noChangeArrowheads="1"/>
            </p:cNvSpPr>
            <p:nvPr/>
          </p:nvSpPr>
          <p:spPr bwMode="auto">
            <a:xfrm>
              <a:off x="7504" y="333720"/>
              <a:ext cx="224295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>
                  <a:solidFill>
                    <a:schemeClr val="bg1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组合 83"/>
          <p:cNvGrpSpPr>
            <a:grpSpLocks/>
          </p:cNvGrpSpPr>
          <p:nvPr/>
        </p:nvGrpSpPr>
        <p:grpSpPr bwMode="auto">
          <a:xfrm>
            <a:off x="8810625" y="3844925"/>
            <a:ext cx="2262188" cy="887413"/>
            <a:chOff x="0" y="0"/>
            <a:chExt cx="2261777" cy="887718"/>
          </a:xfrm>
        </p:grpSpPr>
        <p:sp>
          <p:nvSpPr>
            <p:cNvPr id="53" name="文本框 68"/>
            <p:cNvSpPr txBox="1">
              <a:spLocks noChangeArrowheads="1"/>
            </p:cNvSpPr>
            <p:nvPr/>
          </p:nvSpPr>
          <p:spPr bwMode="auto">
            <a:xfrm>
              <a:off x="1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矩形 72"/>
            <p:cNvSpPr>
              <a:spLocks noChangeArrowheads="1"/>
            </p:cNvSpPr>
            <p:nvPr/>
          </p:nvSpPr>
          <p:spPr bwMode="auto">
            <a:xfrm>
              <a:off x="0" y="333720"/>
              <a:ext cx="224295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>
                  <a:solidFill>
                    <a:schemeClr val="bg1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8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9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5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5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5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9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1"/>
          <p:cNvSpPr txBox="1">
            <a:spLocks noChangeArrowheads="1"/>
          </p:cNvSpPr>
          <p:nvPr/>
        </p:nvSpPr>
        <p:spPr bwMode="auto">
          <a:xfrm>
            <a:off x="1701800" y="1792288"/>
            <a:ext cx="501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矩形 4"/>
          <p:cNvSpPr>
            <a:spLocks noChangeArrowheads="1"/>
          </p:cNvSpPr>
          <p:nvPr/>
        </p:nvSpPr>
        <p:spPr bwMode="auto">
          <a:xfrm>
            <a:off x="3929063" y="4171950"/>
            <a:ext cx="739616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A designer can use default text to simulate what text would look like. If it is not real text. A designer can use default text to simulate what text would look like. If it is not real text. A designer can use default text to simulate what text would look like. If it is not real text. A designer can use default text to simulate what text would look like. If it is not real text. A designer can use default text to simulate what text would look like. If it is not real text. A designer can use default text to simulate what text would look like. If it is not real text.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3825" y="3557588"/>
            <a:ext cx="4175125" cy="369887"/>
            <a:chOff x="3933825" y="3557588"/>
            <a:chExt cx="4175125" cy="369887"/>
          </a:xfrm>
        </p:grpSpPr>
        <p:sp>
          <p:nvSpPr>
            <p:cNvPr id="4099" name="矩形 3"/>
            <p:cNvSpPr>
              <a:spLocks noChangeArrowheads="1"/>
            </p:cNvSpPr>
            <p:nvPr/>
          </p:nvSpPr>
          <p:spPr bwMode="auto">
            <a:xfrm>
              <a:off x="3933825" y="3557588"/>
              <a:ext cx="21256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 YOUR TEXT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01" name="矩形 5"/>
            <p:cNvSpPr>
              <a:spLocks noChangeArrowheads="1"/>
            </p:cNvSpPr>
            <p:nvPr/>
          </p:nvSpPr>
          <p:spPr bwMode="auto">
            <a:xfrm>
              <a:off x="6261100" y="3597275"/>
              <a:ext cx="184785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 YOUR TEXT HERE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2" name="组合 7"/>
          <p:cNvGrpSpPr>
            <a:grpSpLocks/>
          </p:cNvGrpSpPr>
          <p:nvPr/>
        </p:nvGrpSpPr>
        <p:grpSpPr bwMode="auto">
          <a:xfrm>
            <a:off x="3992563" y="2019300"/>
            <a:ext cx="1050925" cy="1033463"/>
            <a:chOff x="0" y="0"/>
            <a:chExt cx="871174" cy="874617"/>
          </a:xfrm>
        </p:grpSpPr>
        <p:sp>
          <p:nvSpPr>
            <p:cNvPr id="4205" name="Freeform 6">
              <a:hlinkClick r:id="rId3"/>
            </p:cNvPr>
            <p:cNvSpPr>
              <a:spLocks noEditPoints="1" noChangeArrowheads="1"/>
            </p:cNvSpPr>
            <p:nvPr/>
          </p:nvSpPr>
          <p:spPr bwMode="auto">
            <a:xfrm>
              <a:off x="218689" y="168226"/>
              <a:ext cx="503237" cy="538163"/>
            </a:xfrm>
            <a:custGeom>
              <a:avLst/>
              <a:gdLst>
                <a:gd name="T0" fmla="*/ 2147483647 w 134"/>
                <a:gd name="T1" fmla="*/ 2147483647 h 143"/>
                <a:gd name="T2" fmla="*/ 2147483647 w 134"/>
                <a:gd name="T3" fmla="*/ 2147483647 h 143"/>
                <a:gd name="T4" fmla="*/ 2147483647 w 134"/>
                <a:gd name="T5" fmla="*/ 2147483647 h 143"/>
                <a:gd name="T6" fmla="*/ 2147483647 w 134"/>
                <a:gd name="T7" fmla="*/ 2147483647 h 143"/>
                <a:gd name="T8" fmla="*/ 2147483647 w 134"/>
                <a:gd name="T9" fmla="*/ 2147483647 h 143"/>
                <a:gd name="T10" fmla="*/ 2147483647 w 134"/>
                <a:gd name="T11" fmla="*/ 2147483647 h 143"/>
                <a:gd name="T12" fmla="*/ 2147483647 w 134"/>
                <a:gd name="T13" fmla="*/ 2147483647 h 143"/>
                <a:gd name="T14" fmla="*/ 2147483647 w 134"/>
                <a:gd name="T15" fmla="*/ 2147483647 h 143"/>
                <a:gd name="T16" fmla="*/ 2147483647 w 134"/>
                <a:gd name="T17" fmla="*/ 2147483647 h 143"/>
                <a:gd name="T18" fmla="*/ 2147483647 w 134"/>
                <a:gd name="T19" fmla="*/ 2147483647 h 143"/>
                <a:gd name="T20" fmla="*/ 2147483647 w 134"/>
                <a:gd name="T21" fmla="*/ 2147483647 h 143"/>
                <a:gd name="T22" fmla="*/ 2147483647 w 134"/>
                <a:gd name="T23" fmla="*/ 2147483647 h 143"/>
                <a:gd name="T24" fmla="*/ 2147483647 w 134"/>
                <a:gd name="T25" fmla="*/ 2147483647 h 143"/>
                <a:gd name="T26" fmla="*/ 2147483647 w 134"/>
                <a:gd name="T27" fmla="*/ 2147483647 h 143"/>
                <a:gd name="T28" fmla="*/ 2147483647 w 134"/>
                <a:gd name="T29" fmla="*/ 2147483647 h 143"/>
                <a:gd name="T30" fmla="*/ 2147483647 w 134"/>
                <a:gd name="T31" fmla="*/ 2147483647 h 143"/>
                <a:gd name="T32" fmla="*/ 2147483647 w 134"/>
                <a:gd name="T33" fmla="*/ 2147483647 h 143"/>
                <a:gd name="T34" fmla="*/ 2147483647 w 134"/>
                <a:gd name="T35" fmla="*/ 2147483647 h 143"/>
                <a:gd name="T36" fmla="*/ 2147483647 w 134"/>
                <a:gd name="T37" fmla="*/ 2147483647 h 143"/>
                <a:gd name="T38" fmla="*/ 2147483647 w 134"/>
                <a:gd name="T39" fmla="*/ 2147483647 h 143"/>
                <a:gd name="T40" fmla="*/ 2147483647 w 134"/>
                <a:gd name="T41" fmla="*/ 2147483647 h 143"/>
                <a:gd name="T42" fmla="*/ 2147483647 w 134"/>
                <a:gd name="T43" fmla="*/ 2147483647 h 143"/>
                <a:gd name="T44" fmla="*/ 2147483647 w 134"/>
                <a:gd name="T45" fmla="*/ 2147483647 h 143"/>
                <a:gd name="T46" fmla="*/ 2147483647 w 134"/>
                <a:gd name="T47" fmla="*/ 2147483647 h 143"/>
                <a:gd name="T48" fmla="*/ 2147483647 w 134"/>
                <a:gd name="T49" fmla="*/ 2147483647 h 143"/>
                <a:gd name="T50" fmla="*/ 2147483647 w 134"/>
                <a:gd name="T51" fmla="*/ 2147483647 h 143"/>
                <a:gd name="T52" fmla="*/ 2147483647 w 134"/>
                <a:gd name="T53" fmla="*/ 2147483647 h 143"/>
                <a:gd name="T54" fmla="*/ 2147483647 w 134"/>
                <a:gd name="T55" fmla="*/ 2147483647 h 143"/>
                <a:gd name="T56" fmla="*/ 2147483647 w 134"/>
                <a:gd name="T57" fmla="*/ 2147483647 h 143"/>
                <a:gd name="T58" fmla="*/ 2147483647 w 134"/>
                <a:gd name="T59" fmla="*/ 2147483647 h 143"/>
                <a:gd name="T60" fmla="*/ 2147483647 w 134"/>
                <a:gd name="T61" fmla="*/ 2147483647 h 143"/>
                <a:gd name="T62" fmla="*/ 2147483647 w 134"/>
                <a:gd name="T63" fmla="*/ 2147483647 h 143"/>
                <a:gd name="T64" fmla="*/ 2147483647 w 134"/>
                <a:gd name="T65" fmla="*/ 2147483647 h 143"/>
                <a:gd name="T66" fmla="*/ 2147483647 w 134"/>
                <a:gd name="T67" fmla="*/ 2147483647 h 143"/>
                <a:gd name="T68" fmla="*/ 2147483647 w 134"/>
                <a:gd name="T69" fmla="*/ 2147483647 h 143"/>
                <a:gd name="T70" fmla="*/ 2147483647 w 134"/>
                <a:gd name="T71" fmla="*/ 2147483647 h 143"/>
                <a:gd name="T72" fmla="*/ 2147483647 w 134"/>
                <a:gd name="T73" fmla="*/ 2147483647 h 143"/>
                <a:gd name="T74" fmla="*/ 2147483647 w 134"/>
                <a:gd name="T75" fmla="*/ 2147483647 h 143"/>
                <a:gd name="T76" fmla="*/ 2147483647 w 134"/>
                <a:gd name="T77" fmla="*/ 2147483647 h 143"/>
                <a:gd name="T78" fmla="*/ 2147483647 w 134"/>
                <a:gd name="T79" fmla="*/ 2147483647 h 143"/>
                <a:gd name="T80" fmla="*/ 2147483647 w 134"/>
                <a:gd name="T81" fmla="*/ 2147483647 h 143"/>
                <a:gd name="T82" fmla="*/ 2147483647 w 134"/>
                <a:gd name="T83" fmla="*/ 2147483647 h 143"/>
                <a:gd name="T84" fmla="*/ 2147483647 w 134"/>
                <a:gd name="T85" fmla="*/ 2147483647 h 143"/>
                <a:gd name="T86" fmla="*/ 2147483647 w 134"/>
                <a:gd name="T87" fmla="*/ 2147483647 h 143"/>
                <a:gd name="T88" fmla="*/ 2147483647 w 134"/>
                <a:gd name="T89" fmla="*/ 2147483647 h 143"/>
                <a:gd name="T90" fmla="*/ 2147483647 w 134"/>
                <a:gd name="T91" fmla="*/ 2147483647 h 143"/>
                <a:gd name="T92" fmla="*/ 2147483647 w 134"/>
                <a:gd name="T93" fmla="*/ 2147483647 h 143"/>
                <a:gd name="T94" fmla="*/ 2147483647 w 134"/>
                <a:gd name="T95" fmla="*/ 2147483647 h 143"/>
                <a:gd name="T96" fmla="*/ 2147483647 w 134"/>
                <a:gd name="T97" fmla="*/ 2147483647 h 143"/>
                <a:gd name="T98" fmla="*/ 2147483647 w 134"/>
                <a:gd name="T99" fmla="*/ 2147483647 h 143"/>
                <a:gd name="T100" fmla="*/ 2147483647 w 134"/>
                <a:gd name="T101" fmla="*/ 2147483647 h 143"/>
                <a:gd name="T102" fmla="*/ 2147483647 w 134"/>
                <a:gd name="T103" fmla="*/ 2147483647 h 143"/>
                <a:gd name="T104" fmla="*/ 2147483647 w 134"/>
                <a:gd name="T105" fmla="*/ 2147483647 h 143"/>
                <a:gd name="T106" fmla="*/ 2147483647 w 134"/>
                <a:gd name="T107" fmla="*/ 2147483647 h 143"/>
                <a:gd name="T108" fmla="*/ 2147483647 w 134"/>
                <a:gd name="T109" fmla="*/ 2147483647 h 143"/>
                <a:gd name="T110" fmla="*/ 2147483647 w 134"/>
                <a:gd name="T111" fmla="*/ 2147483647 h 143"/>
                <a:gd name="T112" fmla="*/ 2147483647 w 134"/>
                <a:gd name="T113" fmla="*/ 2147483647 h 143"/>
                <a:gd name="T114" fmla="*/ 2147483647 w 134"/>
                <a:gd name="T115" fmla="*/ 2147483647 h 143"/>
                <a:gd name="T116" fmla="*/ 2147483647 w 134"/>
                <a:gd name="T117" fmla="*/ 2147483647 h 143"/>
                <a:gd name="T118" fmla="*/ 2147483647 w 134"/>
                <a:gd name="T119" fmla="*/ 2147483647 h 1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4"/>
                <a:gd name="T181" fmla="*/ 0 h 143"/>
                <a:gd name="T182" fmla="*/ 134 w 134"/>
                <a:gd name="T183" fmla="*/ 143 h 1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4" h="143">
                  <a:moveTo>
                    <a:pt x="134" y="130"/>
                  </a:moveTo>
                  <a:cubicBezTo>
                    <a:pt x="134" y="128"/>
                    <a:pt x="133" y="126"/>
                    <a:pt x="130" y="125"/>
                  </a:cubicBezTo>
                  <a:cubicBezTo>
                    <a:pt x="126" y="125"/>
                    <a:pt x="122" y="128"/>
                    <a:pt x="119" y="132"/>
                  </a:cubicBezTo>
                  <a:cubicBezTo>
                    <a:pt x="118" y="133"/>
                    <a:pt x="118" y="133"/>
                    <a:pt x="118" y="134"/>
                  </a:cubicBezTo>
                  <a:cubicBezTo>
                    <a:pt x="116" y="134"/>
                    <a:pt x="115" y="134"/>
                    <a:pt x="114" y="134"/>
                  </a:cubicBezTo>
                  <a:cubicBezTo>
                    <a:pt x="111" y="133"/>
                    <a:pt x="109" y="132"/>
                    <a:pt x="109" y="130"/>
                  </a:cubicBezTo>
                  <a:cubicBezTo>
                    <a:pt x="110" y="130"/>
                    <a:pt x="111" y="130"/>
                    <a:pt x="113" y="129"/>
                  </a:cubicBezTo>
                  <a:cubicBezTo>
                    <a:pt x="120" y="127"/>
                    <a:pt x="123" y="123"/>
                    <a:pt x="123" y="119"/>
                  </a:cubicBezTo>
                  <a:cubicBezTo>
                    <a:pt x="122" y="118"/>
                    <a:pt x="120" y="116"/>
                    <a:pt x="116" y="117"/>
                  </a:cubicBezTo>
                  <a:cubicBezTo>
                    <a:pt x="111" y="117"/>
                    <a:pt x="107" y="122"/>
                    <a:pt x="106" y="126"/>
                  </a:cubicBezTo>
                  <a:cubicBezTo>
                    <a:pt x="103" y="125"/>
                    <a:pt x="100" y="122"/>
                    <a:pt x="98" y="120"/>
                  </a:cubicBezTo>
                  <a:cubicBezTo>
                    <a:pt x="101" y="118"/>
                    <a:pt x="103" y="117"/>
                    <a:pt x="106" y="115"/>
                  </a:cubicBezTo>
                  <a:cubicBezTo>
                    <a:pt x="116" y="107"/>
                    <a:pt x="108" y="94"/>
                    <a:pt x="105" y="91"/>
                  </a:cubicBezTo>
                  <a:cubicBezTo>
                    <a:pt x="94" y="79"/>
                    <a:pt x="77" y="81"/>
                    <a:pt x="76" y="83"/>
                  </a:cubicBezTo>
                  <a:cubicBezTo>
                    <a:pt x="75" y="84"/>
                    <a:pt x="75" y="85"/>
                    <a:pt x="74" y="86"/>
                  </a:cubicBezTo>
                  <a:cubicBezTo>
                    <a:pt x="78" y="85"/>
                    <a:pt x="89" y="85"/>
                    <a:pt x="97" y="93"/>
                  </a:cubicBezTo>
                  <a:cubicBezTo>
                    <a:pt x="98" y="94"/>
                    <a:pt x="99" y="95"/>
                    <a:pt x="99" y="97"/>
                  </a:cubicBezTo>
                  <a:cubicBezTo>
                    <a:pt x="99" y="96"/>
                    <a:pt x="98" y="95"/>
                    <a:pt x="97" y="95"/>
                  </a:cubicBezTo>
                  <a:cubicBezTo>
                    <a:pt x="88" y="86"/>
                    <a:pt x="75" y="87"/>
                    <a:pt x="71" y="89"/>
                  </a:cubicBezTo>
                  <a:cubicBezTo>
                    <a:pt x="70" y="90"/>
                    <a:pt x="69" y="90"/>
                    <a:pt x="67" y="90"/>
                  </a:cubicBezTo>
                  <a:cubicBezTo>
                    <a:pt x="64" y="90"/>
                    <a:pt x="54" y="79"/>
                    <a:pt x="49" y="73"/>
                  </a:cubicBezTo>
                  <a:cubicBezTo>
                    <a:pt x="45" y="68"/>
                    <a:pt x="35" y="56"/>
                    <a:pt x="36" y="52"/>
                  </a:cubicBezTo>
                  <a:cubicBezTo>
                    <a:pt x="37" y="46"/>
                    <a:pt x="43" y="48"/>
                    <a:pt x="46" y="46"/>
                  </a:cubicBezTo>
                  <a:cubicBezTo>
                    <a:pt x="50" y="43"/>
                    <a:pt x="50" y="11"/>
                    <a:pt x="29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32" y="10"/>
                    <a:pt x="38" y="25"/>
                    <a:pt x="38" y="32"/>
                  </a:cubicBezTo>
                  <a:cubicBezTo>
                    <a:pt x="34" y="23"/>
                    <a:pt x="27" y="12"/>
                    <a:pt x="16" y="7"/>
                  </a:cubicBezTo>
                  <a:cubicBezTo>
                    <a:pt x="12" y="11"/>
                    <a:pt x="8" y="15"/>
                    <a:pt x="6" y="22"/>
                  </a:cubicBezTo>
                  <a:cubicBezTo>
                    <a:pt x="4" y="31"/>
                    <a:pt x="0" y="45"/>
                    <a:pt x="23" y="78"/>
                  </a:cubicBezTo>
                  <a:cubicBezTo>
                    <a:pt x="24" y="81"/>
                    <a:pt x="27" y="85"/>
                    <a:pt x="32" y="90"/>
                  </a:cubicBezTo>
                  <a:cubicBezTo>
                    <a:pt x="32" y="91"/>
                    <a:pt x="33" y="91"/>
                    <a:pt x="34" y="92"/>
                  </a:cubicBezTo>
                  <a:cubicBezTo>
                    <a:pt x="63" y="124"/>
                    <a:pt x="78" y="123"/>
                    <a:pt x="87" y="123"/>
                  </a:cubicBezTo>
                  <a:cubicBezTo>
                    <a:pt x="90" y="122"/>
                    <a:pt x="92" y="122"/>
                    <a:pt x="95" y="121"/>
                  </a:cubicBezTo>
                  <a:cubicBezTo>
                    <a:pt x="97" y="125"/>
                    <a:pt x="101" y="128"/>
                    <a:pt x="106" y="130"/>
                  </a:cubicBezTo>
                  <a:cubicBezTo>
                    <a:pt x="106" y="132"/>
                    <a:pt x="107" y="136"/>
                    <a:pt x="114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6" y="138"/>
                    <a:pt x="117" y="139"/>
                    <a:pt x="117" y="140"/>
                  </a:cubicBezTo>
                  <a:cubicBezTo>
                    <a:pt x="118" y="142"/>
                    <a:pt x="120" y="143"/>
                    <a:pt x="124" y="143"/>
                  </a:cubicBezTo>
                  <a:cubicBezTo>
                    <a:pt x="127" y="143"/>
                    <a:pt x="130" y="142"/>
                    <a:pt x="131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3" y="141"/>
                    <a:pt x="133" y="140"/>
                    <a:pt x="133" y="139"/>
                  </a:cubicBezTo>
                  <a:cubicBezTo>
                    <a:pt x="133" y="138"/>
                    <a:pt x="132" y="138"/>
                    <a:pt x="131" y="138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9" y="139"/>
                    <a:pt x="127" y="140"/>
                    <a:pt x="124" y="140"/>
                  </a:cubicBezTo>
                  <a:cubicBezTo>
                    <a:pt x="122" y="140"/>
                    <a:pt x="120" y="139"/>
                    <a:pt x="120" y="138"/>
                  </a:cubicBezTo>
                  <a:cubicBezTo>
                    <a:pt x="120" y="138"/>
                    <a:pt x="120" y="138"/>
                    <a:pt x="120" y="137"/>
                  </a:cubicBezTo>
                  <a:cubicBezTo>
                    <a:pt x="128" y="137"/>
                    <a:pt x="133" y="133"/>
                    <a:pt x="134" y="130"/>
                  </a:cubicBezTo>
                  <a:close/>
                  <a:moveTo>
                    <a:pt x="116" y="120"/>
                  </a:moveTo>
                  <a:cubicBezTo>
                    <a:pt x="117" y="120"/>
                    <a:pt x="117" y="120"/>
                    <a:pt x="117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20" y="121"/>
                    <a:pt x="118" y="124"/>
                    <a:pt x="112" y="126"/>
                  </a:cubicBezTo>
                  <a:cubicBezTo>
                    <a:pt x="111" y="127"/>
                    <a:pt x="110" y="127"/>
                    <a:pt x="109" y="127"/>
                  </a:cubicBezTo>
                  <a:cubicBezTo>
                    <a:pt x="110" y="124"/>
                    <a:pt x="113" y="120"/>
                    <a:pt x="116" y="120"/>
                  </a:cubicBezTo>
                  <a:close/>
                  <a:moveTo>
                    <a:pt x="121" y="134"/>
                  </a:moveTo>
                  <a:cubicBezTo>
                    <a:pt x="121" y="134"/>
                    <a:pt x="121" y="134"/>
                    <a:pt x="121" y="134"/>
                  </a:cubicBezTo>
                  <a:cubicBezTo>
                    <a:pt x="124" y="131"/>
                    <a:pt x="127" y="128"/>
                    <a:pt x="129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1" y="129"/>
                    <a:pt x="131" y="129"/>
                  </a:cubicBezTo>
                  <a:cubicBezTo>
                    <a:pt x="130" y="131"/>
                    <a:pt x="127" y="133"/>
                    <a:pt x="121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06" name="Oval 9"/>
            <p:cNvSpPr>
              <a:spLocks noChangeArrowheads="1"/>
            </p:cNvSpPr>
            <p:nvPr/>
          </p:nvSpPr>
          <p:spPr bwMode="auto">
            <a:xfrm>
              <a:off x="0" y="0"/>
              <a:ext cx="871174" cy="87461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latin typeface="Arial" pitchFamily="34" charset="0"/>
                <a:sym typeface="宋体" pitchFamily="2" charset="-122"/>
              </a:endParaRPr>
            </a:p>
          </p:txBody>
        </p:sp>
      </p:grpSp>
      <p:grpSp>
        <p:nvGrpSpPr>
          <p:cNvPr id="4103" name="组合 10"/>
          <p:cNvGrpSpPr>
            <a:grpSpLocks/>
          </p:cNvGrpSpPr>
          <p:nvPr/>
        </p:nvGrpSpPr>
        <p:grpSpPr bwMode="auto">
          <a:xfrm>
            <a:off x="8143875" y="2019300"/>
            <a:ext cx="1011238" cy="1011238"/>
            <a:chOff x="0" y="0"/>
            <a:chExt cx="871174" cy="874617"/>
          </a:xfrm>
        </p:grpSpPr>
        <p:sp>
          <p:nvSpPr>
            <p:cNvPr id="4198" name="Oval 9"/>
            <p:cNvSpPr>
              <a:spLocks noChangeArrowheads="1"/>
            </p:cNvSpPr>
            <p:nvPr/>
          </p:nvSpPr>
          <p:spPr bwMode="auto">
            <a:xfrm>
              <a:off x="0" y="0"/>
              <a:ext cx="871174" cy="87461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latin typeface="Arial" pitchFamily="34" charset="0"/>
                <a:sym typeface="宋体" pitchFamily="2" charset="-122"/>
              </a:endParaRPr>
            </a:p>
          </p:txBody>
        </p:sp>
        <p:grpSp>
          <p:nvGrpSpPr>
            <p:cNvPr id="4199" name="组合 12"/>
            <p:cNvGrpSpPr>
              <a:grpSpLocks/>
            </p:cNvGrpSpPr>
            <p:nvPr/>
          </p:nvGrpSpPr>
          <p:grpSpPr bwMode="auto">
            <a:xfrm>
              <a:off x="195874" y="184101"/>
              <a:ext cx="455613" cy="500063"/>
              <a:chOff x="0" y="0"/>
              <a:chExt cx="455613" cy="500063"/>
            </a:xfrm>
          </p:grpSpPr>
          <p:sp>
            <p:nvSpPr>
              <p:cNvPr id="4200" name="Freeform 19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323850" y="95250"/>
                <a:ext cx="131763" cy="320675"/>
              </a:xfrm>
              <a:custGeom>
                <a:avLst/>
                <a:gdLst>
                  <a:gd name="T0" fmla="*/ 2147483647 w 83"/>
                  <a:gd name="T1" fmla="*/ 2147483647 h 202"/>
                  <a:gd name="T2" fmla="*/ 2147483647 w 83"/>
                  <a:gd name="T3" fmla="*/ 2147483647 h 202"/>
                  <a:gd name="T4" fmla="*/ 0 w 83"/>
                  <a:gd name="T5" fmla="*/ 2147483647 h 202"/>
                  <a:gd name="T6" fmla="*/ 0 w 83"/>
                  <a:gd name="T7" fmla="*/ 2147483647 h 202"/>
                  <a:gd name="T8" fmla="*/ 2147483647 w 83"/>
                  <a:gd name="T9" fmla="*/ 2147483647 h 202"/>
                  <a:gd name="T10" fmla="*/ 2147483647 w 83"/>
                  <a:gd name="T11" fmla="*/ 0 h 202"/>
                  <a:gd name="T12" fmla="*/ 2147483647 w 83"/>
                  <a:gd name="T13" fmla="*/ 2147483647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202"/>
                  <a:gd name="T23" fmla="*/ 83 w 83"/>
                  <a:gd name="T24" fmla="*/ 202 h 2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202">
                    <a:moveTo>
                      <a:pt x="71" y="38"/>
                    </a:moveTo>
                    <a:lnTo>
                      <a:pt x="42" y="9"/>
                    </a:lnTo>
                    <a:lnTo>
                      <a:pt x="0" y="52"/>
                    </a:lnTo>
                    <a:lnTo>
                      <a:pt x="0" y="202"/>
                    </a:lnTo>
                    <a:lnTo>
                      <a:pt x="83" y="202"/>
                    </a:lnTo>
                    <a:lnTo>
                      <a:pt x="83" y="0"/>
                    </a:lnTo>
                    <a:lnTo>
                      <a:pt x="71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201" name="Freeform 20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161925" y="204788"/>
                <a:ext cx="131763" cy="211138"/>
              </a:xfrm>
              <a:custGeom>
                <a:avLst/>
                <a:gdLst>
                  <a:gd name="T0" fmla="*/ 2147483647 w 35"/>
                  <a:gd name="T1" fmla="*/ 2147483647 h 56"/>
                  <a:gd name="T2" fmla="*/ 0 w 35"/>
                  <a:gd name="T3" fmla="*/ 2147483647 h 56"/>
                  <a:gd name="T4" fmla="*/ 0 w 35"/>
                  <a:gd name="T5" fmla="*/ 2147483647 h 56"/>
                  <a:gd name="T6" fmla="*/ 2147483647 w 35"/>
                  <a:gd name="T7" fmla="*/ 2147483647 h 56"/>
                  <a:gd name="T8" fmla="*/ 2147483647 w 35"/>
                  <a:gd name="T9" fmla="*/ 0 h 56"/>
                  <a:gd name="T10" fmla="*/ 2147483647 w 35"/>
                  <a:gd name="T11" fmla="*/ 2147483647 h 56"/>
                  <a:gd name="T12" fmla="*/ 2147483647 w 35"/>
                  <a:gd name="T13" fmla="*/ 2147483647 h 56"/>
                  <a:gd name="T14" fmla="*/ 2147483647 w 35"/>
                  <a:gd name="T15" fmla="*/ 2147483647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"/>
                  <a:gd name="T25" fmla="*/ 0 h 56"/>
                  <a:gd name="T26" fmla="*/ 35 w 35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" h="56">
                    <a:moveTo>
                      <a:pt x="11" y="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4" y="10"/>
                      <a:pt x="21" y="11"/>
                      <a:pt x="17" y="11"/>
                    </a:cubicBezTo>
                    <a:cubicBezTo>
                      <a:pt x="15" y="11"/>
                      <a:pt x="13" y="11"/>
                      <a:pt x="1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202" name="Freeform 21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174625"/>
                <a:ext cx="131763" cy="241300"/>
              </a:xfrm>
              <a:custGeom>
                <a:avLst/>
                <a:gdLst>
                  <a:gd name="T0" fmla="*/ 2147483647 w 83"/>
                  <a:gd name="T1" fmla="*/ 2147483647 h 152"/>
                  <a:gd name="T2" fmla="*/ 2147483647 w 83"/>
                  <a:gd name="T3" fmla="*/ 0 h 152"/>
                  <a:gd name="T4" fmla="*/ 0 w 83"/>
                  <a:gd name="T5" fmla="*/ 2147483647 h 152"/>
                  <a:gd name="T6" fmla="*/ 0 w 83"/>
                  <a:gd name="T7" fmla="*/ 2147483647 h 152"/>
                  <a:gd name="T8" fmla="*/ 2147483647 w 83"/>
                  <a:gd name="T9" fmla="*/ 2147483647 h 152"/>
                  <a:gd name="T10" fmla="*/ 2147483647 w 83"/>
                  <a:gd name="T11" fmla="*/ 2147483647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152"/>
                  <a:gd name="T20" fmla="*/ 83 w 83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152">
                    <a:moveTo>
                      <a:pt x="83" y="14"/>
                    </a:moveTo>
                    <a:lnTo>
                      <a:pt x="64" y="0"/>
                    </a:lnTo>
                    <a:lnTo>
                      <a:pt x="0" y="55"/>
                    </a:lnTo>
                    <a:lnTo>
                      <a:pt x="0" y="152"/>
                    </a:lnTo>
                    <a:lnTo>
                      <a:pt x="83" y="152"/>
                    </a:lnTo>
                    <a:lnTo>
                      <a:pt x="83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203" name="Rectangle 22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450850"/>
                <a:ext cx="455613" cy="49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204" name="Freeform 23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50850" cy="223838"/>
              </a:xfrm>
              <a:custGeom>
                <a:avLst/>
                <a:gdLst>
                  <a:gd name="T0" fmla="*/ 2147483647 w 120"/>
                  <a:gd name="T1" fmla="*/ 2147483647 h 59"/>
                  <a:gd name="T2" fmla="*/ 2147483647 w 120"/>
                  <a:gd name="T3" fmla="*/ 2147483647 h 59"/>
                  <a:gd name="T4" fmla="*/ 2147483647 w 120"/>
                  <a:gd name="T5" fmla="*/ 2147483647 h 59"/>
                  <a:gd name="T6" fmla="*/ 2147483647 w 120"/>
                  <a:gd name="T7" fmla="*/ 2147483647 h 59"/>
                  <a:gd name="T8" fmla="*/ 2147483647 w 120"/>
                  <a:gd name="T9" fmla="*/ 2147483647 h 59"/>
                  <a:gd name="T10" fmla="*/ 2147483647 w 120"/>
                  <a:gd name="T11" fmla="*/ 2147483647 h 59"/>
                  <a:gd name="T12" fmla="*/ 2147483647 w 120"/>
                  <a:gd name="T13" fmla="*/ 2147483647 h 59"/>
                  <a:gd name="T14" fmla="*/ 2147483647 w 120"/>
                  <a:gd name="T15" fmla="*/ 0 h 59"/>
                  <a:gd name="T16" fmla="*/ 2147483647 w 120"/>
                  <a:gd name="T17" fmla="*/ 2147483647 h 59"/>
                  <a:gd name="T18" fmla="*/ 2147483647 w 120"/>
                  <a:gd name="T19" fmla="*/ 2147483647 h 59"/>
                  <a:gd name="T20" fmla="*/ 2147483647 w 120"/>
                  <a:gd name="T21" fmla="*/ 2147483647 h 59"/>
                  <a:gd name="T22" fmla="*/ 2147483647 w 120"/>
                  <a:gd name="T23" fmla="*/ 2147483647 h 59"/>
                  <a:gd name="T24" fmla="*/ 2147483647 w 120"/>
                  <a:gd name="T25" fmla="*/ 2147483647 h 59"/>
                  <a:gd name="T26" fmla="*/ 2147483647 w 120"/>
                  <a:gd name="T27" fmla="*/ 2147483647 h 59"/>
                  <a:gd name="T28" fmla="*/ 2147483647 w 120"/>
                  <a:gd name="T29" fmla="*/ 2147483647 h 59"/>
                  <a:gd name="T30" fmla="*/ 2147483647 w 120"/>
                  <a:gd name="T31" fmla="*/ 2147483647 h 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0"/>
                  <a:gd name="T49" fmla="*/ 0 h 59"/>
                  <a:gd name="T50" fmla="*/ 120 w 120"/>
                  <a:gd name="T51" fmla="*/ 59 h 5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0" h="59">
                    <a:moveTo>
                      <a:pt x="9" y="53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9"/>
                      <a:pt x="60" y="59"/>
                      <a:pt x="60" y="59"/>
                    </a:cubicBezTo>
                    <a:cubicBezTo>
                      <a:pt x="62" y="59"/>
                      <a:pt x="63" y="59"/>
                      <a:pt x="64" y="5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6" y="26"/>
                      <a:pt x="24" y="26"/>
                      <a:pt x="2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3" y="54"/>
                      <a:pt x="7" y="55"/>
                      <a:pt x="9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04" name="组合 18"/>
          <p:cNvGrpSpPr>
            <a:grpSpLocks/>
          </p:cNvGrpSpPr>
          <p:nvPr/>
        </p:nvGrpSpPr>
        <p:grpSpPr bwMode="auto">
          <a:xfrm>
            <a:off x="6118225" y="2019300"/>
            <a:ext cx="1012825" cy="1011238"/>
            <a:chOff x="0" y="0"/>
            <a:chExt cx="871174" cy="874617"/>
          </a:xfrm>
        </p:grpSpPr>
        <p:sp>
          <p:nvSpPr>
            <p:cNvPr id="4196" name="Oval 9"/>
            <p:cNvSpPr>
              <a:spLocks noChangeArrowheads="1"/>
            </p:cNvSpPr>
            <p:nvPr/>
          </p:nvSpPr>
          <p:spPr bwMode="auto">
            <a:xfrm>
              <a:off x="0" y="0"/>
              <a:ext cx="871174" cy="87461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latin typeface="Arial" pitchFamily="34" charset="0"/>
                <a:sym typeface="宋体" pitchFamily="2" charset="-122"/>
              </a:endParaRPr>
            </a:p>
          </p:txBody>
        </p:sp>
        <p:sp>
          <p:nvSpPr>
            <p:cNvPr id="4197" name="Freeform 24">
              <a:hlinkClick r:id="rId3"/>
            </p:cNvPr>
            <p:cNvSpPr>
              <a:spLocks noEditPoints="1" noChangeArrowheads="1"/>
            </p:cNvSpPr>
            <p:nvPr/>
          </p:nvSpPr>
          <p:spPr bwMode="auto">
            <a:xfrm>
              <a:off x="111555" y="267445"/>
              <a:ext cx="687388" cy="414338"/>
            </a:xfrm>
            <a:custGeom>
              <a:avLst/>
              <a:gdLst>
                <a:gd name="T0" fmla="*/ 2147483647 w 183"/>
                <a:gd name="T1" fmla="*/ 2147483647 h 110"/>
                <a:gd name="T2" fmla="*/ 2147483647 w 183"/>
                <a:gd name="T3" fmla="*/ 2147483647 h 110"/>
                <a:gd name="T4" fmla="*/ 2147483647 w 183"/>
                <a:gd name="T5" fmla="*/ 2147483647 h 110"/>
                <a:gd name="T6" fmla="*/ 2147483647 w 183"/>
                <a:gd name="T7" fmla="*/ 2147483647 h 110"/>
                <a:gd name="T8" fmla="*/ 2147483647 w 183"/>
                <a:gd name="T9" fmla="*/ 2147483647 h 110"/>
                <a:gd name="T10" fmla="*/ 2147483647 w 183"/>
                <a:gd name="T11" fmla="*/ 2147483647 h 110"/>
                <a:gd name="T12" fmla="*/ 2147483647 w 183"/>
                <a:gd name="T13" fmla="*/ 2147483647 h 110"/>
                <a:gd name="T14" fmla="*/ 2147483647 w 183"/>
                <a:gd name="T15" fmla="*/ 2147483647 h 110"/>
                <a:gd name="T16" fmla="*/ 2147483647 w 183"/>
                <a:gd name="T17" fmla="*/ 2147483647 h 110"/>
                <a:gd name="T18" fmla="*/ 2147483647 w 183"/>
                <a:gd name="T19" fmla="*/ 2147483647 h 110"/>
                <a:gd name="T20" fmla="*/ 2147483647 w 183"/>
                <a:gd name="T21" fmla="*/ 2147483647 h 110"/>
                <a:gd name="T22" fmla="*/ 2147483647 w 183"/>
                <a:gd name="T23" fmla="*/ 2147483647 h 110"/>
                <a:gd name="T24" fmla="*/ 2147483647 w 183"/>
                <a:gd name="T25" fmla="*/ 2147483647 h 110"/>
                <a:gd name="T26" fmla="*/ 2147483647 w 183"/>
                <a:gd name="T27" fmla="*/ 2147483647 h 110"/>
                <a:gd name="T28" fmla="*/ 2147483647 w 183"/>
                <a:gd name="T29" fmla="*/ 2147483647 h 110"/>
                <a:gd name="T30" fmla="*/ 2147483647 w 183"/>
                <a:gd name="T31" fmla="*/ 2147483647 h 110"/>
                <a:gd name="T32" fmla="*/ 2147483647 w 183"/>
                <a:gd name="T33" fmla="*/ 2147483647 h 110"/>
                <a:gd name="T34" fmla="*/ 2147483647 w 183"/>
                <a:gd name="T35" fmla="*/ 2147483647 h 110"/>
                <a:gd name="T36" fmla="*/ 2147483647 w 183"/>
                <a:gd name="T37" fmla="*/ 2147483647 h 110"/>
                <a:gd name="T38" fmla="*/ 2147483647 w 183"/>
                <a:gd name="T39" fmla="*/ 2147483647 h 110"/>
                <a:gd name="T40" fmla="*/ 2147483647 w 183"/>
                <a:gd name="T41" fmla="*/ 2147483647 h 110"/>
                <a:gd name="T42" fmla="*/ 2147483647 w 183"/>
                <a:gd name="T43" fmla="*/ 2147483647 h 110"/>
                <a:gd name="T44" fmla="*/ 2147483647 w 183"/>
                <a:gd name="T45" fmla="*/ 2147483647 h 110"/>
                <a:gd name="T46" fmla="*/ 2147483647 w 183"/>
                <a:gd name="T47" fmla="*/ 2147483647 h 110"/>
                <a:gd name="T48" fmla="*/ 2147483647 w 183"/>
                <a:gd name="T49" fmla="*/ 2147483647 h 110"/>
                <a:gd name="T50" fmla="*/ 2147483647 w 183"/>
                <a:gd name="T51" fmla="*/ 2147483647 h 110"/>
                <a:gd name="T52" fmla="*/ 2147483647 w 183"/>
                <a:gd name="T53" fmla="*/ 2147483647 h 110"/>
                <a:gd name="T54" fmla="*/ 2147483647 w 183"/>
                <a:gd name="T55" fmla="*/ 2147483647 h 110"/>
                <a:gd name="T56" fmla="*/ 2147483647 w 183"/>
                <a:gd name="T57" fmla="*/ 2147483647 h 110"/>
                <a:gd name="T58" fmla="*/ 2147483647 w 183"/>
                <a:gd name="T59" fmla="*/ 2147483647 h 110"/>
                <a:gd name="T60" fmla="*/ 2147483647 w 183"/>
                <a:gd name="T61" fmla="*/ 2147483647 h 110"/>
                <a:gd name="T62" fmla="*/ 2147483647 w 183"/>
                <a:gd name="T63" fmla="*/ 2147483647 h 110"/>
                <a:gd name="T64" fmla="*/ 2147483647 w 183"/>
                <a:gd name="T65" fmla="*/ 2147483647 h 110"/>
                <a:gd name="T66" fmla="*/ 2147483647 w 183"/>
                <a:gd name="T67" fmla="*/ 2147483647 h 110"/>
                <a:gd name="T68" fmla="*/ 2147483647 w 183"/>
                <a:gd name="T69" fmla="*/ 2147483647 h 110"/>
                <a:gd name="T70" fmla="*/ 2147483647 w 183"/>
                <a:gd name="T71" fmla="*/ 2147483647 h 110"/>
                <a:gd name="T72" fmla="*/ 2147483647 w 183"/>
                <a:gd name="T73" fmla="*/ 2147483647 h 110"/>
                <a:gd name="T74" fmla="*/ 2147483647 w 183"/>
                <a:gd name="T75" fmla="*/ 2147483647 h 110"/>
                <a:gd name="T76" fmla="*/ 2147483647 w 183"/>
                <a:gd name="T77" fmla="*/ 2147483647 h 110"/>
                <a:gd name="T78" fmla="*/ 2147483647 w 183"/>
                <a:gd name="T79" fmla="*/ 2147483647 h 110"/>
                <a:gd name="T80" fmla="*/ 2147483647 w 183"/>
                <a:gd name="T81" fmla="*/ 2147483647 h 110"/>
                <a:gd name="T82" fmla="*/ 2147483647 w 183"/>
                <a:gd name="T83" fmla="*/ 2147483647 h 110"/>
                <a:gd name="T84" fmla="*/ 2147483647 w 183"/>
                <a:gd name="T85" fmla="*/ 2147483647 h 1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3"/>
                <a:gd name="T130" fmla="*/ 0 h 110"/>
                <a:gd name="T131" fmla="*/ 183 w 183"/>
                <a:gd name="T132" fmla="*/ 110 h 1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3" h="110">
                  <a:moveTo>
                    <a:pt x="145" y="68"/>
                  </a:moveTo>
                  <a:cubicBezTo>
                    <a:pt x="146" y="67"/>
                    <a:pt x="146" y="66"/>
                    <a:pt x="147" y="65"/>
                  </a:cubicBezTo>
                  <a:cubicBezTo>
                    <a:pt x="151" y="73"/>
                    <a:pt x="151" y="73"/>
                    <a:pt x="151" y="73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0" y="17"/>
                    <a:pt x="120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06" y="14"/>
                    <a:pt x="91" y="13"/>
                    <a:pt x="81" y="20"/>
                  </a:cubicBezTo>
                  <a:cubicBezTo>
                    <a:pt x="80" y="20"/>
                    <a:pt x="79" y="21"/>
                    <a:pt x="78" y="22"/>
                  </a:cubicBezTo>
                  <a:cubicBezTo>
                    <a:pt x="75" y="20"/>
                    <a:pt x="72" y="19"/>
                    <a:pt x="69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7" y="68"/>
                    <a:pt x="39" y="70"/>
                    <a:pt x="41" y="72"/>
                  </a:cubicBezTo>
                  <a:cubicBezTo>
                    <a:pt x="40" y="74"/>
                    <a:pt x="39" y="76"/>
                    <a:pt x="39" y="79"/>
                  </a:cubicBezTo>
                  <a:cubicBezTo>
                    <a:pt x="40" y="83"/>
                    <a:pt x="44" y="87"/>
                    <a:pt x="49" y="87"/>
                  </a:cubicBezTo>
                  <a:cubicBezTo>
                    <a:pt x="49" y="87"/>
                    <a:pt x="49" y="87"/>
                    <a:pt x="50" y="87"/>
                  </a:cubicBezTo>
                  <a:cubicBezTo>
                    <a:pt x="51" y="86"/>
                    <a:pt x="51" y="86"/>
                    <a:pt x="52" y="86"/>
                  </a:cubicBezTo>
                  <a:cubicBezTo>
                    <a:pt x="52" y="87"/>
                    <a:pt x="52" y="87"/>
                    <a:pt x="52" y="88"/>
                  </a:cubicBezTo>
                  <a:cubicBezTo>
                    <a:pt x="53" y="92"/>
                    <a:pt x="57" y="96"/>
                    <a:pt x="61" y="96"/>
                  </a:cubicBezTo>
                  <a:cubicBezTo>
                    <a:pt x="62" y="96"/>
                    <a:pt x="62" y="96"/>
                    <a:pt x="63" y="96"/>
                  </a:cubicBezTo>
                  <a:cubicBezTo>
                    <a:pt x="63" y="96"/>
                    <a:pt x="64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101"/>
                    <a:pt x="69" y="105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8" y="104"/>
                    <a:pt x="80" y="103"/>
                    <a:pt x="82" y="100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8" y="110"/>
                    <a:pt x="102" y="109"/>
                    <a:pt x="104" y="106"/>
                  </a:cubicBezTo>
                  <a:cubicBezTo>
                    <a:pt x="106" y="103"/>
                    <a:pt x="105" y="99"/>
                    <a:pt x="102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2" y="97"/>
                    <a:pt x="103" y="96"/>
                    <a:pt x="104" y="9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1" y="101"/>
                    <a:pt x="113" y="101"/>
                    <a:pt x="114" y="101"/>
                  </a:cubicBezTo>
                  <a:cubicBezTo>
                    <a:pt x="116" y="101"/>
                    <a:pt x="118" y="100"/>
                    <a:pt x="119" y="98"/>
                  </a:cubicBezTo>
                  <a:cubicBezTo>
                    <a:pt x="120" y="96"/>
                    <a:pt x="121" y="94"/>
                    <a:pt x="120" y="93"/>
                  </a:cubicBezTo>
                  <a:cubicBezTo>
                    <a:pt x="120" y="91"/>
                    <a:pt x="119" y="89"/>
                    <a:pt x="117" y="89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7"/>
                    <a:pt x="117" y="87"/>
                    <a:pt x="117" y="86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4" y="91"/>
                    <a:pt x="125" y="91"/>
                    <a:pt x="127" y="91"/>
                  </a:cubicBezTo>
                  <a:cubicBezTo>
                    <a:pt x="129" y="91"/>
                    <a:pt x="131" y="90"/>
                    <a:pt x="132" y="88"/>
                  </a:cubicBezTo>
                  <a:cubicBezTo>
                    <a:pt x="134" y="85"/>
                    <a:pt x="133" y="81"/>
                    <a:pt x="130" y="79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36" y="80"/>
                    <a:pt x="137" y="80"/>
                    <a:pt x="138" y="80"/>
                  </a:cubicBezTo>
                  <a:cubicBezTo>
                    <a:pt x="140" y="80"/>
                    <a:pt x="143" y="79"/>
                    <a:pt x="144" y="77"/>
                  </a:cubicBezTo>
                  <a:cubicBezTo>
                    <a:pt x="145" y="75"/>
                    <a:pt x="145" y="72"/>
                    <a:pt x="143" y="70"/>
                  </a:cubicBezTo>
                  <a:cubicBezTo>
                    <a:pt x="144" y="69"/>
                    <a:pt x="144" y="69"/>
                    <a:pt x="144" y="69"/>
                  </a:cubicBezTo>
                  <a:lnTo>
                    <a:pt x="145" y="68"/>
                  </a:lnTo>
                  <a:close/>
                  <a:moveTo>
                    <a:pt x="29" y="6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29" y="66"/>
                  </a:lnTo>
                  <a:close/>
                  <a:moveTo>
                    <a:pt x="153" y="7"/>
                  </a:moveTo>
                  <a:cubicBezTo>
                    <a:pt x="175" y="56"/>
                    <a:pt x="175" y="56"/>
                    <a:pt x="175" y="5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32" y="17"/>
                    <a:pt x="132" y="17"/>
                    <a:pt x="132" y="17"/>
                  </a:cubicBezTo>
                  <a:lnTo>
                    <a:pt x="153" y="7"/>
                  </a:lnTo>
                  <a:close/>
                  <a:moveTo>
                    <a:pt x="85" y="23"/>
                  </a:moveTo>
                  <a:cubicBezTo>
                    <a:pt x="86" y="23"/>
                    <a:pt x="87" y="23"/>
                    <a:pt x="87" y="23"/>
                  </a:cubicBezTo>
                  <a:cubicBezTo>
                    <a:pt x="88" y="22"/>
                    <a:pt x="89" y="22"/>
                    <a:pt x="89" y="22"/>
                  </a:cubicBezTo>
                  <a:cubicBezTo>
                    <a:pt x="90" y="22"/>
                    <a:pt x="91" y="21"/>
                    <a:pt x="91" y="21"/>
                  </a:cubicBezTo>
                  <a:cubicBezTo>
                    <a:pt x="92" y="21"/>
                    <a:pt x="93" y="21"/>
                    <a:pt x="94" y="21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7" y="21"/>
                    <a:pt x="98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5" y="20"/>
                    <a:pt x="110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6" y="22"/>
                    <a:pt x="118" y="22"/>
                    <a:pt x="119" y="23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3" y="61"/>
                    <a:pt x="142" y="63"/>
                    <a:pt x="140" y="64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5"/>
                    <a:pt x="139" y="66"/>
                    <a:pt x="138" y="6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1"/>
                    <a:pt x="97" y="41"/>
                  </a:cubicBezTo>
                  <a:cubicBezTo>
                    <a:pt x="96" y="41"/>
                    <a:pt x="95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8" y="40"/>
                  </a:cubicBezTo>
                  <a:cubicBezTo>
                    <a:pt x="88" y="40"/>
                    <a:pt x="88" y="40"/>
                    <a:pt x="87" y="40"/>
                  </a:cubicBezTo>
                  <a:cubicBezTo>
                    <a:pt x="86" y="40"/>
                    <a:pt x="84" y="40"/>
                    <a:pt x="83" y="4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1"/>
                    <a:pt x="82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2"/>
                    <a:pt x="80" y="42"/>
                    <a:pt x="79" y="42"/>
                  </a:cubicBezTo>
                  <a:cubicBezTo>
                    <a:pt x="79" y="42"/>
                    <a:pt x="78" y="43"/>
                    <a:pt x="77" y="43"/>
                  </a:cubicBezTo>
                  <a:cubicBezTo>
                    <a:pt x="71" y="46"/>
                    <a:pt x="66" y="46"/>
                    <a:pt x="63" y="45"/>
                  </a:cubicBezTo>
                  <a:cubicBezTo>
                    <a:pt x="62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58" y="35"/>
                    <a:pt x="61" y="34"/>
                  </a:cubicBezTo>
                  <a:cubicBezTo>
                    <a:pt x="63" y="34"/>
                    <a:pt x="73" y="31"/>
                    <a:pt x="82" y="25"/>
                  </a:cubicBezTo>
                  <a:cubicBezTo>
                    <a:pt x="83" y="24"/>
                    <a:pt x="84" y="24"/>
                    <a:pt x="85" y="23"/>
                  </a:cubicBezTo>
                  <a:close/>
                  <a:moveTo>
                    <a:pt x="49" y="82"/>
                  </a:moveTo>
                  <a:cubicBezTo>
                    <a:pt x="47" y="83"/>
                    <a:pt x="44" y="81"/>
                    <a:pt x="44" y="78"/>
                  </a:cubicBezTo>
                  <a:cubicBezTo>
                    <a:pt x="43" y="77"/>
                    <a:pt x="44" y="76"/>
                    <a:pt x="45" y="74"/>
                  </a:cubicBezTo>
                  <a:cubicBezTo>
                    <a:pt x="45" y="73"/>
                    <a:pt x="47" y="73"/>
                    <a:pt x="48" y="73"/>
                  </a:cubicBezTo>
                  <a:cubicBezTo>
                    <a:pt x="48" y="73"/>
                    <a:pt x="48" y="72"/>
                    <a:pt x="49" y="72"/>
                  </a:cubicBezTo>
                  <a:cubicBezTo>
                    <a:pt x="51" y="72"/>
                    <a:pt x="53" y="74"/>
                    <a:pt x="53" y="77"/>
                  </a:cubicBezTo>
                  <a:cubicBezTo>
                    <a:pt x="54" y="79"/>
                    <a:pt x="52" y="82"/>
                    <a:pt x="49" y="82"/>
                  </a:cubicBezTo>
                  <a:close/>
                  <a:moveTo>
                    <a:pt x="62" y="91"/>
                  </a:moveTo>
                  <a:cubicBezTo>
                    <a:pt x="59" y="92"/>
                    <a:pt x="57" y="90"/>
                    <a:pt x="56" y="87"/>
                  </a:cubicBezTo>
                  <a:cubicBezTo>
                    <a:pt x="56" y="86"/>
                    <a:pt x="57" y="85"/>
                    <a:pt x="57" y="84"/>
                  </a:cubicBezTo>
                  <a:cubicBezTo>
                    <a:pt x="58" y="82"/>
                    <a:pt x="59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4" y="82"/>
                    <a:pt x="66" y="83"/>
                    <a:pt x="66" y="86"/>
                  </a:cubicBezTo>
                  <a:cubicBezTo>
                    <a:pt x="67" y="89"/>
                    <a:pt x="65" y="91"/>
                    <a:pt x="62" y="91"/>
                  </a:cubicBezTo>
                  <a:close/>
                  <a:moveTo>
                    <a:pt x="75" y="100"/>
                  </a:moveTo>
                  <a:cubicBezTo>
                    <a:pt x="72" y="101"/>
                    <a:pt x="70" y="99"/>
                    <a:pt x="69" y="96"/>
                  </a:cubicBezTo>
                  <a:cubicBezTo>
                    <a:pt x="69" y="95"/>
                    <a:pt x="69" y="94"/>
                    <a:pt x="70" y="93"/>
                  </a:cubicBezTo>
                  <a:cubicBezTo>
                    <a:pt x="71" y="92"/>
                    <a:pt x="72" y="91"/>
                    <a:pt x="73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6" y="91"/>
                    <a:pt x="79" y="92"/>
                    <a:pt x="79" y="95"/>
                  </a:cubicBezTo>
                  <a:cubicBezTo>
                    <a:pt x="79" y="98"/>
                    <a:pt x="77" y="100"/>
                    <a:pt x="75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105" name="组合 21"/>
          <p:cNvGrpSpPr>
            <a:grpSpLocks/>
          </p:cNvGrpSpPr>
          <p:nvPr/>
        </p:nvGrpSpPr>
        <p:grpSpPr bwMode="auto">
          <a:xfrm>
            <a:off x="10066338" y="2019300"/>
            <a:ext cx="1031875" cy="1011238"/>
            <a:chOff x="0" y="0"/>
            <a:chExt cx="871174" cy="874617"/>
          </a:xfrm>
        </p:grpSpPr>
        <p:sp>
          <p:nvSpPr>
            <p:cNvPr id="4194" name="Freeform 9">
              <a:hlinkClick r:id="rId3"/>
            </p:cNvPr>
            <p:cNvSpPr>
              <a:spLocks noEditPoints="1" noChangeArrowheads="1"/>
            </p:cNvSpPr>
            <p:nvPr/>
          </p:nvSpPr>
          <p:spPr bwMode="auto">
            <a:xfrm>
              <a:off x="225243" y="285318"/>
              <a:ext cx="454025" cy="395288"/>
            </a:xfrm>
            <a:custGeom>
              <a:avLst/>
              <a:gdLst>
                <a:gd name="T0" fmla="*/ 2147483647 w 121"/>
                <a:gd name="T1" fmla="*/ 0 h 105"/>
                <a:gd name="T2" fmla="*/ 2147483647 w 121"/>
                <a:gd name="T3" fmla="*/ 0 h 105"/>
                <a:gd name="T4" fmla="*/ 0 w 121"/>
                <a:gd name="T5" fmla="*/ 2147483647 h 105"/>
                <a:gd name="T6" fmla="*/ 0 w 121"/>
                <a:gd name="T7" fmla="*/ 2147483647 h 105"/>
                <a:gd name="T8" fmla="*/ 2147483647 w 121"/>
                <a:gd name="T9" fmla="*/ 2147483647 h 105"/>
                <a:gd name="T10" fmla="*/ 2147483647 w 121"/>
                <a:gd name="T11" fmla="*/ 2147483647 h 105"/>
                <a:gd name="T12" fmla="*/ 2147483647 w 121"/>
                <a:gd name="T13" fmla="*/ 2147483647 h 105"/>
                <a:gd name="T14" fmla="*/ 2147483647 w 121"/>
                <a:gd name="T15" fmla="*/ 2147483647 h 105"/>
                <a:gd name="T16" fmla="*/ 2147483647 w 121"/>
                <a:gd name="T17" fmla="*/ 2147483647 h 105"/>
                <a:gd name="T18" fmla="*/ 2147483647 w 121"/>
                <a:gd name="T19" fmla="*/ 2147483647 h 105"/>
                <a:gd name="T20" fmla="*/ 2147483647 w 121"/>
                <a:gd name="T21" fmla="*/ 2147483647 h 105"/>
                <a:gd name="T22" fmla="*/ 2147483647 w 121"/>
                <a:gd name="T23" fmla="*/ 0 h 105"/>
                <a:gd name="T24" fmla="*/ 2147483647 w 121"/>
                <a:gd name="T25" fmla="*/ 2147483647 h 105"/>
                <a:gd name="T26" fmla="*/ 2147483647 w 121"/>
                <a:gd name="T27" fmla="*/ 2147483647 h 105"/>
                <a:gd name="T28" fmla="*/ 2147483647 w 121"/>
                <a:gd name="T29" fmla="*/ 2147483647 h 105"/>
                <a:gd name="T30" fmla="*/ 2147483647 w 121"/>
                <a:gd name="T31" fmla="*/ 2147483647 h 105"/>
                <a:gd name="T32" fmla="*/ 2147483647 w 121"/>
                <a:gd name="T33" fmla="*/ 2147483647 h 105"/>
                <a:gd name="T34" fmla="*/ 2147483647 w 121"/>
                <a:gd name="T35" fmla="*/ 2147483647 h 105"/>
                <a:gd name="T36" fmla="*/ 2147483647 w 121"/>
                <a:gd name="T37" fmla="*/ 2147483647 h 105"/>
                <a:gd name="T38" fmla="*/ 2147483647 w 121"/>
                <a:gd name="T39" fmla="*/ 2147483647 h 105"/>
                <a:gd name="T40" fmla="*/ 2147483647 w 121"/>
                <a:gd name="T41" fmla="*/ 2147483647 h 105"/>
                <a:gd name="T42" fmla="*/ 2147483647 w 121"/>
                <a:gd name="T43" fmla="*/ 2147483647 h 105"/>
                <a:gd name="T44" fmla="*/ 2147483647 w 121"/>
                <a:gd name="T45" fmla="*/ 2147483647 h 105"/>
                <a:gd name="T46" fmla="*/ 2147483647 w 121"/>
                <a:gd name="T47" fmla="*/ 2147483647 h 105"/>
                <a:gd name="T48" fmla="*/ 2147483647 w 121"/>
                <a:gd name="T49" fmla="*/ 2147483647 h 105"/>
                <a:gd name="T50" fmla="*/ 2147483647 w 121"/>
                <a:gd name="T51" fmla="*/ 2147483647 h 105"/>
                <a:gd name="T52" fmla="*/ 2147483647 w 121"/>
                <a:gd name="T53" fmla="*/ 2147483647 h 1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1"/>
                <a:gd name="T82" fmla="*/ 0 h 105"/>
                <a:gd name="T83" fmla="*/ 121 w 121"/>
                <a:gd name="T84" fmla="*/ 105 h 10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1" h="105">
                  <a:moveTo>
                    <a:pt x="10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2"/>
                    <a:pt x="8" y="80"/>
                    <a:pt x="17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3" y="80"/>
                    <a:pt x="121" y="72"/>
                    <a:pt x="121" y="63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8"/>
                    <a:pt x="113" y="0"/>
                    <a:pt x="104" y="0"/>
                  </a:cubicBezTo>
                  <a:close/>
                  <a:moveTo>
                    <a:pt x="35" y="48"/>
                  </a:moveTo>
                  <a:cubicBezTo>
                    <a:pt x="31" y="48"/>
                    <a:pt x="28" y="44"/>
                    <a:pt x="28" y="40"/>
                  </a:cubicBezTo>
                  <a:cubicBezTo>
                    <a:pt x="28" y="36"/>
                    <a:pt x="31" y="33"/>
                    <a:pt x="35" y="33"/>
                  </a:cubicBezTo>
                  <a:cubicBezTo>
                    <a:pt x="39" y="33"/>
                    <a:pt x="42" y="36"/>
                    <a:pt x="42" y="40"/>
                  </a:cubicBezTo>
                  <a:cubicBezTo>
                    <a:pt x="42" y="44"/>
                    <a:pt x="39" y="48"/>
                    <a:pt x="35" y="48"/>
                  </a:cubicBezTo>
                  <a:close/>
                  <a:moveTo>
                    <a:pt x="61" y="48"/>
                  </a:moveTo>
                  <a:cubicBezTo>
                    <a:pt x="57" y="48"/>
                    <a:pt x="53" y="44"/>
                    <a:pt x="53" y="40"/>
                  </a:cubicBezTo>
                  <a:cubicBezTo>
                    <a:pt x="53" y="36"/>
                    <a:pt x="57" y="33"/>
                    <a:pt x="61" y="33"/>
                  </a:cubicBezTo>
                  <a:cubicBezTo>
                    <a:pt x="65" y="33"/>
                    <a:pt x="68" y="36"/>
                    <a:pt x="68" y="40"/>
                  </a:cubicBezTo>
                  <a:cubicBezTo>
                    <a:pt x="68" y="44"/>
                    <a:pt x="65" y="48"/>
                    <a:pt x="61" y="48"/>
                  </a:cubicBezTo>
                  <a:close/>
                  <a:moveTo>
                    <a:pt x="86" y="48"/>
                  </a:moveTo>
                  <a:cubicBezTo>
                    <a:pt x="82" y="48"/>
                    <a:pt x="79" y="44"/>
                    <a:pt x="79" y="40"/>
                  </a:cubicBezTo>
                  <a:cubicBezTo>
                    <a:pt x="79" y="36"/>
                    <a:pt x="82" y="33"/>
                    <a:pt x="86" y="33"/>
                  </a:cubicBezTo>
                  <a:cubicBezTo>
                    <a:pt x="90" y="33"/>
                    <a:pt x="94" y="36"/>
                    <a:pt x="94" y="40"/>
                  </a:cubicBezTo>
                  <a:cubicBezTo>
                    <a:pt x="94" y="44"/>
                    <a:pt x="90" y="48"/>
                    <a:pt x="8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95" name="Oval 9"/>
            <p:cNvSpPr>
              <a:spLocks noChangeArrowheads="1"/>
            </p:cNvSpPr>
            <p:nvPr/>
          </p:nvSpPr>
          <p:spPr bwMode="auto">
            <a:xfrm>
              <a:off x="0" y="0"/>
              <a:ext cx="871174" cy="87461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bg1"/>
                </a:solidFill>
                <a:latin typeface="Arial" pitchFamily="34" charset="0"/>
                <a:sym typeface="宋体" pitchFamily="2" charset="-122"/>
              </a:endParaRPr>
            </a:p>
          </p:txBody>
        </p:sp>
      </p:grpSp>
      <p:sp>
        <p:nvSpPr>
          <p:cNvPr id="111" name="矩形 1"/>
          <p:cNvSpPr>
            <a:spLocks noChangeArrowheads="1"/>
          </p:cNvSpPr>
          <p:nvPr/>
        </p:nvSpPr>
        <p:spPr bwMode="auto">
          <a:xfrm>
            <a:off x="674278" y="1935163"/>
            <a:ext cx="2914650" cy="3879850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12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3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14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77963" y="3554462"/>
            <a:ext cx="2192873" cy="2487579"/>
            <a:chOff x="1477963" y="3554462"/>
            <a:chExt cx="2192873" cy="2487579"/>
          </a:xfrm>
        </p:grpSpPr>
        <p:grpSp>
          <p:nvGrpSpPr>
            <p:cNvPr id="280" name="矩形 9"/>
            <p:cNvGrpSpPr>
              <a:grpSpLocks/>
            </p:cNvGrpSpPr>
            <p:nvPr/>
          </p:nvGrpSpPr>
          <p:grpSpPr bwMode="auto">
            <a:xfrm>
              <a:off x="1499099" y="4452748"/>
              <a:ext cx="2171737" cy="900046"/>
              <a:chOff x="0" y="0"/>
              <a:chExt cx="1233" cy="511"/>
            </a:xfrm>
          </p:grpSpPr>
          <p:pic>
            <p:nvPicPr>
              <p:cNvPr id="281" name="矩形 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33" cy="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 Box 5"/>
              <p:cNvSpPr txBox="1">
                <a:spLocks noChangeArrowheads="1"/>
              </p:cNvSpPr>
              <p:nvPr/>
            </p:nvSpPr>
            <p:spPr bwMode="auto">
              <a:xfrm>
                <a:off x="2" y="3"/>
                <a:ext cx="1225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2" name="组合 13"/>
            <p:cNvGrpSpPr>
              <a:grpSpLocks/>
            </p:cNvGrpSpPr>
            <p:nvPr/>
          </p:nvGrpSpPr>
          <p:grpSpPr bwMode="auto">
            <a:xfrm>
              <a:off x="2022218" y="3554462"/>
              <a:ext cx="982830" cy="873627"/>
              <a:chOff x="0" y="0"/>
              <a:chExt cx="6392863" cy="5773737"/>
            </a:xfrm>
          </p:grpSpPr>
          <p:sp>
            <p:nvSpPr>
              <p:cNvPr id="293" name="Freeform 145@|5FFC:2303014|FBC:16777215|LFC:0|LBC:16777215"/>
              <p:cNvSpPr>
                <a:spLocks/>
              </p:cNvSpPr>
              <p:nvPr/>
            </p:nvSpPr>
            <p:spPr bwMode="auto">
              <a:xfrm>
                <a:off x="1927225" y="2813050"/>
                <a:ext cx="3068638" cy="2022475"/>
              </a:xfrm>
              <a:custGeom>
                <a:avLst/>
                <a:gdLst>
                  <a:gd name="T0" fmla="*/ 761799712 w 817"/>
                  <a:gd name="T1" fmla="*/ 2147483647 h 538"/>
                  <a:gd name="T2" fmla="*/ 0 w 817"/>
                  <a:gd name="T3" fmla="*/ 2147483647 h 538"/>
                  <a:gd name="T4" fmla="*/ 380901734 w 817"/>
                  <a:gd name="T5" fmla="*/ 2147483647 h 538"/>
                  <a:gd name="T6" fmla="*/ 1594136783 w 817"/>
                  <a:gd name="T7" fmla="*/ 2147483647 h 538"/>
                  <a:gd name="T8" fmla="*/ 2147483647 w 817"/>
                  <a:gd name="T9" fmla="*/ 2147483647 h 538"/>
                  <a:gd name="T10" fmla="*/ 2147483647 w 817"/>
                  <a:gd name="T11" fmla="*/ 2147483647 h 538"/>
                  <a:gd name="T12" fmla="*/ 2147483647 w 817"/>
                  <a:gd name="T13" fmla="*/ 70658811 h 538"/>
                  <a:gd name="T14" fmla="*/ 2147483647 w 817"/>
                  <a:gd name="T15" fmla="*/ 734861404 h 538"/>
                  <a:gd name="T16" fmla="*/ 2147483647 w 817"/>
                  <a:gd name="T17" fmla="*/ 1738227041 h 538"/>
                  <a:gd name="T18" fmla="*/ 2147483647 w 817"/>
                  <a:gd name="T19" fmla="*/ 2147483647 h 538"/>
                  <a:gd name="T20" fmla="*/ 2147483647 w 817"/>
                  <a:gd name="T21" fmla="*/ 2147483647 h 538"/>
                  <a:gd name="T22" fmla="*/ 2147483647 w 817"/>
                  <a:gd name="T23" fmla="*/ 2147483647 h 538"/>
                  <a:gd name="T24" fmla="*/ 2147483647 w 817"/>
                  <a:gd name="T25" fmla="*/ 2147483647 h 538"/>
                  <a:gd name="T26" fmla="*/ 2147483647 w 817"/>
                  <a:gd name="T27" fmla="*/ 2147483647 h 538"/>
                  <a:gd name="T28" fmla="*/ 761799712 w 817"/>
                  <a:gd name="T29" fmla="*/ 2147483647 h 5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17" h="538">
                    <a:moveTo>
                      <a:pt x="54" y="538"/>
                    </a:moveTo>
                    <a:cubicBezTo>
                      <a:pt x="52" y="529"/>
                      <a:pt x="0" y="418"/>
                      <a:pt x="0" y="418"/>
                    </a:cubicBezTo>
                    <a:cubicBezTo>
                      <a:pt x="27" y="391"/>
                      <a:pt x="27" y="391"/>
                      <a:pt x="27" y="391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113" y="359"/>
                      <a:pt x="420" y="227"/>
                      <a:pt x="449" y="223"/>
                    </a:cubicBezTo>
                    <a:cubicBezTo>
                      <a:pt x="300" y="209"/>
                      <a:pt x="300" y="209"/>
                      <a:pt x="300" y="209"/>
                    </a:cubicBezTo>
                    <a:cubicBezTo>
                      <a:pt x="300" y="209"/>
                      <a:pt x="477" y="0"/>
                      <a:pt x="504" y="5"/>
                    </a:cubicBezTo>
                    <a:cubicBezTo>
                      <a:pt x="531" y="9"/>
                      <a:pt x="579" y="54"/>
                      <a:pt x="586" y="52"/>
                    </a:cubicBezTo>
                    <a:cubicBezTo>
                      <a:pt x="592" y="50"/>
                      <a:pt x="706" y="123"/>
                      <a:pt x="706" y="123"/>
                    </a:cubicBezTo>
                    <a:cubicBezTo>
                      <a:pt x="706" y="123"/>
                      <a:pt x="813" y="196"/>
                      <a:pt x="817" y="225"/>
                    </a:cubicBezTo>
                    <a:cubicBezTo>
                      <a:pt x="808" y="302"/>
                      <a:pt x="808" y="302"/>
                      <a:pt x="808" y="302"/>
                    </a:cubicBezTo>
                    <a:cubicBezTo>
                      <a:pt x="808" y="302"/>
                      <a:pt x="669" y="352"/>
                      <a:pt x="647" y="350"/>
                    </a:cubicBezTo>
                    <a:cubicBezTo>
                      <a:pt x="624" y="348"/>
                      <a:pt x="447" y="398"/>
                      <a:pt x="429" y="404"/>
                    </a:cubicBezTo>
                    <a:cubicBezTo>
                      <a:pt x="411" y="411"/>
                      <a:pt x="270" y="486"/>
                      <a:pt x="261" y="486"/>
                    </a:cubicBezTo>
                    <a:cubicBezTo>
                      <a:pt x="252" y="486"/>
                      <a:pt x="54" y="538"/>
                      <a:pt x="54" y="538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Freeform 146@|5FFC:4737356|FBC:16777215|LFC:0|LBC:16777215"/>
              <p:cNvSpPr>
                <a:spLocks/>
              </p:cNvSpPr>
              <p:nvPr/>
            </p:nvSpPr>
            <p:spPr bwMode="auto">
              <a:xfrm>
                <a:off x="3170238" y="3335337"/>
                <a:ext cx="1187450" cy="1179512"/>
              </a:xfrm>
              <a:custGeom>
                <a:avLst/>
                <a:gdLst>
                  <a:gd name="T0" fmla="*/ 225931151 w 316"/>
                  <a:gd name="T1" fmla="*/ 2147483647 h 314"/>
                  <a:gd name="T2" fmla="*/ 2147483647 w 316"/>
                  <a:gd name="T3" fmla="*/ 1467500748 h 314"/>
                  <a:gd name="T4" fmla="*/ 2147483647 w 316"/>
                  <a:gd name="T5" fmla="*/ 2017814468 h 314"/>
                  <a:gd name="T6" fmla="*/ 2147483647 w 316"/>
                  <a:gd name="T7" fmla="*/ 1157067464 h 314"/>
                  <a:gd name="T8" fmla="*/ 2147483647 w 316"/>
                  <a:gd name="T9" fmla="*/ 0 h 314"/>
                  <a:gd name="T10" fmla="*/ 2147483647 w 316"/>
                  <a:gd name="T11" fmla="*/ 0 h 314"/>
                  <a:gd name="T12" fmla="*/ 2147483647 w 316"/>
                  <a:gd name="T13" fmla="*/ 1876708771 h 314"/>
                  <a:gd name="T14" fmla="*/ 2147483647 w 316"/>
                  <a:gd name="T15" fmla="*/ 2147483647 h 314"/>
                  <a:gd name="T16" fmla="*/ 2147483647 w 316"/>
                  <a:gd name="T17" fmla="*/ 2147483647 h 314"/>
                  <a:gd name="T18" fmla="*/ 1383830180 w 316"/>
                  <a:gd name="T19" fmla="*/ 2147483647 h 314"/>
                  <a:gd name="T20" fmla="*/ 14121636 w 316"/>
                  <a:gd name="T21" fmla="*/ 2147483647 h 314"/>
                  <a:gd name="T22" fmla="*/ 225931151 w 316"/>
                  <a:gd name="T23" fmla="*/ 2147483647 h 3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6" h="314">
                    <a:moveTo>
                      <a:pt x="16" y="222"/>
                    </a:moveTo>
                    <a:cubicBezTo>
                      <a:pt x="41" y="209"/>
                      <a:pt x="184" y="104"/>
                      <a:pt x="184" y="104"/>
                    </a:cubicBezTo>
                    <a:cubicBezTo>
                      <a:pt x="282" y="143"/>
                      <a:pt x="282" y="143"/>
                      <a:pt x="282" y="143"/>
                    </a:cubicBezTo>
                    <a:cubicBezTo>
                      <a:pt x="196" y="82"/>
                      <a:pt x="196" y="82"/>
                      <a:pt x="196" y="82"/>
                    </a:cubicBezTo>
                    <a:cubicBezTo>
                      <a:pt x="196" y="82"/>
                      <a:pt x="189" y="0"/>
                      <a:pt x="200" y="0"/>
                    </a:cubicBezTo>
                    <a:cubicBezTo>
                      <a:pt x="211" y="0"/>
                      <a:pt x="273" y="0"/>
                      <a:pt x="273" y="0"/>
                    </a:cubicBezTo>
                    <a:cubicBezTo>
                      <a:pt x="316" y="133"/>
                      <a:pt x="316" y="133"/>
                      <a:pt x="316" y="133"/>
                    </a:cubicBezTo>
                    <a:cubicBezTo>
                      <a:pt x="316" y="133"/>
                      <a:pt x="293" y="190"/>
                      <a:pt x="286" y="189"/>
                    </a:cubicBezTo>
                    <a:cubicBezTo>
                      <a:pt x="283" y="189"/>
                      <a:pt x="279" y="202"/>
                      <a:pt x="276" y="217"/>
                    </a:cubicBezTo>
                    <a:cubicBezTo>
                      <a:pt x="216" y="231"/>
                      <a:pt x="112" y="260"/>
                      <a:pt x="98" y="265"/>
                    </a:cubicBezTo>
                    <a:cubicBezTo>
                      <a:pt x="88" y="269"/>
                      <a:pt x="43" y="293"/>
                      <a:pt x="1" y="314"/>
                    </a:cubicBezTo>
                    <a:cubicBezTo>
                      <a:pt x="0" y="274"/>
                      <a:pt x="3" y="230"/>
                      <a:pt x="16" y="222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147@|5FFC:0|FBC:16777215|LFC:0|LBC:16777215"/>
              <p:cNvSpPr>
                <a:spLocks/>
              </p:cNvSpPr>
              <p:nvPr/>
            </p:nvSpPr>
            <p:spPr bwMode="auto">
              <a:xfrm>
                <a:off x="1927225" y="4041775"/>
                <a:ext cx="890588" cy="793750"/>
              </a:xfrm>
              <a:custGeom>
                <a:avLst/>
                <a:gdLst>
                  <a:gd name="T0" fmla="*/ 0 w 237"/>
                  <a:gd name="T1" fmla="*/ 1287786019 h 211"/>
                  <a:gd name="T2" fmla="*/ 381258092 w 237"/>
                  <a:gd name="T3" fmla="*/ 905695083 h 211"/>
                  <a:gd name="T4" fmla="*/ 1595640591 w 237"/>
                  <a:gd name="T5" fmla="*/ 452847541 h 211"/>
                  <a:gd name="T6" fmla="*/ 2147483647 w 237"/>
                  <a:gd name="T7" fmla="*/ 0 h 211"/>
                  <a:gd name="T8" fmla="*/ 2147483647 w 237"/>
                  <a:gd name="T9" fmla="*/ 2147483647 h 211"/>
                  <a:gd name="T10" fmla="*/ 762519942 w 237"/>
                  <a:gd name="T11" fmla="*/ 2147483647 h 211"/>
                  <a:gd name="T12" fmla="*/ 0 w 237"/>
                  <a:gd name="T13" fmla="*/ 1287786019 h 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7" h="211">
                    <a:moveTo>
                      <a:pt x="0" y="91"/>
                    </a:moveTo>
                    <a:cubicBezTo>
                      <a:pt x="27" y="64"/>
                      <a:pt x="27" y="64"/>
                      <a:pt x="27" y="64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3" y="32"/>
                      <a:pt x="145" y="19"/>
                      <a:pt x="188" y="0"/>
                    </a:cubicBezTo>
                    <a:cubicBezTo>
                      <a:pt x="201" y="44"/>
                      <a:pt x="220" y="109"/>
                      <a:pt x="237" y="164"/>
                    </a:cubicBezTo>
                    <a:cubicBezTo>
                      <a:pt x="183" y="177"/>
                      <a:pt x="54" y="211"/>
                      <a:pt x="54" y="211"/>
                    </a:cubicBezTo>
                    <a:cubicBezTo>
                      <a:pt x="52" y="202"/>
                      <a:pt x="0" y="91"/>
                      <a:pt x="0" y="9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Freeform 148@|5FFC:9350382|FBC:16777215|LFC:0|LBC:16777215"/>
              <p:cNvSpPr>
                <a:spLocks/>
              </p:cNvSpPr>
              <p:nvPr/>
            </p:nvSpPr>
            <p:spPr bwMode="auto">
              <a:xfrm>
                <a:off x="4770438" y="4462462"/>
                <a:ext cx="830263" cy="709612"/>
              </a:xfrm>
              <a:custGeom>
                <a:avLst/>
                <a:gdLst>
                  <a:gd name="T0" fmla="*/ 2147483647 w 221"/>
                  <a:gd name="T1" fmla="*/ 2147483647 h 189"/>
                  <a:gd name="T2" fmla="*/ 2004172231 w 221"/>
                  <a:gd name="T3" fmla="*/ 2147483647 h 189"/>
                  <a:gd name="T4" fmla="*/ 776265850 w 221"/>
                  <a:gd name="T5" fmla="*/ 2128606972 h 189"/>
                  <a:gd name="T6" fmla="*/ 0 w 221"/>
                  <a:gd name="T7" fmla="*/ 2147483647 h 189"/>
                  <a:gd name="T8" fmla="*/ 437529817 w 221"/>
                  <a:gd name="T9" fmla="*/ 1254609034 h 189"/>
                  <a:gd name="T10" fmla="*/ 733922437 w 221"/>
                  <a:gd name="T11" fmla="*/ 0 h 189"/>
                  <a:gd name="T12" fmla="*/ 1270249794 w 221"/>
                  <a:gd name="T13" fmla="*/ 718934575 h 189"/>
                  <a:gd name="T14" fmla="*/ 1594871357 w 221"/>
                  <a:gd name="T15" fmla="*/ 1085447295 h 189"/>
                  <a:gd name="T16" fmla="*/ 2147483647 w 221"/>
                  <a:gd name="T17" fmla="*/ 1973543609 h 189"/>
                  <a:gd name="T18" fmla="*/ 2147483647 w 221"/>
                  <a:gd name="T19" fmla="*/ 2147483647 h 1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189">
                    <a:moveTo>
                      <a:pt x="221" y="179"/>
                    </a:moveTo>
                    <a:cubicBezTo>
                      <a:pt x="221" y="179"/>
                      <a:pt x="169" y="185"/>
                      <a:pt x="142" y="165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51"/>
                      <a:pt x="27" y="189"/>
                      <a:pt x="0" y="184"/>
                    </a:cubicBezTo>
                    <a:cubicBezTo>
                      <a:pt x="0" y="184"/>
                      <a:pt x="28" y="97"/>
                      <a:pt x="31" y="89"/>
                    </a:cubicBezTo>
                    <a:cubicBezTo>
                      <a:pt x="33" y="81"/>
                      <a:pt x="52" y="0"/>
                      <a:pt x="52" y="0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90" y="51"/>
                      <a:pt x="101" y="65"/>
                      <a:pt x="113" y="77"/>
                    </a:cubicBezTo>
                    <a:cubicBezTo>
                      <a:pt x="126" y="88"/>
                      <a:pt x="138" y="133"/>
                      <a:pt x="159" y="140"/>
                    </a:cubicBezTo>
                    <a:cubicBezTo>
                      <a:pt x="159" y="140"/>
                      <a:pt x="221" y="156"/>
                      <a:pt x="221" y="179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Freeform 149@|5FFC:9683704|FBC:16777215|LFC:0|LBC:16777215"/>
              <p:cNvSpPr>
                <a:spLocks/>
              </p:cNvSpPr>
              <p:nvPr/>
            </p:nvSpPr>
            <p:spPr bwMode="auto">
              <a:xfrm>
                <a:off x="4770438" y="4514850"/>
                <a:ext cx="1071563" cy="1258887"/>
              </a:xfrm>
              <a:custGeom>
                <a:avLst/>
                <a:gdLst>
                  <a:gd name="T0" fmla="*/ 904745080 w 285"/>
                  <a:gd name="T1" fmla="*/ 0 h 335"/>
                  <a:gd name="T2" fmla="*/ 1328843396 w 285"/>
                  <a:gd name="T3" fmla="*/ 1369796824 h 335"/>
                  <a:gd name="T4" fmla="*/ 2147483647 w 285"/>
                  <a:gd name="T5" fmla="*/ 2147483647 h 335"/>
                  <a:gd name="T6" fmla="*/ 2147483647 w 285"/>
                  <a:gd name="T7" fmla="*/ 2147483647 h 335"/>
                  <a:gd name="T8" fmla="*/ 2147483647 w 285"/>
                  <a:gd name="T9" fmla="*/ 2147483647 h 335"/>
                  <a:gd name="T10" fmla="*/ 2147483647 w 285"/>
                  <a:gd name="T11" fmla="*/ 2147483647 h 335"/>
                  <a:gd name="T12" fmla="*/ 2147483647 w 285"/>
                  <a:gd name="T13" fmla="*/ 2147483647 h 335"/>
                  <a:gd name="T14" fmla="*/ 2147483647 w 285"/>
                  <a:gd name="T15" fmla="*/ 2147483647 h 335"/>
                  <a:gd name="T16" fmla="*/ 2147483647 w 285"/>
                  <a:gd name="T17" fmla="*/ 2147483647 h 335"/>
                  <a:gd name="T18" fmla="*/ 2147483647 w 285"/>
                  <a:gd name="T19" fmla="*/ 2147483647 h 335"/>
                  <a:gd name="T20" fmla="*/ 1597437242 w 285"/>
                  <a:gd name="T21" fmla="*/ 2147483647 h 335"/>
                  <a:gd name="T22" fmla="*/ 1116794238 w 285"/>
                  <a:gd name="T23" fmla="*/ 2147483647 h 335"/>
                  <a:gd name="T24" fmla="*/ 1088520014 w 285"/>
                  <a:gd name="T25" fmla="*/ 2147483647 h 335"/>
                  <a:gd name="T26" fmla="*/ 735103498 w 285"/>
                  <a:gd name="T27" fmla="*/ 2147483647 h 335"/>
                  <a:gd name="T28" fmla="*/ 438235428 w 285"/>
                  <a:gd name="T29" fmla="*/ 2147483647 h 335"/>
                  <a:gd name="T30" fmla="*/ 735103498 w 285"/>
                  <a:gd name="T31" fmla="*/ 2147483647 h 335"/>
                  <a:gd name="T32" fmla="*/ 565465675 w 285"/>
                  <a:gd name="T33" fmla="*/ 2147483647 h 335"/>
                  <a:gd name="T34" fmla="*/ 226186270 w 285"/>
                  <a:gd name="T35" fmla="*/ 1200335602 h 335"/>
                  <a:gd name="T36" fmla="*/ 0 w 285"/>
                  <a:gd name="T37" fmla="*/ 0 h 335"/>
                  <a:gd name="T38" fmla="*/ 904745080 w 285"/>
                  <a:gd name="T39" fmla="*/ 0 h 33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5" h="335">
                    <a:moveTo>
                      <a:pt x="64" y="0"/>
                    </a:move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149" y="188"/>
                      <a:pt x="176" y="208"/>
                    </a:cubicBezTo>
                    <a:cubicBezTo>
                      <a:pt x="176" y="208"/>
                      <a:pt x="280" y="278"/>
                      <a:pt x="273" y="297"/>
                    </a:cubicBezTo>
                    <a:cubicBezTo>
                      <a:pt x="273" y="297"/>
                      <a:pt x="285" y="324"/>
                      <a:pt x="274" y="328"/>
                    </a:cubicBezTo>
                    <a:cubicBezTo>
                      <a:pt x="262" y="333"/>
                      <a:pt x="219" y="294"/>
                      <a:pt x="219" y="294"/>
                    </a:cubicBezTo>
                    <a:cubicBezTo>
                      <a:pt x="160" y="251"/>
                      <a:pt x="160" y="251"/>
                      <a:pt x="160" y="251"/>
                    </a:cubicBezTo>
                    <a:cubicBezTo>
                      <a:pt x="171" y="294"/>
                      <a:pt x="171" y="294"/>
                      <a:pt x="171" y="294"/>
                    </a:cubicBezTo>
                    <a:cubicBezTo>
                      <a:pt x="171" y="294"/>
                      <a:pt x="208" y="322"/>
                      <a:pt x="201" y="329"/>
                    </a:cubicBezTo>
                    <a:cubicBezTo>
                      <a:pt x="194" y="335"/>
                      <a:pt x="158" y="312"/>
                      <a:pt x="155" y="306"/>
                    </a:cubicBezTo>
                    <a:cubicBezTo>
                      <a:pt x="153" y="299"/>
                      <a:pt x="126" y="253"/>
                      <a:pt x="113" y="249"/>
                    </a:cubicBezTo>
                    <a:cubicBezTo>
                      <a:pt x="101" y="244"/>
                      <a:pt x="79" y="265"/>
                      <a:pt x="79" y="265"/>
                    </a:cubicBezTo>
                    <a:cubicBezTo>
                      <a:pt x="79" y="265"/>
                      <a:pt x="89" y="334"/>
                      <a:pt x="77" y="330"/>
                    </a:cubicBezTo>
                    <a:cubicBezTo>
                      <a:pt x="77" y="330"/>
                      <a:pt x="54" y="324"/>
                      <a:pt x="52" y="290"/>
                    </a:cubicBezTo>
                    <a:cubicBezTo>
                      <a:pt x="52" y="290"/>
                      <a:pt x="31" y="299"/>
                      <a:pt x="31" y="287"/>
                    </a:cubicBezTo>
                    <a:cubicBezTo>
                      <a:pt x="31" y="287"/>
                      <a:pt x="58" y="237"/>
                      <a:pt x="52" y="222"/>
                    </a:cubicBezTo>
                    <a:cubicBezTo>
                      <a:pt x="46" y="206"/>
                      <a:pt x="32" y="188"/>
                      <a:pt x="40" y="154"/>
                    </a:cubicBezTo>
                    <a:cubicBezTo>
                      <a:pt x="40" y="154"/>
                      <a:pt x="22" y="108"/>
                      <a:pt x="16" y="85"/>
                    </a:cubicBezTo>
                    <a:cubicBezTo>
                      <a:pt x="10" y="63"/>
                      <a:pt x="0" y="0"/>
                      <a:pt x="0" y="0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Freeform 150@|5FFC:9350382|FBC:16777215|LFC:0|LBC:16777215"/>
              <p:cNvSpPr>
                <a:spLocks/>
              </p:cNvSpPr>
              <p:nvPr/>
            </p:nvSpPr>
            <p:spPr bwMode="auto">
              <a:xfrm>
                <a:off x="4887913" y="5154612"/>
                <a:ext cx="179388" cy="498475"/>
              </a:xfrm>
              <a:custGeom>
                <a:avLst/>
                <a:gdLst>
                  <a:gd name="T0" fmla="*/ 321242798 w 48"/>
                  <a:gd name="T1" fmla="*/ 1868250569 h 133"/>
                  <a:gd name="T2" fmla="*/ 293306855 w 48"/>
                  <a:gd name="T3" fmla="*/ 1685640062 h 133"/>
                  <a:gd name="T4" fmla="*/ 0 w 48"/>
                  <a:gd name="T5" fmla="*/ 1643498311 h 133"/>
                  <a:gd name="T6" fmla="*/ 293306855 w 48"/>
                  <a:gd name="T7" fmla="*/ 730442028 h 133"/>
                  <a:gd name="T8" fmla="*/ 97770197 w 48"/>
                  <a:gd name="T9" fmla="*/ 0 h 133"/>
                  <a:gd name="T10" fmla="*/ 670417803 w 48"/>
                  <a:gd name="T11" fmla="*/ 688304025 h 133"/>
                  <a:gd name="T12" fmla="*/ 321242798 w 48"/>
                  <a:gd name="T13" fmla="*/ 1868250569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133">
                    <a:moveTo>
                      <a:pt x="23" y="133"/>
                    </a:moveTo>
                    <a:cubicBezTo>
                      <a:pt x="22" y="129"/>
                      <a:pt x="21" y="125"/>
                      <a:pt x="21" y="120"/>
                    </a:cubicBezTo>
                    <a:cubicBezTo>
                      <a:pt x="21" y="120"/>
                      <a:pt x="0" y="129"/>
                      <a:pt x="0" y="117"/>
                    </a:cubicBezTo>
                    <a:cubicBezTo>
                      <a:pt x="0" y="117"/>
                      <a:pt x="27" y="67"/>
                      <a:pt x="21" y="52"/>
                    </a:cubicBezTo>
                    <a:cubicBezTo>
                      <a:pt x="17" y="38"/>
                      <a:pt x="6" y="24"/>
                      <a:pt x="7" y="0"/>
                    </a:cubicBezTo>
                    <a:cubicBezTo>
                      <a:pt x="29" y="14"/>
                      <a:pt x="48" y="49"/>
                      <a:pt x="48" y="49"/>
                    </a:cubicBezTo>
                    <a:cubicBezTo>
                      <a:pt x="32" y="69"/>
                      <a:pt x="26" y="107"/>
                      <a:pt x="23" y="133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Freeform 151@|5FFC:9350382|FBC:16777215|LFC:0|LBC:16777215"/>
              <p:cNvSpPr>
                <a:spLocks/>
              </p:cNvSpPr>
              <p:nvPr/>
            </p:nvSpPr>
            <p:spPr bwMode="auto">
              <a:xfrm>
                <a:off x="5157788" y="5341937"/>
                <a:ext cx="209550" cy="330200"/>
              </a:xfrm>
              <a:custGeom>
                <a:avLst/>
                <a:gdLst>
                  <a:gd name="T0" fmla="*/ 168029164 w 56"/>
                  <a:gd name="T1" fmla="*/ 0 h 88"/>
                  <a:gd name="T2" fmla="*/ 784128616 w 56"/>
                  <a:gd name="T3" fmla="*/ 1239000455 h 88"/>
                  <a:gd name="T4" fmla="*/ 756123755 w 56"/>
                  <a:gd name="T5" fmla="*/ 1182682593 h 88"/>
                  <a:gd name="T6" fmla="*/ 168029164 w 56"/>
                  <a:gd name="T7" fmla="*/ 394228782 h 88"/>
                  <a:gd name="T8" fmla="*/ 0 w 56"/>
                  <a:gd name="T9" fmla="*/ 408307309 h 88"/>
                  <a:gd name="T10" fmla="*/ 168029164 w 56"/>
                  <a:gd name="T11" fmla="*/ 0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88">
                    <a:moveTo>
                      <a:pt x="12" y="0"/>
                    </a:moveTo>
                    <a:cubicBezTo>
                      <a:pt x="29" y="13"/>
                      <a:pt x="47" y="60"/>
                      <a:pt x="56" y="88"/>
                    </a:cubicBezTo>
                    <a:cubicBezTo>
                      <a:pt x="55" y="86"/>
                      <a:pt x="54" y="85"/>
                      <a:pt x="54" y="84"/>
                    </a:cubicBezTo>
                    <a:cubicBezTo>
                      <a:pt x="51" y="78"/>
                      <a:pt x="24" y="32"/>
                      <a:pt x="12" y="28"/>
                    </a:cubicBezTo>
                    <a:cubicBezTo>
                      <a:pt x="8" y="26"/>
                      <a:pt x="4" y="27"/>
                      <a:pt x="0" y="29"/>
                    </a:cubicBezTo>
                    <a:cubicBezTo>
                      <a:pt x="6" y="14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Freeform 152@|5FFC:9350382|FBC:16777215|LFC:0|LBC:16777215"/>
              <p:cNvSpPr>
                <a:spLocks/>
              </p:cNvSpPr>
              <p:nvPr/>
            </p:nvSpPr>
            <p:spPr bwMode="auto">
              <a:xfrm>
                <a:off x="5289550" y="5281612"/>
                <a:ext cx="22225" cy="26987"/>
              </a:xfrm>
              <a:custGeom>
                <a:avLst/>
                <a:gdLst>
                  <a:gd name="T0" fmla="*/ 41164404 w 6"/>
                  <a:gd name="T1" fmla="*/ 0 h 7"/>
                  <a:gd name="T2" fmla="*/ 82325104 w 6"/>
                  <a:gd name="T3" fmla="*/ 104042596 h 7"/>
                  <a:gd name="T4" fmla="*/ 41164404 w 6"/>
                  <a:gd name="T5" fmla="*/ 0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3" y="0"/>
                      <a:pt x="4" y="3"/>
                      <a:pt x="6" y="7"/>
                    </a:cubicBezTo>
                    <a:cubicBezTo>
                      <a:pt x="0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Freeform 153@|5FFC:9350382|FBC:16777215|LFC:0|LBC:16777215"/>
              <p:cNvSpPr>
                <a:spLocks/>
              </p:cNvSpPr>
              <p:nvPr/>
            </p:nvSpPr>
            <p:spPr bwMode="auto">
              <a:xfrm>
                <a:off x="5311775" y="5308600"/>
                <a:ext cx="530225" cy="454025"/>
              </a:xfrm>
              <a:custGeom>
                <a:avLst/>
                <a:gdLst>
                  <a:gd name="T0" fmla="*/ 381807126 w 141"/>
                  <a:gd name="T1" fmla="*/ 647661034 h 121"/>
                  <a:gd name="T2" fmla="*/ 0 w 141"/>
                  <a:gd name="T3" fmla="*/ 0 h 121"/>
                  <a:gd name="T4" fmla="*/ 367667792 w 141"/>
                  <a:gd name="T5" fmla="*/ 281589307 h 121"/>
                  <a:gd name="T6" fmla="*/ 1866621388 w 141"/>
                  <a:gd name="T7" fmla="*/ 1224921927 h 121"/>
                  <a:gd name="T8" fmla="*/ 1852478294 w 141"/>
                  <a:gd name="T9" fmla="*/ 1633229236 h 121"/>
                  <a:gd name="T10" fmla="*/ 1074720949 w 141"/>
                  <a:gd name="T11" fmla="*/ 1154521786 h 121"/>
                  <a:gd name="T12" fmla="*/ 381807126 w 141"/>
                  <a:gd name="T13" fmla="*/ 647661034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1" h="121">
                    <a:moveTo>
                      <a:pt x="27" y="46"/>
                    </a:moveTo>
                    <a:cubicBezTo>
                      <a:pt x="14" y="26"/>
                      <a:pt x="5" y="9"/>
                      <a:pt x="0" y="0"/>
                    </a:cubicBezTo>
                    <a:cubicBezTo>
                      <a:pt x="4" y="4"/>
                      <a:pt x="12" y="10"/>
                      <a:pt x="26" y="20"/>
                    </a:cubicBezTo>
                    <a:cubicBezTo>
                      <a:pt x="50" y="35"/>
                      <a:pt x="100" y="67"/>
                      <a:pt x="132" y="87"/>
                    </a:cubicBezTo>
                    <a:cubicBezTo>
                      <a:pt x="134" y="94"/>
                      <a:pt x="141" y="112"/>
                      <a:pt x="131" y="116"/>
                    </a:cubicBezTo>
                    <a:cubicBezTo>
                      <a:pt x="119" y="121"/>
                      <a:pt x="76" y="82"/>
                      <a:pt x="76" y="82"/>
                    </a:cubicBezTo>
                    <a:lnTo>
                      <a:pt x="27" y="46"/>
                    </a:ln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Freeform 154@|5FFC:9350382|FBC:16777215|LFC:0|LBC:16777215"/>
              <p:cNvSpPr>
                <a:spLocks/>
              </p:cNvSpPr>
              <p:nvPr/>
            </p:nvSpPr>
            <p:spPr bwMode="auto">
              <a:xfrm>
                <a:off x="4770438" y="4514850"/>
                <a:ext cx="271463" cy="568325"/>
              </a:xfrm>
              <a:custGeom>
                <a:avLst/>
                <a:gdLst>
                  <a:gd name="T0" fmla="*/ 909778082 w 72"/>
                  <a:gd name="T1" fmla="*/ 1473237658 h 151"/>
                  <a:gd name="T2" fmla="*/ 554395312 w 72"/>
                  <a:gd name="T3" fmla="*/ 2139028514 h 151"/>
                  <a:gd name="T4" fmla="*/ 227444520 w 72"/>
                  <a:gd name="T5" fmla="*/ 1204088724 h 151"/>
                  <a:gd name="T6" fmla="*/ 0 w 72"/>
                  <a:gd name="T7" fmla="*/ 0 h 151"/>
                  <a:gd name="T8" fmla="*/ 653905353 w 72"/>
                  <a:gd name="T9" fmla="*/ 0 h 151"/>
                  <a:gd name="T10" fmla="*/ 909778082 w 72"/>
                  <a:gd name="T11" fmla="*/ 1473237658 h 1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151">
                    <a:moveTo>
                      <a:pt x="64" y="104"/>
                    </a:moveTo>
                    <a:cubicBezTo>
                      <a:pt x="72" y="112"/>
                      <a:pt x="61" y="135"/>
                      <a:pt x="39" y="151"/>
                    </a:cubicBezTo>
                    <a:cubicBezTo>
                      <a:pt x="36" y="142"/>
                      <a:pt x="21" y="105"/>
                      <a:pt x="16" y="85"/>
                    </a:cubicBezTo>
                    <a:cubicBezTo>
                      <a:pt x="10" y="63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36"/>
                      <a:pt x="55" y="93"/>
                      <a:pt x="64" y="104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Freeform 155@|5FFC:15724527|FBC:16777215|LFC:0|LBC:16777215"/>
              <p:cNvSpPr>
                <a:spLocks/>
              </p:cNvSpPr>
              <p:nvPr/>
            </p:nvSpPr>
            <p:spPr bwMode="auto">
              <a:xfrm>
                <a:off x="4514850" y="4143375"/>
                <a:ext cx="552450" cy="536575"/>
              </a:xfrm>
              <a:custGeom>
                <a:avLst/>
                <a:gdLst>
                  <a:gd name="T0" fmla="*/ 1807845648 w 147"/>
                  <a:gd name="T1" fmla="*/ 112635723 h 143"/>
                  <a:gd name="T2" fmla="*/ 2076197296 w 147"/>
                  <a:gd name="T3" fmla="*/ 1619146957 h 143"/>
                  <a:gd name="T4" fmla="*/ 960417413 w 147"/>
                  <a:gd name="T5" fmla="*/ 1886661489 h 143"/>
                  <a:gd name="T6" fmla="*/ 395467762 w 147"/>
                  <a:gd name="T7" fmla="*/ 0 h 143"/>
                  <a:gd name="T8" fmla="*/ 1807845648 w 147"/>
                  <a:gd name="T9" fmla="*/ 11263572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7" h="143">
                    <a:moveTo>
                      <a:pt x="128" y="8"/>
                    </a:moveTo>
                    <a:cubicBezTo>
                      <a:pt x="147" y="115"/>
                      <a:pt x="147" y="115"/>
                      <a:pt x="147" y="115"/>
                    </a:cubicBezTo>
                    <a:cubicBezTo>
                      <a:pt x="147" y="115"/>
                      <a:pt x="129" y="143"/>
                      <a:pt x="68" y="134"/>
                    </a:cubicBezTo>
                    <a:cubicBezTo>
                      <a:pt x="68" y="134"/>
                      <a:pt x="0" y="31"/>
                      <a:pt x="28" y="0"/>
                    </a:cubicBezTo>
                    <a:lnTo>
                      <a:pt x="128" y="8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Freeform 156@|5FFC:0|FBC:16777215|LFC:0|LBC:16777215"/>
              <p:cNvSpPr>
                <a:spLocks/>
              </p:cNvSpPr>
              <p:nvPr/>
            </p:nvSpPr>
            <p:spPr bwMode="auto">
              <a:xfrm>
                <a:off x="0" y="3733800"/>
                <a:ext cx="1044575" cy="1652587"/>
              </a:xfrm>
              <a:custGeom>
                <a:avLst/>
                <a:gdLst>
                  <a:gd name="T0" fmla="*/ 2147483647 w 278"/>
                  <a:gd name="T1" fmla="*/ 507839985 h 440"/>
                  <a:gd name="T2" fmla="*/ 1044770388 w 278"/>
                  <a:gd name="T3" fmla="*/ 141067080 h 440"/>
                  <a:gd name="T4" fmla="*/ 451793717 w 278"/>
                  <a:gd name="T5" fmla="*/ 1847967854 h 440"/>
                  <a:gd name="T6" fmla="*/ 748283931 w 278"/>
                  <a:gd name="T7" fmla="*/ 1847967854 h 440"/>
                  <a:gd name="T8" fmla="*/ 84712027 w 278"/>
                  <a:gd name="T9" fmla="*/ 2147483647 h 440"/>
                  <a:gd name="T10" fmla="*/ 1256548576 w 278"/>
                  <a:gd name="T11" fmla="*/ 2147483647 h 440"/>
                  <a:gd name="T12" fmla="*/ 1708342293 w 278"/>
                  <a:gd name="T13" fmla="*/ 2147483647 h 440"/>
                  <a:gd name="T14" fmla="*/ 2147483647 w 278"/>
                  <a:gd name="T15" fmla="*/ 2147483647 h 440"/>
                  <a:gd name="T16" fmla="*/ 2147483647 w 278"/>
                  <a:gd name="T17" fmla="*/ 2147483647 h 440"/>
                  <a:gd name="T18" fmla="*/ 2147483647 w 278"/>
                  <a:gd name="T19" fmla="*/ 1326024541 h 440"/>
                  <a:gd name="T20" fmla="*/ 2147483647 w 278"/>
                  <a:gd name="T21" fmla="*/ 507839985 h 4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78" h="440">
                    <a:moveTo>
                      <a:pt x="173" y="36"/>
                    </a:moveTo>
                    <a:cubicBezTo>
                      <a:pt x="173" y="36"/>
                      <a:pt x="105" y="0"/>
                      <a:pt x="74" y="10"/>
                    </a:cubicBezTo>
                    <a:cubicBezTo>
                      <a:pt x="74" y="10"/>
                      <a:pt x="21" y="0"/>
                      <a:pt x="32" y="131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1"/>
                      <a:pt x="0" y="277"/>
                      <a:pt x="6" y="314"/>
                    </a:cubicBezTo>
                    <a:cubicBezTo>
                      <a:pt x="11" y="351"/>
                      <a:pt x="52" y="429"/>
                      <a:pt x="89" y="440"/>
                    </a:cubicBezTo>
                    <a:cubicBezTo>
                      <a:pt x="89" y="440"/>
                      <a:pt x="105" y="346"/>
                      <a:pt x="121" y="325"/>
                    </a:cubicBezTo>
                    <a:cubicBezTo>
                      <a:pt x="137" y="304"/>
                      <a:pt x="163" y="207"/>
                      <a:pt x="205" y="224"/>
                    </a:cubicBezTo>
                    <a:cubicBezTo>
                      <a:pt x="247" y="241"/>
                      <a:pt x="247" y="241"/>
                      <a:pt x="247" y="241"/>
                    </a:cubicBezTo>
                    <a:cubicBezTo>
                      <a:pt x="278" y="94"/>
                      <a:pt x="278" y="94"/>
                      <a:pt x="278" y="94"/>
                    </a:cubicBezTo>
                    <a:lnTo>
                      <a:pt x="1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Freeform 157@|5FFC:2303014|FBC:16777215|LFC:0|LBC:16777215"/>
              <p:cNvSpPr>
                <a:spLocks/>
              </p:cNvSpPr>
              <p:nvPr/>
            </p:nvSpPr>
            <p:spPr bwMode="auto">
              <a:xfrm>
                <a:off x="792163" y="2295525"/>
                <a:ext cx="2551113" cy="3230562"/>
              </a:xfrm>
              <a:custGeom>
                <a:avLst/>
                <a:gdLst>
                  <a:gd name="T0" fmla="*/ 2147483647 w 679"/>
                  <a:gd name="T1" fmla="*/ 2147483647 h 860"/>
                  <a:gd name="T2" fmla="*/ 2147483647 w 679"/>
                  <a:gd name="T3" fmla="*/ 2147483647 h 860"/>
                  <a:gd name="T4" fmla="*/ 2147483647 w 679"/>
                  <a:gd name="T5" fmla="*/ 2147483647 h 860"/>
                  <a:gd name="T6" fmla="*/ 2147483647 w 679"/>
                  <a:gd name="T7" fmla="*/ 2147483647 h 860"/>
                  <a:gd name="T8" fmla="*/ 2147483647 w 679"/>
                  <a:gd name="T9" fmla="*/ 2147483647 h 860"/>
                  <a:gd name="T10" fmla="*/ 0 w 679"/>
                  <a:gd name="T11" fmla="*/ 2147483647 h 860"/>
                  <a:gd name="T12" fmla="*/ 734044255 w 679"/>
                  <a:gd name="T13" fmla="*/ 2147483647 h 860"/>
                  <a:gd name="T14" fmla="*/ 2147483647 w 679"/>
                  <a:gd name="T15" fmla="*/ 2147483647 h 860"/>
                  <a:gd name="T16" fmla="*/ 2147483647 w 679"/>
                  <a:gd name="T17" fmla="*/ 2147483647 h 860"/>
                  <a:gd name="T18" fmla="*/ 2147483647 w 679"/>
                  <a:gd name="T19" fmla="*/ 2147483647 h 860"/>
                  <a:gd name="T20" fmla="*/ 2147483647 w 679"/>
                  <a:gd name="T21" fmla="*/ 2017880398 h 860"/>
                  <a:gd name="T22" fmla="*/ 2147483647 w 679"/>
                  <a:gd name="T23" fmla="*/ 0 h 860"/>
                  <a:gd name="T24" fmla="*/ 2147483647 w 679"/>
                  <a:gd name="T25" fmla="*/ 2147483647 h 8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79" h="860">
                    <a:moveTo>
                      <a:pt x="634" y="277"/>
                    </a:moveTo>
                    <a:cubicBezTo>
                      <a:pt x="634" y="277"/>
                      <a:pt x="676" y="464"/>
                      <a:pt x="676" y="482"/>
                    </a:cubicBezTo>
                    <a:cubicBezTo>
                      <a:pt x="676" y="499"/>
                      <a:pt x="674" y="733"/>
                      <a:pt x="676" y="754"/>
                    </a:cubicBezTo>
                    <a:cubicBezTo>
                      <a:pt x="679" y="774"/>
                      <a:pt x="631" y="851"/>
                      <a:pt x="602" y="856"/>
                    </a:cubicBezTo>
                    <a:cubicBezTo>
                      <a:pt x="572" y="860"/>
                      <a:pt x="483" y="838"/>
                      <a:pt x="470" y="823"/>
                    </a:cubicBezTo>
                    <a:cubicBezTo>
                      <a:pt x="456" y="808"/>
                      <a:pt x="11" y="629"/>
                      <a:pt x="0" y="629"/>
                    </a:cubicBezTo>
                    <a:cubicBezTo>
                      <a:pt x="0" y="629"/>
                      <a:pt x="27" y="465"/>
                      <a:pt x="52" y="449"/>
                    </a:cubicBezTo>
                    <a:cubicBezTo>
                      <a:pt x="52" y="449"/>
                      <a:pt x="182" y="508"/>
                      <a:pt x="188" y="508"/>
                    </a:cubicBezTo>
                    <a:cubicBezTo>
                      <a:pt x="195" y="508"/>
                      <a:pt x="449" y="597"/>
                      <a:pt x="452" y="607"/>
                    </a:cubicBezTo>
                    <a:cubicBezTo>
                      <a:pt x="452" y="607"/>
                      <a:pt x="399" y="495"/>
                      <a:pt x="390" y="483"/>
                    </a:cubicBezTo>
                    <a:cubicBezTo>
                      <a:pt x="381" y="472"/>
                      <a:pt x="254" y="181"/>
                      <a:pt x="261" y="143"/>
                    </a:cubicBezTo>
                    <a:cubicBezTo>
                      <a:pt x="261" y="143"/>
                      <a:pt x="261" y="34"/>
                      <a:pt x="302" y="0"/>
                    </a:cubicBezTo>
                    <a:cubicBezTo>
                      <a:pt x="302" y="0"/>
                      <a:pt x="605" y="254"/>
                      <a:pt x="634" y="277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Freeform 158@|5FFC:4737356|FBC:16777215|LFC:0|LBC:16777215"/>
              <p:cNvSpPr>
                <a:spLocks/>
              </p:cNvSpPr>
              <p:nvPr/>
            </p:nvSpPr>
            <p:spPr bwMode="auto">
              <a:xfrm>
                <a:off x="968375" y="2832100"/>
                <a:ext cx="2374900" cy="2693987"/>
              </a:xfrm>
              <a:custGeom>
                <a:avLst/>
                <a:gdLst>
                  <a:gd name="T0" fmla="*/ 2147483647 w 632"/>
                  <a:gd name="T1" fmla="*/ 2147483647 h 717"/>
                  <a:gd name="T2" fmla="*/ 2147483647 w 632"/>
                  <a:gd name="T3" fmla="*/ 2147483647 h 717"/>
                  <a:gd name="T4" fmla="*/ 2147483647 w 632"/>
                  <a:gd name="T5" fmla="*/ 2147483647 h 717"/>
                  <a:gd name="T6" fmla="*/ 2147483647 w 632"/>
                  <a:gd name="T7" fmla="*/ 2147483647 h 717"/>
                  <a:gd name="T8" fmla="*/ 395379515 w 632"/>
                  <a:gd name="T9" fmla="*/ 2147483647 h 717"/>
                  <a:gd name="T10" fmla="*/ 522466727 w 632"/>
                  <a:gd name="T11" fmla="*/ 2147483647 h 717"/>
                  <a:gd name="T12" fmla="*/ 1256742968 w 632"/>
                  <a:gd name="T13" fmla="*/ 2147483647 h 717"/>
                  <a:gd name="T14" fmla="*/ 2147483647 w 632"/>
                  <a:gd name="T15" fmla="*/ 2147483647 h 717"/>
                  <a:gd name="T16" fmla="*/ 2147483647 w 632"/>
                  <a:gd name="T17" fmla="*/ 2147483647 h 717"/>
                  <a:gd name="T18" fmla="*/ 2147483647 w 632"/>
                  <a:gd name="T19" fmla="*/ 2147483647 h 717"/>
                  <a:gd name="T20" fmla="*/ 2147483647 w 632"/>
                  <a:gd name="T21" fmla="*/ 2147483647 h 717"/>
                  <a:gd name="T22" fmla="*/ 2147483647 w 632"/>
                  <a:gd name="T23" fmla="*/ 2147483647 h 717"/>
                  <a:gd name="T24" fmla="*/ 2147483647 w 632"/>
                  <a:gd name="T25" fmla="*/ 2147483647 h 717"/>
                  <a:gd name="T26" fmla="*/ 2147483647 w 632"/>
                  <a:gd name="T27" fmla="*/ 2147483647 h 717"/>
                  <a:gd name="T28" fmla="*/ 2147483647 w 632"/>
                  <a:gd name="T29" fmla="*/ 2147483647 h 717"/>
                  <a:gd name="T30" fmla="*/ 2147483647 w 632"/>
                  <a:gd name="T31" fmla="*/ 0 h 717"/>
                  <a:gd name="T32" fmla="*/ 2147483647 w 632"/>
                  <a:gd name="T33" fmla="*/ 2147483647 h 717"/>
                  <a:gd name="T34" fmla="*/ 2147483647 w 632"/>
                  <a:gd name="T35" fmla="*/ 2147483647 h 717"/>
                  <a:gd name="T36" fmla="*/ 2147483647 w 632"/>
                  <a:gd name="T37" fmla="*/ 2147483647 h 717"/>
                  <a:gd name="T38" fmla="*/ 2147483647 w 632"/>
                  <a:gd name="T39" fmla="*/ 2147483647 h 717"/>
                  <a:gd name="T40" fmla="*/ 2147483647 w 632"/>
                  <a:gd name="T41" fmla="*/ 2147483647 h 717"/>
                  <a:gd name="T42" fmla="*/ 2147483647 w 632"/>
                  <a:gd name="T43" fmla="*/ 2147483647 h 71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32" h="717">
                    <a:moveTo>
                      <a:pt x="555" y="713"/>
                    </a:moveTo>
                    <a:cubicBezTo>
                      <a:pt x="525" y="717"/>
                      <a:pt x="436" y="695"/>
                      <a:pt x="423" y="680"/>
                    </a:cubicBezTo>
                    <a:cubicBezTo>
                      <a:pt x="422" y="679"/>
                      <a:pt x="420" y="678"/>
                      <a:pt x="416" y="676"/>
                    </a:cubicBezTo>
                    <a:cubicBezTo>
                      <a:pt x="418" y="655"/>
                      <a:pt x="414" y="632"/>
                      <a:pt x="400" y="622"/>
                    </a:cubicBezTo>
                    <a:cubicBezTo>
                      <a:pt x="373" y="602"/>
                      <a:pt x="56" y="467"/>
                      <a:pt x="28" y="448"/>
                    </a:cubicBezTo>
                    <a:cubicBezTo>
                      <a:pt x="0" y="428"/>
                      <a:pt x="37" y="384"/>
                      <a:pt x="37" y="384"/>
                    </a:cubicBezTo>
                    <a:cubicBezTo>
                      <a:pt x="37" y="384"/>
                      <a:pt x="78" y="374"/>
                      <a:pt x="89" y="381"/>
                    </a:cubicBezTo>
                    <a:cubicBezTo>
                      <a:pt x="100" y="388"/>
                      <a:pt x="411" y="515"/>
                      <a:pt x="427" y="533"/>
                    </a:cubicBezTo>
                    <a:cubicBezTo>
                      <a:pt x="443" y="552"/>
                      <a:pt x="475" y="670"/>
                      <a:pt x="498" y="680"/>
                    </a:cubicBezTo>
                    <a:cubicBezTo>
                      <a:pt x="498" y="680"/>
                      <a:pt x="448" y="579"/>
                      <a:pt x="471" y="577"/>
                    </a:cubicBezTo>
                    <a:cubicBezTo>
                      <a:pt x="493" y="574"/>
                      <a:pt x="505" y="663"/>
                      <a:pt x="555" y="680"/>
                    </a:cubicBezTo>
                    <a:cubicBezTo>
                      <a:pt x="555" y="680"/>
                      <a:pt x="497" y="603"/>
                      <a:pt x="509" y="590"/>
                    </a:cubicBezTo>
                    <a:cubicBezTo>
                      <a:pt x="509" y="590"/>
                      <a:pt x="545" y="615"/>
                      <a:pt x="587" y="613"/>
                    </a:cubicBezTo>
                    <a:cubicBezTo>
                      <a:pt x="587" y="613"/>
                      <a:pt x="507" y="586"/>
                      <a:pt x="484" y="533"/>
                    </a:cubicBezTo>
                    <a:cubicBezTo>
                      <a:pt x="461" y="481"/>
                      <a:pt x="407" y="311"/>
                      <a:pt x="407" y="311"/>
                    </a:cubicBezTo>
                    <a:cubicBezTo>
                      <a:pt x="407" y="311"/>
                      <a:pt x="257" y="36"/>
                      <a:pt x="266" y="0"/>
                    </a:cubicBezTo>
                    <a:cubicBezTo>
                      <a:pt x="266" y="0"/>
                      <a:pt x="380" y="225"/>
                      <a:pt x="414" y="234"/>
                    </a:cubicBezTo>
                    <a:cubicBezTo>
                      <a:pt x="414" y="234"/>
                      <a:pt x="450" y="268"/>
                      <a:pt x="473" y="267"/>
                    </a:cubicBezTo>
                    <a:cubicBezTo>
                      <a:pt x="611" y="244"/>
                      <a:pt x="611" y="244"/>
                      <a:pt x="611" y="244"/>
                    </a:cubicBezTo>
                    <a:cubicBezTo>
                      <a:pt x="620" y="289"/>
                      <a:pt x="629" y="331"/>
                      <a:pt x="629" y="339"/>
                    </a:cubicBezTo>
                    <a:cubicBezTo>
                      <a:pt x="629" y="356"/>
                      <a:pt x="627" y="590"/>
                      <a:pt x="629" y="611"/>
                    </a:cubicBezTo>
                    <a:cubicBezTo>
                      <a:pt x="632" y="631"/>
                      <a:pt x="584" y="708"/>
                      <a:pt x="555" y="713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" name="Freeform 159@|5FFC:9683704|FBC:16777215|LFC:0|LBC:16777215"/>
              <p:cNvSpPr>
                <a:spLocks/>
              </p:cNvSpPr>
              <p:nvPr/>
            </p:nvSpPr>
            <p:spPr bwMode="auto">
              <a:xfrm>
                <a:off x="4995863" y="273050"/>
                <a:ext cx="1314450" cy="1365250"/>
              </a:xfrm>
              <a:custGeom>
                <a:avLst/>
                <a:gdLst>
                  <a:gd name="T0" fmla="*/ 775735812 w 350"/>
                  <a:gd name="T1" fmla="*/ 2147483647 h 363"/>
                  <a:gd name="T2" fmla="*/ 2147483647 w 350"/>
                  <a:gd name="T3" fmla="*/ 2147483647 h 363"/>
                  <a:gd name="T4" fmla="*/ 2147483647 w 350"/>
                  <a:gd name="T5" fmla="*/ 2147483647 h 363"/>
                  <a:gd name="T6" fmla="*/ 2147483647 w 350"/>
                  <a:gd name="T7" fmla="*/ 2147483647 h 363"/>
                  <a:gd name="T8" fmla="*/ 2147483647 w 350"/>
                  <a:gd name="T9" fmla="*/ 2147483647 h 363"/>
                  <a:gd name="T10" fmla="*/ 2147483647 w 350"/>
                  <a:gd name="T11" fmla="*/ 2147483647 h 363"/>
                  <a:gd name="T12" fmla="*/ 2147483647 w 350"/>
                  <a:gd name="T13" fmla="*/ 2147483647 h 363"/>
                  <a:gd name="T14" fmla="*/ 2147483647 w 350"/>
                  <a:gd name="T15" fmla="*/ 2147483647 h 363"/>
                  <a:gd name="T16" fmla="*/ 2147483647 w 350"/>
                  <a:gd name="T17" fmla="*/ 2147483647 h 363"/>
                  <a:gd name="T18" fmla="*/ 2147483647 w 350"/>
                  <a:gd name="T19" fmla="*/ 2147483647 h 363"/>
                  <a:gd name="T20" fmla="*/ 2147483647 w 350"/>
                  <a:gd name="T21" fmla="*/ 2147483647 h 363"/>
                  <a:gd name="T22" fmla="*/ 2147483647 w 350"/>
                  <a:gd name="T23" fmla="*/ 1032602888 h 363"/>
                  <a:gd name="T24" fmla="*/ 2147483647 w 350"/>
                  <a:gd name="T25" fmla="*/ 127306742 h 363"/>
                  <a:gd name="T26" fmla="*/ 1255284728 w 350"/>
                  <a:gd name="T27" fmla="*/ 1089183663 h 363"/>
                  <a:gd name="T28" fmla="*/ 0 w 350"/>
                  <a:gd name="T29" fmla="*/ 2147483647 h 363"/>
                  <a:gd name="T30" fmla="*/ 775735812 w 350"/>
                  <a:gd name="T31" fmla="*/ 2147483647 h 3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50" h="363">
                    <a:moveTo>
                      <a:pt x="55" y="356"/>
                    </a:moveTo>
                    <a:cubicBezTo>
                      <a:pt x="55" y="356"/>
                      <a:pt x="148" y="322"/>
                      <a:pt x="170" y="327"/>
                    </a:cubicBezTo>
                    <a:cubicBezTo>
                      <a:pt x="170" y="327"/>
                      <a:pt x="213" y="363"/>
                      <a:pt x="241" y="356"/>
                    </a:cubicBezTo>
                    <a:cubicBezTo>
                      <a:pt x="257" y="326"/>
                      <a:pt x="257" y="326"/>
                      <a:pt x="257" y="326"/>
                    </a:cubicBezTo>
                    <a:cubicBezTo>
                      <a:pt x="277" y="315"/>
                      <a:pt x="277" y="315"/>
                      <a:pt x="277" y="315"/>
                    </a:cubicBezTo>
                    <a:cubicBezTo>
                      <a:pt x="277" y="300"/>
                      <a:pt x="277" y="300"/>
                      <a:pt x="277" y="300"/>
                    </a:cubicBezTo>
                    <a:cubicBezTo>
                      <a:pt x="277" y="300"/>
                      <a:pt x="288" y="311"/>
                      <a:pt x="297" y="300"/>
                    </a:cubicBezTo>
                    <a:cubicBezTo>
                      <a:pt x="297" y="272"/>
                      <a:pt x="297" y="272"/>
                      <a:pt x="297" y="272"/>
                    </a:cubicBezTo>
                    <a:cubicBezTo>
                      <a:pt x="297" y="272"/>
                      <a:pt x="329" y="281"/>
                      <a:pt x="331" y="272"/>
                    </a:cubicBezTo>
                    <a:cubicBezTo>
                      <a:pt x="334" y="263"/>
                      <a:pt x="316" y="188"/>
                      <a:pt x="320" y="177"/>
                    </a:cubicBezTo>
                    <a:cubicBezTo>
                      <a:pt x="343" y="166"/>
                      <a:pt x="343" y="166"/>
                      <a:pt x="343" y="166"/>
                    </a:cubicBezTo>
                    <a:cubicBezTo>
                      <a:pt x="343" y="166"/>
                      <a:pt x="350" y="113"/>
                      <a:pt x="343" y="73"/>
                    </a:cubicBezTo>
                    <a:cubicBezTo>
                      <a:pt x="336" y="32"/>
                      <a:pt x="259" y="0"/>
                      <a:pt x="227" y="9"/>
                    </a:cubicBezTo>
                    <a:cubicBezTo>
                      <a:pt x="195" y="18"/>
                      <a:pt x="98" y="54"/>
                      <a:pt x="89" y="77"/>
                    </a:cubicBezTo>
                    <a:cubicBezTo>
                      <a:pt x="80" y="100"/>
                      <a:pt x="0" y="159"/>
                      <a:pt x="0" y="159"/>
                    </a:cubicBezTo>
                    <a:lnTo>
                      <a:pt x="55" y="356"/>
                    </a:ln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8" name="Freeform 160@|5FFC:9350382|FBC:16777215|LFC:0|LBC:16777215"/>
              <p:cNvSpPr>
                <a:spLocks/>
              </p:cNvSpPr>
              <p:nvPr/>
            </p:nvSpPr>
            <p:spPr bwMode="auto">
              <a:xfrm>
                <a:off x="5011738" y="528637"/>
                <a:ext cx="1276350" cy="1104900"/>
              </a:xfrm>
              <a:custGeom>
                <a:avLst/>
                <a:gdLst>
                  <a:gd name="T0" fmla="*/ 2147483647 w 340"/>
                  <a:gd name="T1" fmla="*/ 1892588471 h 294"/>
                  <a:gd name="T2" fmla="*/ 1282397647 w 340"/>
                  <a:gd name="T3" fmla="*/ 2147483647 h 294"/>
                  <a:gd name="T4" fmla="*/ 408676008 w 340"/>
                  <a:gd name="T5" fmla="*/ 2147483647 h 294"/>
                  <a:gd name="T6" fmla="*/ 0 w 340"/>
                  <a:gd name="T7" fmla="*/ 1482997532 h 294"/>
                  <a:gd name="T8" fmla="*/ 1423321703 w 340"/>
                  <a:gd name="T9" fmla="*/ 423714117 h 294"/>
                  <a:gd name="T10" fmla="*/ 2147483647 w 340"/>
                  <a:gd name="T11" fmla="*/ 0 h 294"/>
                  <a:gd name="T12" fmla="*/ 2147483647 w 340"/>
                  <a:gd name="T13" fmla="*/ 197732002 h 294"/>
                  <a:gd name="T14" fmla="*/ 2147483647 w 340"/>
                  <a:gd name="T15" fmla="*/ 1285265530 h 294"/>
                  <a:gd name="T16" fmla="*/ 2147483647 w 340"/>
                  <a:gd name="T17" fmla="*/ 1384131531 h 294"/>
                  <a:gd name="T18" fmla="*/ 2147483647 w 340"/>
                  <a:gd name="T19" fmla="*/ 1384131531 h 294"/>
                  <a:gd name="T20" fmla="*/ 2147483647 w 340"/>
                  <a:gd name="T21" fmla="*/ 1610113646 h 294"/>
                  <a:gd name="T22" fmla="*/ 2147483647 w 340"/>
                  <a:gd name="T23" fmla="*/ 1765472357 h 294"/>
                  <a:gd name="T24" fmla="*/ 2147483647 w 340"/>
                  <a:gd name="T25" fmla="*/ 2147483647 h 294"/>
                  <a:gd name="T26" fmla="*/ 2147483647 w 340"/>
                  <a:gd name="T27" fmla="*/ 2147483647 h 294"/>
                  <a:gd name="T28" fmla="*/ 2147483647 w 340"/>
                  <a:gd name="T29" fmla="*/ 2147483647 h 294"/>
                  <a:gd name="T30" fmla="*/ 2147483647 w 340"/>
                  <a:gd name="T31" fmla="*/ 2147483647 h 294"/>
                  <a:gd name="T32" fmla="*/ 2147483647 w 340"/>
                  <a:gd name="T33" fmla="*/ 2147483647 h 294"/>
                  <a:gd name="T34" fmla="*/ 2147483647 w 340"/>
                  <a:gd name="T35" fmla="*/ 988663768 h 294"/>
                  <a:gd name="T36" fmla="*/ 2147483647 w 340"/>
                  <a:gd name="T37" fmla="*/ 480210586 h 294"/>
                  <a:gd name="T38" fmla="*/ 2029291389 w 340"/>
                  <a:gd name="T39" fmla="*/ 1440627999 h 294"/>
                  <a:gd name="T40" fmla="*/ 2147483647 w 340"/>
                  <a:gd name="T41" fmla="*/ 1892588471 h 2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40" h="294">
                    <a:moveTo>
                      <a:pt x="169" y="134"/>
                    </a:moveTo>
                    <a:cubicBezTo>
                      <a:pt x="169" y="134"/>
                      <a:pt x="112" y="138"/>
                      <a:pt x="91" y="157"/>
                    </a:cubicBezTo>
                    <a:cubicBezTo>
                      <a:pt x="80" y="167"/>
                      <a:pt x="52" y="193"/>
                      <a:pt x="29" y="21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8" y="86"/>
                      <a:pt x="93" y="40"/>
                      <a:pt x="101" y="30"/>
                    </a:cubicBezTo>
                    <a:cubicBezTo>
                      <a:pt x="110" y="16"/>
                      <a:pt x="207" y="0"/>
                      <a:pt x="214" y="0"/>
                    </a:cubicBezTo>
                    <a:cubicBezTo>
                      <a:pt x="221" y="0"/>
                      <a:pt x="312" y="14"/>
                      <a:pt x="312" y="14"/>
                    </a:cubicBezTo>
                    <a:cubicBezTo>
                      <a:pt x="312" y="56"/>
                      <a:pt x="327" y="79"/>
                      <a:pt x="340" y="91"/>
                    </a:cubicBezTo>
                    <a:cubicBezTo>
                      <a:pt x="339" y="95"/>
                      <a:pt x="339" y="98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04" y="94"/>
                      <a:pt x="257" y="114"/>
                      <a:pt x="257" y="114"/>
                    </a:cubicBezTo>
                    <a:cubicBezTo>
                      <a:pt x="244" y="120"/>
                      <a:pt x="209" y="125"/>
                      <a:pt x="209" y="125"/>
                    </a:cubicBezTo>
                    <a:cubicBezTo>
                      <a:pt x="175" y="157"/>
                      <a:pt x="184" y="195"/>
                      <a:pt x="189" y="220"/>
                    </a:cubicBezTo>
                    <a:cubicBezTo>
                      <a:pt x="192" y="235"/>
                      <a:pt x="216" y="266"/>
                      <a:pt x="235" y="289"/>
                    </a:cubicBezTo>
                    <a:cubicBezTo>
                      <a:pt x="208" y="294"/>
                      <a:pt x="166" y="259"/>
                      <a:pt x="166" y="259"/>
                    </a:cubicBezTo>
                    <a:cubicBezTo>
                      <a:pt x="165" y="259"/>
                      <a:pt x="164" y="258"/>
                      <a:pt x="163" y="258"/>
                    </a:cubicBezTo>
                    <a:cubicBezTo>
                      <a:pt x="155" y="214"/>
                      <a:pt x="153" y="157"/>
                      <a:pt x="153" y="157"/>
                    </a:cubicBezTo>
                    <a:cubicBezTo>
                      <a:pt x="191" y="154"/>
                      <a:pt x="200" y="70"/>
                      <a:pt x="200" y="70"/>
                    </a:cubicBezTo>
                    <a:cubicBezTo>
                      <a:pt x="216" y="18"/>
                      <a:pt x="169" y="34"/>
                      <a:pt x="169" y="34"/>
                    </a:cubicBezTo>
                    <a:cubicBezTo>
                      <a:pt x="138" y="50"/>
                      <a:pt x="141" y="89"/>
                      <a:pt x="144" y="102"/>
                    </a:cubicBezTo>
                    <a:cubicBezTo>
                      <a:pt x="146" y="116"/>
                      <a:pt x="169" y="134"/>
                      <a:pt x="169" y="134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" name="Freeform 161@|5FFC:9350382|FBC:16777215|LFC:0|LBC:16777215"/>
              <p:cNvSpPr>
                <a:spLocks/>
              </p:cNvSpPr>
              <p:nvPr/>
            </p:nvSpPr>
            <p:spPr bwMode="auto">
              <a:xfrm>
                <a:off x="6040438" y="1187450"/>
                <a:ext cx="195263" cy="138112"/>
              </a:xfrm>
              <a:custGeom>
                <a:avLst/>
                <a:gdLst>
                  <a:gd name="T0" fmla="*/ 267908346 w 52"/>
                  <a:gd name="T1" fmla="*/ 404070919 h 37"/>
                  <a:gd name="T2" fmla="*/ 267908346 w 52"/>
                  <a:gd name="T3" fmla="*/ 473739091 h 37"/>
                  <a:gd name="T4" fmla="*/ 338409554 w 52"/>
                  <a:gd name="T5" fmla="*/ 0 h 37"/>
                  <a:gd name="T6" fmla="*/ 310209071 w 52"/>
                  <a:gd name="T7" fmla="*/ 125401963 h 37"/>
                  <a:gd name="T8" fmla="*/ 733223830 w 52"/>
                  <a:gd name="T9" fmla="*/ 431935948 h 37"/>
                  <a:gd name="T10" fmla="*/ 267908346 w 52"/>
                  <a:gd name="T11" fmla="*/ 404070919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37">
                    <a:moveTo>
                      <a:pt x="19" y="29"/>
                    </a:moveTo>
                    <a:cubicBezTo>
                      <a:pt x="19" y="34"/>
                      <a:pt x="19" y="34"/>
                      <a:pt x="19" y="34"/>
                    </a:cubicBezTo>
                    <a:cubicBezTo>
                      <a:pt x="0" y="11"/>
                      <a:pt x="24" y="0"/>
                      <a:pt x="24" y="0"/>
                    </a:cubicBezTo>
                    <a:cubicBezTo>
                      <a:pt x="24" y="0"/>
                      <a:pt x="24" y="0"/>
                      <a:pt x="22" y="9"/>
                    </a:cubicBezTo>
                    <a:cubicBezTo>
                      <a:pt x="20" y="14"/>
                      <a:pt x="38" y="24"/>
                      <a:pt x="52" y="31"/>
                    </a:cubicBezTo>
                    <a:cubicBezTo>
                      <a:pt x="46" y="37"/>
                      <a:pt x="19" y="29"/>
                      <a:pt x="19" y="29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0" name="Freeform 162@|5FFC:2303014|FBC:16777215|LFC:0|LBC:16777215"/>
              <p:cNvSpPr>
                <a:spLocks/>
              </p:cNvSpPr>
              <p:nvPr/>
            </p:nvSpPr>
            <p:spPr bwMode="auto">
              <a:xfrm>
                <a:off x="5059363" y="0"/>
                <a:ext cx="1333500" cy="904875"/>
              </a:xfrm>
              <a:custGeom>
                <a:avLst/>
                <a:gdLst>
                  <a:gd name="T0" fmla="*/ 2147483647 w 355"/>
                  <a:gd name="T1" fmla="*/ 2147483647 h 241"/>
                  <a:gd name="T2" fmla="*/ 2147483647 w 355"/>
                  <a:gd name="T3" fmla="*/ 1832679758 h 241"/>
                  <a:gd name="T4" fmla="*/ 2147483647 w 355"/>
                  <a:gd name="T5" fmla="*/ 1127800906 h 241"/>
                  <a:gd name="T6" fmla="*/ 2147483647 w 355"/>
                  <a:gd name="T7" fmla="*/ 42292581 h 241"/>
                  <a:gd name="T8" fmla="*/ 1425117085 w 355"/>
                  <a:gd name="T9" fmla="*/ 479317169 h 241"/>
                  <a:gd name="T10" fmla="*/ 719612945 w 355"/>
                  <a:gd name="T11" fmla="*/ 902242978 h 241"/>
                  <a:gd name="T12" fmla="*/ 338641386 w 355"/>
                  <a:gd name="T13" fmla="*/ 2147483647 h 241"/>
                  <a:gd name="T14" fmla="*/ 28221368 w 355"/>
                  <a:gd name="T15" fmla="*/ 2147483647 h 241"/>
                  <a:gd name="T16" fmla="*/ 620843793 w 355"/>
                  <a:gd name="T17" fmla="*/ 2147483647 h 241"/>
                  <a:gd name="T18" fmla="*/ 1918970358 w 355"/>
                  <a:gd name="T19" fmla="*/ 2147483647 h 241"/>
                  <a:gd name="T20" fmla="*/ 2147483647 w 355"/>
                  <a:gd name="T21" fmla="*/ 2147483647 h 241"/>
                  <a:gd name="T22" fmla="*/ 2147483647 w 355"/>
                  <a:gd name="T23" fmla="*/ 2147483647 h 241"/>
                  <a:gd name="T24" fmla="*/ 2147483647 w 355"/>
                  <a:gd name="T25" fmla="*/ 2147483647 h 241"/>
                  <a:gd name="T26" fmla="*/ 2147483647 w 355"/>
                  <a:gd name="T27" fmla="*/ 2147483647 h 241"/>
                  <a:gd name="T28" fmla="*/ 2147483647 w 355"/>
                  <a:gd name="T29" fmla="*/ 1987751303 h 241"/>
                  <a:gd name="T30" fmla="*/ 2147483647 w 355"/>
                  <a:gd name="T31" fmla="*/ 2147483647 h 24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55" h="241">
                    <a:moveTo>
                      <a:pt x="329" y="164"/>
                    </a:moveTo>
                    <a:cubicBezTo>
                      <a:pt x="329" y="164"/>
                      <a:pt x="351" y="145"/>
                      <a:pt x="353" y="130"/>
                    </a:cubicBezTo>
                    <a:cubicBezTo>
                      <a:pt x="355" y="114"/>
                      <a:pt x="329" y="80"/>
                      <a:pt x="329" y="80"/>
                    </a:cubicBezTo>
                    <a:cubicBezTo>
                      <a:pt x="329" y="80"/>
                      <a:pt x="203" y="5"/>
                      <a:pt x="181" y="3"/>
                    </a:cubicBezTo>
                    <a:cubicBezTo>
                      <a:pt x="158" y="0"/>
                      <a:pt x="101" y="34"/>
                      <a:pt x="101" y="34"/>
                    </a:cubicBezTo>
                    <a:cubicBezTo>
                      <a:pt x="101" y="34"/>
                      <a:pt x="63" y="46"/>
                      <a:pt x="51" y="64"/>
                    </a:cubicBezTo>
                    <a:cubicBezTo>
                      <a:pt x="40" y="82"/>
                      <a:pt x="33" y="141"/>
                      <a:pt x="24" y="155"/>
                    </a:cubicBezTo>
                    <a:cubicBezTo>
                      <a:pt x="15" y="168"/>
                      <a:pt x="4" y="216"/>
                      <a:pt x="2" y="217"/>
                    </a:cubicBezTo>
                    <a:cubicBezTo>
                      <a:pt x="0" y="219"/>
                      <a:pt x="15" y="241"/>
                      <a:pt x="44" y="239"/>
                    </a:cubicBezTo>
                    <a:cubicBezTo>
                      <a:pt x="74" y="236"/>
                      <a:pt x="128" y="206"/>
                      <a:pt x="136" y="196"/>
                    </a:cubicBezTo>
                    <a:cubicBezTo>
                      <a:pt x="143" y="185"/>
                      <a:pt x="203" y="154"/>
                      <a:pt x="187" y="211"/>
                    </a:cubicBezTo>
                    <a:cubicBezTo>
                      <a:pt x="199" y="239"/>
                      <a:pt x="199" y="239"/>
                      <a:pt x="199" y="239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1" y="225"/>
                      <a:pt x="273" y="181"/>
                      <a:pt x="273" y="166"/>
                    </a:cubicBezTo>
                    <a:cubicBezTo>
                      <a:pt x="273" y="151"/>
                      <a:pt x="313" y="141"/>
                      <a:pt x="313" y="141"/>
                    </a:cubicBezTo>
                    <a:lnTo>
                      <a:pt x="329" y="16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1" name="Freeform 163@|5FFC:4737356|FBC:16777215|LFC:0|LBC:16777215"/>
              <p:cNvSpPr>
                <a:spLocks/>
              </p:cNvSpPr>
              <p:nvPr/>
            </p:nvSpPr>
            <p:spPr bwMode="auto">
              <a:xfrm>
                <a:off x="1697038" y="723900"/>
                <a:ext cx="3683000" cy="3097212"/>
              </a:xfrm>
              <a:custGeom>
                <a:avLst/>
                <a:gdLst>
                  <a:gd name="T0" fmla="*/ 0 w 980"/>
                  <a:gd name="T1" fmla="*/ 2147483647 h 824"/>
                  <a:gd name="T2" fmla="*/ 2147483647 w 980"/>
                  <a:gd name="T3" fmla="*/ 1031360320 h 824"/>
                  <a:gd name="T4" fmla="*/ 2147483647 w 980"/>
                  <a:gd name="T5" fmla="*/ 649899571 h 824"/>
                  <a:gd name="T6" fmla="*/ 2147483647 w 980"/>
                  <a:gd name="T7" fmla="*/ 0 h 824"/>
                  <a:gd name="T8" fmla="*/ 2147483647 w 980"/>
                  <a:gd name="T9" fmla="*/ 2147483647 h 824"/>
                  <a:gd name="T10" fmla="*/ 2147483647 w 980"/>
                  <a:gd name="T11" fmla="*/ 2147483647 h 824"/>
                  <a:gd name="T12" fmla="*/ 2147483647 w 980"/>
                  <a:gd name="T13" fmla="*/ 2147483647 h 824"/>
                  <a:gd name="T14" fmla="*/ 2147483647 w 980"/>
                  <a:gd name="T15" fmla="*/ 2147483647 h 824"/>
                  <a:gd name="T16" fmla="*/ 0 w 980"/>
                  <a:gd name="T17" fmla="*/ 2147483647 h 8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80" h="824">
                    <a:moveTo>
                      <a:pt x="0" y="379"/>
                    </a:moveTo>
                    <a:cubicBezTo>
                      <a:pt x="0" y="379"/>
                      <a:pt x="206" y="209"/>
                      <a:pt x="456" y="73"/>
                    </a:cubicBezTo>
                    <a:cubicBezTo>
                      <a:pt x="456" y="73"/>
                      <a:pt x="602" y="5"/>
                      <a:pt x="810" y="46"/>
                    </a:cubicBezTo>
                    <a:cubicBezTo>
                      <a:pt x="810" y="46"/>
                      <a:pt x="851" y="0"/>
                      <a:pt x="869" y="0"/>
                    </a:cubicBezTo>
                    <a:cubicBezTo>
                      <a:pt x="887" y="0"/>
                      <a:pt x="980" y="177"/>
                      <a:pt x="944" y="254"/>
                    </a:cubicBezTo>
                    <a:cubicBezTo>
                      <a:pt x="944" y="254"/>
                      <a:pt x="703" y="502"/>
                      <a:pt x="681" y="522"/>
                    </a:cubicBezTo>
                    <a:cubicBezTo>
                      <a:pt x="658" y="543"/>
                      <a:pt x="375" y="767"/>
                      <a:pt x="349" y="809"/>
                    </a:cubicBezTo>
                    <a:cubicBezTo>
                      <a:pt x="349" y="809"/>
                      <a:pt x="265" y="824"/>
                      <a:pt x="213" y="747"/>
                    </a:cubicBezTo>
                    <a:cubicBezTo>
                      <a:pt x="161" y="670"/>
                      <a:pt x="0" y="379"/>
                      <a:pt x="0" y="379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2" name="Freeform 164@|5FFC:2303014|FBC:16777215|LFC:0|LBC:16777215"/>
              <p:cNvSpPr>
                <a:spLocks/>
              </p:cNvSpPr>
              <p:nvPr/>
            </p:nvSpPr>
            <p:spPr bwMode="auto">
              <a:xfrm>
                <a:off x="2840038" y="2100262"/>
                <a:ext cx="104775" cy="149225"/>
              </a:xfrm>
              <a:custGeom>
                <a:avLst/>
                <a:gdLst>
                  <a:gd name="T0" fmla="*/ 392064308 w 28"/>
                  <a:gd name="T1" fmla="*/ 556702516 h 40"/>
                  <a:gd name="T2" fmla="*/ 0 w 28"/>
                  <a:gd name="T3" fmla="*/ 0 h 40"/>
                  <a:gd name="T4" fmla="*/ 392064308 w 28"/>
                  <a:gd name="T5" fmla="*/ 556702516 h 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" h="40">
                    <a:moveTo>
                      <a:pt x="28" y="40"/>
                    </a:moveTo>
                    <a:cubicBezTo>
                      <a:pt x="12" y="20"/>
                      <a:pt x="1" y="5"/>
                      <a:pt x="0" y="0"/>
                    </a:cubicBezTo>
                    <a:cubicBezTo>
                      <a:pt x="0" y="0"/>
                      <a:pt x="11" y="16"/>
                      <a:pt x="28" y="4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3" name="Freeform 165@|5FFC:2303014|FBC:16777215|LFC:0|LBC:16777215"/>
              <p:cNvSpPr>
                <a:spLocks/>
              </p:cNvSpPr>
              <p:nvPr/>
            </p:nvSpPr>
            <p:spPr bwMode="auto">
              <a:xfrm>
                <a:off x="2441575" y="1074737"/>
                <a:ext cx="2825750" cy="2746375"/>
              </a:xfrm>
              <a:custGeom>
                <a:avLst/>
                <a:gdLst>
                  <a:gd name="T0" fmla="*/ 2147483647 w 752"/>
                  <a:gd name="T1" fmla="*/ 2147483647 h 731"/>
                  <a:gd name="T2" fmla="*/ 2147483647 w 752"/>
                  <a:gd name="T3" fmla="*/ 2147483647 h 731"/>
                  <a:gd name="T4" fmla="*/ 2147483647 w 752"/>
                  <a:gd name="T5" fmla="*/ 2147483647 h 731"/>
                  <a:gd name="T6" fmla="*/ 1892068841 w 752"/>
                  <a:gd name="T7" fmla="*/ 2147483647 h 731"/>
                  <a:gd name="T8" fmla="*/ 2147483647 w 752"/>
                  <a:gd name="T9" fmla="*/ 2147483647 h 731"/>
                  <a:gd name="T10" fmla="*/ 2147483647 w 752"/>
                  <a:gd name="T11" fmla="*/ 2147483647 h 731"/>
                  <a:gd name="T12" fmla="*/ 2147483647 w 752"/>
                  <a:gd name="T13" fmla="*/ 2147483647 h 731"/>
                  <a:gd name="T14" fmla="*/ 2147483647 w 752"/>
                  <a:gd name="T15" fmla="*/ 2147483647 h 731"/>
                  <a:gd name="T16" fmla="*/ 2147483647 w 752"/>
                  <a:gd name="T17" fmla="*/ 1792620202 h 731"/>
                  <a:gd name="T18" fmla="*/ 2147483647 w 752"/>
                  <a:gd name="T19" fmla="*/ 2147483647 h 731"/>
                  <a:gd name="T20" fmla="*/ 2147483647 w 752"/>
                  <a:gd name="T21" fmla="*/ 0 h 731"/>
                  <a:gd name="T22" fmla="*/ 2147483647 w 752"/>
                  <a:gd name="T23" fmla="*/ 2032580491 h 731"/>
                  <a:gd name="T24" fmla="*/ 2147483647 w 752"/>
                  <a:gd name="T25" fmla="*/ 1185671327 h 731"/>
                  <a:gd name="T26" fmla="*/ 2147483647 w 752"/>
                  <a:gd name="T27" fmla="*/ 2147483647 h 731"/>
                  <a:gd name="T28" fmla="*/ 2147483647 w 752"/>
                  <a:gd name="T29" fmla="*/ 663412992 h 731"/>
                  <a:gd name="T30" fmla="*/ 2147483647 w 752"/>
                  <a:gd name="T31" fmla="*/ 2018465401 h 731"/>
                  <a:gd name="T32" fmla="*/ 2147483647 w 752"/>
                  <a:gd name="T33" fmla="*/ 2147483647 h 731"/>
                  <a:gd name="T34" fmla="*/ 2147483647 w 752"/>
                  <a:gd name="T35" fmla="*/ 2147483647 h 731"/>
                  <a:gd name="T36" fmla="*/ 2132107286 w 752"/>
                  <a:gd name="T37" fmla="*/ 2147483647 h 731"/>
                  <a:gd name="T38" fmla="*/ 211799732 w 752"/>
                  <a:gd name="T39" fmla="*/ 2147483647 h 731"/>
                  <a:gd name="T40" fmla="*/ 0 w 752"/>
                  <a:gd name="T41" fmla="*/ 2147483647 h 731"/>
                  <a:gd name="T42" fmla="*/ 2147483647 w 752"/>
                  <a:gd name="T43" fmla="*/ 2147483647 h 7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52" h="731">
                    <a:moveTo>
                      <a:pt x="206" y="550"/>
                    </a:moveTo>
                    <a:cubicBezTo>
                      <a:pt x="243" y="559"/>
                      <a:pt x="268" y="520"/>
                      <a:pt x="276" y="507"/>
                    </a:cubicBezTo>
                    <a:cubicBezTo>
                      <a:pt x="274" y="505"/>
                      <a:pt x="273" y="504"/>
                      <a:pt x="271" y="502"/>
                    </a:cubicBezTo>
                    <a:cubicBezTo>
                      <a:pt x="247" y="475"/>
                      <a:pt x="174" y="371"/>
                      <a:pt x="134" y="313"/>
                    </a:cubicBezTo>
                    <a:cubicBezTo>
                      <a:pt x="181" y="374"/>
                      <a:pt x="271" y="481"/>
                      <a:pt x="271" y="481"/>
                    </a:cubicBezTo>
                    <a:cubicBezTo>
                      <a:pt x="290" y="434"/>
                      <a:pt x="260" y="234"/>
                      <a:pt x="260" y="234"/>
                    </a:cubicBezTo>
                    <a:cubicBezTo>
                      <a:pt x="294" y="261"/>
                      <a:pt x="294" y="261"/>
                      <a:pt x="294" y="261"/>
                    </a:cubicBezTo>
                    <a:cubicBezTo>
                      <a:pt x="326" y="270"/>
                      <a:pt x="358" y="243"/>
                      <a:pt x="385" y="207"/>
                    </a:cubicBezTo>
                    <a:cubicBezTo>
                      <a:pt x="412" y="171"/>
                      <a:pt x="378" y="127"/>
                      <a:pt x="378" y="127"/>
                    </a:cubicBezTo>
                    <a:cubicBezTo>
                      <a:pt x="405" y="134"/>
                      <a:pt x="410" y="173"/>
                      <a:pt x="410" y="173"/>
                    </a:cubicBezTo>
                    <a:cubicBezTo>
                      <a:pt x="437" y="98"/>
                      <a:pt x="333" y="0"/>
                      <a:pt x="333" y="0"/>
                    </a:cubicBezTo>
                    <a:cubicBezTo>
                      <a:pt x="390" y="26"/>
                      <a:pt x="451" y="144"/>
                      <a:pt x="451" y="144"/>
                    </a:cubicBezTo>
                    <a:cubicBezTo>
                      <a:pt x="451" y="129"/>
                      <a:pt x="476" y="84"/>
                      <a:pt x="476" y="84"/>
                    </a:cubicBezTo>
                    <a:cubicBezTo>
                      <a:pt x="483" y="127"/>
                      <a:pt x="669" y="200"/>
                      <a:pt x="680" y="175"/>
                    </a:cubicBezTo>
                    <a:cubicBezTo>
                      <a:pt x="691" y="150"/>
                      <a:pt x="653" y="47"/>
                      <a:pt x="653" y="47"/>
                    </a:cubicBezTo>
                    <a:cubicBezTo>
                      <a:pt x="668" y="48"/>
                      <a:pt x="716" y="100"/>
                      <a:pt x="752" y="143"/>
                    </a:cubicBezTo>
                    <a:cubicBezTo>
                      <a:pt x="751" y="149"/>
                      <a:pt x="749" y="156"/>
                      <a:pt x="746" y="161"/>
                    </a:cubicBezTo>
                    <a:cubicBezTo>
                      <a:pt x="746" y="161"/>
                      <a:pt x="505" y="409"/>
                      <a:pt x="483" y="429"/>
                    </a:cubicBezTo>
                    <a:cubicBezTo>
                      <a:pt x="460" y="450"/>
                      <a:pt x="177" y="674"/>
                      <a:pt x="151" y="716"/>
                    </a:cubicBezTo>
                    <a:cubicBezTo>
                      <a:pt x="151" y="716"/>
                      <a:pt x="67" y="731"/>
                      <a:pt x="15" y="654"/>
                    </a:cubicBezTo>
                    <a:cubicBezTo>
                      <a:pt x="11" y="648"/>
                      <a:pt x="5" y="640"/>
                      <a:pt x="0" y="631"/>
                    </a:cubicBezTo>
                    <a:cubicBezTo>
                      <a:pt x="149" y="670"/>
                      <a:pt x="169" y="541"/>
                      <a:pt x="206" y="55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Freeform 166@|5FFC:2303014|FBC:16777215|LFC:0|LBC:16777215"/>
              <p:cNvSpPr>
                <a:spLocks/>
              </p:cNvSpPr>
              <p:nvPr/>
            </p:nvSpPr>
            <p:spPr bwMode="auto">
              <a:xfrm>
                <a:off x="4170363" y="1179512"/>
                <a:ext cx="896938" cy="3136900"/>
              </a:xfrm>
              <a:custGeom>
                <a:avLst/>
                <a:gdLst>
                  <a:gd name="T0" fmla="*/ 281683567 w 239"/>
                  <a:gd name="T1" fmla="*/ 268154234 h 835"/>
                  <a:gd name="T2" fmla="*/ 154926337 w 239"/>
                  <a:gd name="T3" fmla="*/ 2147483647 h 835"/>
                  <a:gd name="T4" fmla="*/ 704205163 w 239"/>
                  <a:gd name="T5" fmla="*/ 2147483647 h 835"/>
                  <a:gd name="T6" fmla="*/ 1380241220 w 239"/>
                  <a:gd name="T7" fmla="*/ 2147483647 h 835"/>
                  <a:gd name="T8" fmla="*/ 2147483647 w 239"/>
                  <a:gd name="T9" fmla="*/ 2147483647 h 835"/>
                  <a:gd name="T10" fmla="*/ 2147483647 w 239"/>
                  <a:gd name="T11" fmla="*/ 2147483647 h 835"/>
                  <a:gd name="T12" fmla="*/ 2147483647 w 239"/>
                  <a:gd name="T13" fmla="*/ 2147483647 h 835"/>
                  <a:gd name="T14" fmla="*/ 2147483647 w 239"/>
                  <a:gd name="T15" fmla="*/ 2147483647 h 835"/>
                  <a:gd name="T16" fmla="*/ 2147483647 w 239"/>
                  <a:gd name="T17" fmla="*/ 2147483647 h 835"/>
                  <a:gd name="T18" fmla="*/ 2147483647 w 239"/>
                  <a:gd name="T19" fmla="*/ 268154234 h 835"/>
                  <a:gd name="T20" fmla="*/ 281683567 w 239"/>
                  <a:gd name="T21" fmla="*/ 268154234 h 8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39" h="835">
                    <a:moveTo>
                      <a:pt x="20" y="19"/>
                    </a:moveTo>
                    <a:cubicBezTo>
                      <a:pt x="20" y="19"/>
                      <a:pt x="0" y="202"/>
                      <a:pt x="11" y="233"/>
                    </a:cubicBezTo>
                    <a:cubicBezTo>
                      <a:pt x="23" y="265"/>
                      <a:pt x="43" y="476"/>
                      <a:pt x="50" y="487"/>
                    </a:cubicBezTo>
                    <a:cubicBezTo>
                      <a:pt x="57" y="499"/>
                      <a:pt x="100" y="785"/>
                      <a:pt x="98" y="808"/>
                    </a:cubicBezTo>
                    <a:cubicBezTo>
                      <a:pt x="98" y="808"/>
                      <a:pt x="157" y="835"/>
                      <a:pt x="239" y="797"/>
                    </a:cubicBezTo>
                    <a:cubicBezTo>
                      <a:pt x="239" y="797"/>
                      <a:pt x="197" y="615"/>
                      <a:pt x="200" y="599"/>
                    </a:cubicBezTo>
                    <a:cubicBezTo>
                      <a:pt x="202" y="583"/>
                      <a:pt x="206" y="397"/>
                      <a:pt x="191" y="388"/>
                    </a:cubicBezTo>
                    <a:cubicBezTo>
                      <a:pt x="191" y="388"/>
                      <a:pt x="218" y="296"/>
                      <a:pt x="182" y="265"/>
                    </a:cubicBezTo>
                    <a:cubicBezTo>
                      <a:pt x="182" y="265"/>
                      <a:pt x="220" y="183"/>
                      <a:pt x="220" y="165"/>
                    </a:cubicBezTo>
                    <a:cubicBezTo>
                      <a:pt x="220" y="147"/>
                      <a:pt x="204" y="38"/>
                      <a:pt x="172" y="19"/>
                    </a:cubicBezTo>
                    <a:cubicBezTo>
                      <a:pt x="141" y="0"/>
                      <a:pt x="20" y="19"/>
                      <a:pt x="20" y="19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Freeform 167@|5FFC:4737356|FBC:16777215|LFC:0|LBC:16777215"/>
              <p:cNvSpPr>
                <a:spLocks/>
              </p:cNvSpPr>
              <p:nvPr/>
            </p:nvSpPr>
            <p:spPr bwMode="auto">
              <a:xfrm>
                <a:off x="4406900" y="2046287"/>
                <a:ext cx="566738" cy="733425"/>
              </a:xfrm>
              <a:custGeom>
                <a:avLst/>
                <a:gdLst>
                  <a:gd name="T0" fmla="*/ 1803105096 w 151"/>
                  <a:gd name="T1" fmla="*/ 2147483647 h 195"/>
                  <a:gd name="T2" fmla="*/ 521211298 w 151"/>
                  <a:gd name="T3" fmla="*/ 1923894132 h 195"/>
                  <a:gd name="T4" fmla="*/ 0 w 151"/>
                  <a:gd name="T5" fmla="*/ 0 h 195"/>
                  <a:gd name="T6" fmla="*/ 1774929585 w 151"/>
                  <a:gd name="T7" fmla="*/ 594141951 h 195"/>
                  <a:gd name="T8" fmla="*/ 1803105096 w 151"/>
                  <a:gd name="T9" fmla="*/ 2147483647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1" h="195">
                    <a:moveTo>
                      <a:pt x="128" y="157"/>
                    </a:moveTo>
                    <a:cubicBezTo>
                      <a:pt x="69" y="195"/>
                      <a:pt x="48" y="150"/>
                      <a:pt x="37" y="136"/>
                    </a:cubicBezTo>
                    <a:cubicBezTo>
                      <a:pt x="25" y="123"/>
                      <a:pt x="0" y="0"/>
                      <a:pt x="0" y="0"/>
                    </a:cubicBezTo>
                    <a:cubicBezTo>
                      <a:pt x="15" y="13"/>
                      <a:pt x="79" y="30"/>
                      <a:pt x="126" y="42"/>
                    </a:cubicBezTo>
                    <a:cubicBezTo>
                      <a:pt x="151" y="78"/>
                      <a:pt x="128" y="157"/>
                      <a:pt x="128" y="157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Freeform 168@|5FFC:4737356|FBC:16777215|LFC:0|LBC:16777215"/>
              <p:cNvSpPr>
                <a:spLocks/>
              </p:cNvSpPr>
              <p:nvPr/>
            </p:nvSpPr>
            <p:spPr bwMode="auto">
              <a:xfrm>
                <a:off x="4500563" y="2693987"/>
                <a:ext cx="541338" cy="1370012"/>
              </a:xfrm>
              <a:custGeom>
                <a:avLst/>
                <a:gdLst>
                  <a:gd name="T0" fmla="*/ 763143727 w 144"/>
                  <a:gd name="T1" fmla="*/ 2147483647 h 365"/>
                  <a:gd name="T2" fmla="*/ 763143727 w 144"/>
                  <a:gd name="T3" fmla="*/ 2147483647 h 365"/>
                  <a:gd name="T4" fmla="*/ 325043395 w 144"/>
                  <a:gd name="T5" fmla="*/ 1422931998 h 365"/>
                  <a:gd name="T6" fmla="*/ 0 w 144"/>
                  <a:gd name="T7" fmla="*/ 0 h 365"/>
                  <a:gd name="T8" fmla="*/ 1540418631 w 144"/>
                  <a:gd name="T9" fmla="*/ 84531617 h 365"/>
                  <a:gd name="T10" fmla="*/ 1582815923 w 144"/>
                  <a:gd name="T11" fmla="*/ 2147483647 h 365"/>
                  <a:gd name="T12" fmla="*/ 2035047432 w 144"/>
                  <a:gd name="T13" fmla="*/ 2147483647 h 365"/>
                  <a:gd name="T14" fmla="*/ 763143727 w 144"/>
                  <a:gd name="T15" fmla="*/ 2147483647 h 3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4" h="365">
                    <a:moveTo>
                      <a:pt x="54" y="341"/>
                    </a:moveTo>
                    <a:cubicBezTo>
                      <a:pt x="54" y="212"/>
                      <a:pt x="54" y="212"/>
                      <a:pt x="54" y="212"/>
                    </a:cubicBezTo>
                    <a:cubicBezTo>
                      <a:pt x="54" y="212"/>
                      <a:pt x="41" y="121"/>
                      <a:pt x="23" y="101"/>
                    </a:cubicBezTo>
                    <a:cubicBezTo>
                      <a:pt x="5" y="80"/>
                      <a:pt x="0" y="0"/>
                      <a:pt x="0" y="0"/>
                    </a:cubicBezTo>
                    <a:cubicBezTo>
                      <a:pt x="44" y="27"/>
                      <a:pt x="84" y="18"/>
                      <a:pt x="109" y="6"/>
                    </a:cubicBezTo>
                    <a:cubicBezTo>
                      <a:pt x="117" y="57"/>
                      <a:pt x="114" y="183"/>
                      <a:pt x="112" y="196"/>
                    </a:cubicBezTo>
                    <a:cubicBezTo>
                      <a:pt x="110" y="208"/>
                      <a:pt x="133" y="312"/>
                      <a:pt x="144" y="364"/>
                    </a:cubicBezTo>
                    <a:cubicBezTo>
                      <a:pt x="102" y="365"/>
                      <a:pt x="54" y="341"/>
                      <a:pt x="54" y="341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Freeform 169@|5FFC:4737356|FBC:16777215|LFC:0|LBC:16777215"/>
              <p:cNvSpPr>
                <a:spLocks/>
              </p:cNvSpPr>
              <p:nvPr/>
            </p:nvSpPr>
            <p:spPr bwMode="auto">
              <a:xfrm>
                <a:off x="4492625" y="1457325"/>
                <a:ext cx="15875" cy="33337"/>
              </a:xfrm>
              <a:custGeom>
                <a:avLst/>
                <a:gdLst>
                  <a:gd name="T0" fmla="*/ 63003906 w 4"/>
                  <a:gd name="T1" fmla="*/ 123483952 h 9"/>
                  <a:gd name="T2" fmla="*/ 0 w 4"/>
                  <a:gd name="T3" fmla="*/ 0 h 9"/>
                  <a:gd name="T4" fmla="*/ 63003906 w 4"/>
                  <a:gd name="T5" fmla="*/ 123483952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4" y="9"/>
                    </a:moveTo>
                    <a:cubicBezTo>
                      <a:pt x="3" y="6"/>
                      <a:pt x="1" y="3"/>
                      <a:pt x="0" y="0"/>
                    </a:cubicBezTo>
                    <a:cubicBezTo>
                      <a:pt x="0" y="0"/>
                      <a:pt x="2" y="3"/>
                      <a:pt x="4" y="9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Freeform 170@|5FFC:4737356|FBC:16777215|LFC:0|LBC:16777215"/>
              <p:cNvSpPr>
                <a:spLocks/>
              </p:cNvSpPr>
              <p:nvPr/>
            </p:nvSpPr>
            <p:spPr bwMode="auto">
              <a:xfrm>
                <a:off x="4192588" y="1457325"/>
                <a:ext cx="773113" cy="714375"/>
              </a:xfrm>
              <a:custGeom>
                <a:avLst/>
                <a:gdLst>
                  <a:gd name="T0" fmla="*/ 619732635 w 206"/>
                  <a:gd name="T1" fmla="*/ 749240260 h 190"/>
                  <a:gd name="T2" fmla="*/ 2147483647 w 206"/>
                  <a:gd name="T3" fmla="*/ 1809485556 h 190"/>
                  <a:gd name="T4" fmla="*/ 1183125598 w 206"/>
                  <a:gd name="T5" fmla="*/ 127230188 h 190"/>
                  <a:gd name="T6" fmla="*/ 2147483647 w 206"/>
                  <a:gd name="T7" fmla="*/ 1682255368 h 190"/>
                  <a:gd name="T8" fmla="*/ 2147483647 w 206"/>
                  <a:gd name="T9" fmla="*/ 2147483647 h 190"/>
                  <a:gd name="T10" fmla="*/ 492968374 w 206"/>
                  <a:gd name="T11" fmla="*/ 593735862 h 190"/>
                  <a:gd name="T12" fmla="*/ 619732635 w 206"/>
                  <a:gd name="T13" fmla="*/ 749240260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6" h="190">
                    <a:moveTo>
                      <a:pt x="44" y="53"/>
                    </a:moveTo>
                    <a:cubicBezTo>
                      <a:pt x="87" y="105"/>
                      <a:pt x="165" y="128"/>
                      <a:pt x="165" y="128"/>
                    </a:cubicBezTo>
                    <a:cubicBezTo>
                      <a:pt x="140" y="112"/>
                      <a:pt x="98" y="34"/>
                      <a:pt x="84" y="9"/>
                    </a:cubicBezTo>
                    <a:cubicBezTo>
                      <a:pt x="106" y="46"/>
                      <a:pt x="165" y="91"/>
                      <a:pt x="206" y="119"/>
                    </a:cubicBezTo>
                    <a:cubicBezTo>
                      <a:pt x="196" y="147"/>
                      <a:pt x="179" y="184"/>
                      <a:pt x="176" y="190"/>
                    </a:cubicBezTo>
                    <a:cubicBezTo>
                      <a:pt x="107" y="145"/>
                      <a:pt x="35" y="42"/>
                      <a:pt x="35" y="42"/>
                    </a:cubicBezTo>
                    <a:cubicBezTo>
                      <a:pt x="35" y="42"/>
                      <a:pt x="0" y="0"/>
                      <a:pt x="44" y="53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9" name="Freeform 171@|5FFC:8224125|FBC:16777215|LFC:0|LBC:16777215"/>
              <p:cNvSpPr>
                <a:spLocks/>
              </p:cNvSpPr>
              <p:nvPr/>
            </p:nvSpPr>
            <p:spPr bwMode="auto">
              <a:xfrm>
                <a:off x="4921250" y="1570037"/>
                <a:ext cx="349250" cy="2746375"/>
              </a:xfrm>
              <a:custGeom>
                <a:avLst/>
                <a:gdLst>
                  <a:gd name="T0" fmla="*/ 550012419 w 93"/>
                  <a:gd name="T1" fmla="*/ 479913064 h 731"/>
                  <a:gd name="T2" fmla="*/ 282058806 w 93"/>
                  <a:gd name="T3" fmla="*/ 2147483647 h 731"/>
                  <a:gd name="T4" fmla="*/ 0 w 93"/>
                  <a:gd name="T5" fmla="*/ 2147483647 h 731"/>
                  <a:gd name="T6" fmla="*/ 550012419 w 93"/>
                  <a:gd name="T7" fmla="*/ 2147483647 h 731"/>
                  <a:gd name="T8" fmla="*/ 733349892 w 93"/>
                  <a:gd name="T9" fmla="*/ 2147483647 h 731"/>
                  <a:gd name="T10" fmla="*/ 888480734 w 93"/>
                  <a:gd name="T11" fmla="*/ 479913064 h 731"/>
                  <a:gd name="T12" fmla="*/ 550012419 w 93"/>
                  <a:gd name="T13" fmla="*/ 479913064 h 7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" h="731">
                    <a:moveTo>
                      <a:pt x="39" y="34"/>
                    </a:moveTo>
                    <a:cubicBezTo>
                      <a:pt x="39" y="34"/>
                      <a:pt x="4" y="241"/>
                      <a:pt x="20" y="327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39" y="731"/>
                      <a:pt x="39" y="731"/>
                      <a:pt x="39" y="731"/>
                    </a:cubicBezTo>
                    <a:cubicBezTo>
                      <a:pt x="39" y="731"/>
                      <a:pt x="56" y="374"/>
                      <a:pt x="52" y="310"/>
                    </a:cubicBezTo>
                    <a:cubicBezTo>
                      <a:pt x="47" y="245"/>
                      <a:pt x="93" y="68"/>
                      <a:pt x="63" y="34"/>
                    </a:cubicBezTo>
                    <a:cubicBezTo>
                      <a:pt x="34" y="0"/>
                      <a:pt x="39" y="34"/>
                      <a:pt x="39" y="34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3" name="TextBox 13"/>
            <p:cNvSpPr txBox="1">
              <a:spLocks noChangeArrowheads="1"/>
            </p:cNvSpPr>
            <p:nvPr/>
          </p:nvSpPr>
          <p:spPr bwMode="auto">
            <a:xfrm>
              <a:off x="1477963" y="5509555"/>
              <a:ext cx="2166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4" name="TextBox 13"/>
            <p:cNvSpPr txBox="1">
              <a:spLocks noChangeArrowheads="1"/>
            </p:cNvSpPr>
            <p:nvPr/>
          </p:nvSpPr>
          <p:spPr bwMode="auto">
            <a:xfrm>
              <a:off x="1483246" y="5826597"/>
              <a:ext cx="216117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sz="140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1" name="TextBox 13"/>
            <p:cNvSpPr txBox="1">
              <a:spLocks noChangeArrowheads="1"/>
            </p:cNvSpPr>
            <p:nvPr/>
          </p:nvSpPr>
          <p:spPr bwMode="auto">
            <a:xfrm>
              <a:off x="1773869" y="4773313"/>
              <a:ext cx="15235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337" y="2673790"/>
            <a:ext cx="2221056" cy="3368251"/>
            <a:chOff x="3593337" y="2673790"/>
            <a:chExt cx="2221056" cy="3368251"/>
          </a:xfrm>
        </p:grpSpPr>
        <p:grpSp>
          <p:nvGrpSpPr>
            <p:cNvPr id="283" name="矩形 10"/>
            <p:cNvGrpSpPr>
              <a:grpSpLocks/>
            </p:cNvGrpSpPr>
            <p:nvPr/>
          </p:nvGrpSpPr>
          <p:grpSpPr bwMode="auto">
            <a:xfrm>
              <a:off x="3637371" y="3890879"/>
              <a:ext cx="2177022" cy="1454870"/>
              <a:chOff x="0" y="0"/>
              <a:chExt cx="1236" cy="826"/>
            </a:xfrm>
          </p:grpSpPr>
          <p:pic>
            <p:nvPicPr>
              <p:cNvPr id="284" name="矩形 1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3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5" name="Text Box 8"/>
              <p:cNvSpPr txBox="1">
                <a:spLocks noChangeArrowheads="1"/>
              </p:cNvSpPr>
              <p:nvPr/>
            </p:nvSpPr>
            <p:spPr bwMode="auto">
              <a:xfrm>
                <a:off x="4" y="5"/>
                <a:ext cx="1225" cy="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0" name="组合 48"/>
            <p:cNvGrpSpPr>
              <a:grpSpLocks/>
            </p:cNvGrpSpPr>
            <p:nvPr/>
          </p:nvGrpSpPr>
          <p:grpSpPr bwMode="auto">
            <a:xfrm>
              <a:off x="4341909" y="2673790"/>
              <a:ext cx="965217" cy="1220611"/>
              <a:chOff x="0" y="0"/>
              <a:chExt cx="1917700" cy="2220913"/>
            </a:xfrm>
          </p:grpSpPr>
          <p:sp>
            <p:nvSpPr>
              <p:cNvPr id="321" name="Freeform 154@|5FFC:0|FBC:16777215|LFC:0|LBC:16777215"/>
              <p:cNvSpPr>
                <a:spLocks/>
              </p:cNvSpPr>
              <p:nvPr/>
            </p:nvSpPr>
            <p:spPr bwMode="auto">
              <a:xfrm>
                <a:off x="0" y="1909763"/>
                <a:ext cx="312738" cy="311150"/>
              </a:xfrm>
              <a:custGeom>
                <a:avLst/>
                <a:gdLst>
                  <a:gd name="T0" fmla="*/ 0 w 8"/>
                  <a:gd name="T1" fmla="*/ 1512733513 h 8"/>
                  <a:gd name="T2" fmla="*/ 1528194237 w 8"/>
                  <a:gd name="T3" fmla="*/ 1512733513 h 8"/>
                  <a:gd name="T4" fmla="*/ 2147483647 w 8"/>
                  <a:gd name="T5" fmla="*/ 0 h 8"/>
                  <a:gd name="T6" fmla="*/ 2147483647 w 8"/>
                  <a:gd name="T7" fmla="*/ 2147483647 h 8"/>
                  <a:gd name="T8" fmla="*/ 2147483647 w 8"/>
                  <a:gd name="T9" fmla="*/ 2147483647 h 8"/>
                  <a:gd name="T10" fmla="*/ 2147483647 w 8"/>
                  <a:gd name="T11" fmla="*/ 2147483647 h 8"/>
                  <a:gd name="T12" fmla="*/ 2147483647 w 8"/>
                  <a:gd name="T13" fmla="*/ 2147483647 h 8"/>
                  <a:gd name="T14" fmla="*/ 2147483647 w 8"/>
                  <a:gd name="T15" fmla="*/ 2147483647 h 8"/>
                  <a:gd name="T16" fmla="*/ 2147483647 w 8"/>
                  <a:gd name="T17" fmla="*/ 2147483647 h 8"/>
                  <a:gd name="T18" fmla="*/ 2147483647 w 8"/>
                  <a:gd name="T19" fmla="*/ 2147483647 h 8"/>
                  <a:gd name="T20" fmla="*/ 2147483647 w 8"/>
                  <a:gd name="T21" fmla="*/ 2147483647 h 8"/>
                  <a:gd name="T22" fmla="*/ 0 w 8"/>
                  <a:gd name="T23" fmla="*/ 1512733513 h 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8" y="5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6" y="8"/>
                      <a:pt x="4" y="7"/>
                    </a:cubicBezTo>
                    <a:cubicBezTo>
                      <a:pt x="4" y="7"/>
                      <a:pt x="4" y="7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0" y="3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Freeform 155@|5FFC:2303014|FBC:16777215|LFC:0|LBC:16777215"/>
              <p:cNvSpPr>
                <a:spLocks/>
              </p:cNvSpPr>
              <p:nvPr/>
            </p:nvSpPr>
            <p:spPr bwMode="auto">
              <a:xfrm>
                <a:off x="117475" y="779463"/>
                <a:ext cx="665163" cy="1285875"/>
              </a:xfrm>
              <a:custGeom>
                <a:avLst/>
                <a:gdLst>
                  <a:gd name="T0" fmla="*/ 0 w 17"/>
                  <a:gd name="T1" fmla="*/ 2147483647 h 33"/>
                  <a:gd name="T2" fmla="*/ 1530931335 w 17"/>
                  <a:gd name="T3" fmla="*/ 2147483647 h 33"/>
                  <a:gd name="T4" fmla="*/ 1530931335 w 17"/>
                  <a:gd name="T5" fmla="*/ 2147483647 h 33"/>
                  <a:gd name="T6" fmla="*/ 1530931335 w 17"/>
                  <a:gd name="T7" fmla="*/ 2147483647 h 33"/>
                  <a:gd name="T8" fmla="*/ 2147483647 w 17"/>
                  <a:gd name="T9" fmla="*/ 2147483647 h 33"/>
                  <a:gd name="T10" fmla="*/ 2147483647 w 17"/>
                  <a:gd name="T11" fmla="*/ 2147483647 h 33"/>
                  <a:gd name="T12" fmla="*/ 2147483647 w 17"/>
                  <a:gd name="T13" fmla="*/ 2147483647 h 33"/>
                  <a:gd name="T14" fmla="*/ 2147483647 w 17"/>
                  <a:gd name="T15" fmla="*/ 2147483647 h 33"/>
                  <a:gd name="T16" fmla="*/ 2147483647 w 17"/>
                  <a:gd name="T17" fmla="*/ 1518345614 h 33"/>
                  <a:gd name="T18" fmla="*/ 2147483647 w 17"/>
                  <a:gd name="T19" fmla="*/ 2147483647 h 33"/>
                  <a:gd name="T20" fmla="*/ 2147483647 w 17"/>
                  <a:gd name="T21" fmla="*/ 2147483647 h 33"/>
                  <a:gd name="T22" fmla="*/ 2147483647 w 17"/>
                  <a:gd name="T23" fmla="*/ 2147483647 h 33"/>
                  <a:gd name="T24" fmla="*/ 2147483647 w 17"/>
                  <a:gd name="T25" fmla="*/ 2147483647 h 33"/>
                  <a:gd name="T26" fmla="*/ 0 w 17"/>
                  <a:gd name="T27" fmla="*/ 2147483647 h 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" h="33">
                    <a:moveTo>
                      <a:pt x="0" y="29"/>
                    </a:moveTo>
                    <a:cubicBezTo>
                      <a:pt x="0" y="29"/>
                      <a:pt x="0" y="28"/>
                      <a:pt x="1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1" y="27"/>
                    </a:cubicBezTo>
                    <a:cubicBezTo>
                      <a:pt x="1" y="27"/>
                      <a:pt x="2" y="25"/>
                      <a:pt x="2" y="25"/>
                    </a:cubicBezTo>
                    <a:cubicBezTo>
                      <a:pt x="2" y="25"/>
                      <a:pt x="6" y="20"/>
                      <a:pt x="7" y="19"/>
                    </a:cubicBezTo>
                    <a:cubicBezTo>
                      <a:pt x="9" y="18"/>
                      <a:pt x="9" y="16"/>
                      <a:pt x="9" y="16"/>
                    </a:cubicBezTo>
                    <a:cubicBezTo>
                      <a:pt x="9" y="15"/>
                      <a:pt x="9" y="8"/>
                      <a:pt x="8" y="8"/>
                    </a:cubicBezTo>
                    <a:cubicBezTo>
                      <a:pt x="8" y="7"/>
                      <a:pt x="5" y="2"/>
                      <a:pt x="7" y="1"/>
                    </a:cubicBezTo>
                    <a:cubicBezTo>
                      <a:pt x="9" y="0"/>
                      <a:pt x="17" y="9"/>
                      <a:pt x="17" y="9"/>
                    </a:cubicBezTo>
                    <a:cubicBezTo>
                      <a:pt x="17" y="9"/>
                      <a:pt x="15" y="14"/>
                      <a:pt x="15" y="15"/>
                    </a:cubicBezTo>
                    <a:cubicBezTo>
                      <a:pt x="14" y="16"/>
                      <a:pt x="13" y="20"/>
                      <a:pt x="12" y="20"/>
                    </a:cubicBezTo>
                    <a:cubicBezTo>
                      <a:pt x="12" y="21"/>
                      <a:pt x="6" y="31"/>
                      <a:pt x="5" y="33"/>
                    </a:cubicBezTo>
                    <a:cubicBezTo>
                      <a:pt x="5" y="33"/>
                      <a:pt x="1" y="33"/>
                      <a:pt x="0" y="29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Freeform 156@|5FFC:4737356|FBC:16777215|LFC:0|LBC:16777215"/>
              <p:cNvSpPr>
                <a:spLocks/>
              </p:cNvSpPr>
              <p:nvPr/>
            </p:nvSpPr>
            <p:spPr bwMode="auto">
              <a:xfrm>
                <a:off x="117475" y="1208088"/>
                <a:ext cx="547688" cy="779463"/>
              </a:xfrm>
              <a:custGeom>
                <a:avLst/>
                <a:gdLst>
                  <a:gd name="T0" fmla="*/ 2147483647 w 14"/>
                  <a:gd name="T1" fmla="*/ 2147483647 h 20"/>
                  <a:gd name="T2" fmla="*/ 2147483647 w 14"/>
                  <a:gd name="T3" fmla="*/ 0 h 20"/>
                  <a:gd name="T4" fmla="*/ 2147483647 w 14"/>
                  <a:gd name="T5" fmla="*/ 2147483647 h 20"/>
                  <a:gd name="T6" fmla="*/ 2147483647 w 14"/>
                  <a:gd name="T7" fmla="*/ 2147483647 h 20"/>
                  <a:gd name="T8" fmla="*/ 2147483647 w 14"/>
                  <a:gd name="T9" fmla="*/ 2147483647 h 20"/>
                  <a:gd name="T10" fmla="*/ 2147483647 w 14"/>
                  <a:gd name="T11" fmla="*/ 2147483647 h 20"/>
                  <a:gd name="T12" fmla="*/ 1530435875 w 14"/>
                  <a:gd name="T13" fmla="*/ 2147483647 h 20"/>
                  <a:gd name="T14" fmla="*/ 1530435875 w 14"/>
                  <a:gd name="T15" fmla="*/ 2147483647 h 20"/>
                  <a:gd name="T16" fmla="*/ 1530435875 w 14"/>
                  <a:gd name="T17" fmla="*/ 2147483647 h 20"/>
                  <a:gd name="T18" fmla="*/ 0 w 14"/>
                  <a:gd name="T19" fmla="*/ 2147483647 h 20"/>
                  <a:gd name="T20" fmla="*/ 2147483647 w 14"/>
                  <a:gd name="T21" fmla="*/ 2147483647 h 20"/>
                  <a:gd name="T22" fmla="*/ 2147483647 w 14"/>
                  <a:gd name="T23" fmla="*/ 2147483647 h 20"/>
                  <a:gd name="T24" fmla="*/ 2147483647 w 14"/>
                  <a:gd name="T25" fmla="*/ 2147483647 h 20"/>
                  <a:gd name="T26" fmla="*/ 2147483647 w 14"/>
                  <a:gd name="T27" fmla="*/ 2147483647 h 20"/>
                  <a:gd name="T28" fmla="*/ 2147483647 w 14"/>
                  <a:gd name="T29" fmla="*/ 2147483647 h 20"/>
                  <a:gd name="T30" fmla="*/ 2147483647 w 14"/>
                  <a:gd name="T31" fmla="*/ 2147483647 h 20"/>
                  <a:gd name="T32" fmla="*/ 2147483647 w 14"/>
                  <a:gd name="T33" fmla="*/ 2147483647 h 20"/>
                  <a:gd name="T34" fmla="*/ 2147483647 w 14"/>
                  <a:gd name="T35" fmla="*/ 2147483647 h 20"/>
                  <a:gd name="T36" fmla="*/ 2147483647 w 14"/>
                  <a:gd name="T37" fmla="*/ 2147483647 h 20"/>
                  <a:gd name="T38" fmla="*/ 2147483647 w 14"/>
                  <a:gd name="T39" fmla="*/ 1518900575 h 20"/>
                  <a:gd name="T40" fmla="*/ 2147483647 w 14"/>
                  <a:gd name="T41" fmla="*/ 2147483647 h 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4" h="20">
                    <a:moveTo>
                      <a:pt x="10" y="4"/>
                    </a:moveTo>
                    <a:cubicBezTo>
                      <a:pt x="10" y="4"/>
                      <a:pt x="12" y="1"/>
                      <a:pt x="13" y="0"/>
                    </a:cubicBezTo>
                    <a:cubicBezTo>
                      <a:pt x="13" y="0"/>
                      <a:pt x="10" y="2"/>
                      <a:pt x="9" y="3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9" y="5"/>
                      <a:pt x="9" y="7"/>
                      <a:pt x="7" y="8"/>
                    </a:cubicBezTo>
                    <a:cubicBezTo>
                      <a:pt x="6" y="9"/>
                      <a:pt x="2" y="14"/>
                      <a:pt x="2" y="14"/>
                    </a:cubicBezTo>
                    <a:cubicBezTo>
                      <a:pt x="2" y="14"/>
                      <a:pt x="1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2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9"/>
                      <a:pt x="4" y="18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5" y="17"/>
                      <a:pt x="5" y="17"/>
                    </a:cubicBezTo>
                    <a:cubicBezTo>
                      <a:pt x="6" y="16"/>
                      <a:pt x="4" y="13"/>
                      <a:pt x="4" y="13"/>
                    </a:cubicBezTo>
                    <a:cubicBezTo>
                      <a:pt x="4" y="13"/>
                      <a:pt x="7" y="11"/>
                      <a:pt x="9" y="10"/>
                    </a:cubicBezTo>
                    <a:cubicBezTo>
                      <a:pt x="10" y="8"/>
                      <a:pt x="13" y="2"/>
                      <a:pt x="13" y="1"/>
                    </a:cubicBezTo>
                    <a:cubicBezTo>
                      <a:pt x="14" y="0"/>
                      <a:pt x="10" y="4"/>
                      <a:pt x="10" y="4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4" name="Freeform 157@|5FFC:4737356|FBC:16777215|LFC:0|LBC:16777215"/>
              <p:cNvSpPr>
                <a:spLocks/>
              </p:cNvSpPr>
              <p:nvPr/>
            </p:nvSpPr>
            <p:spPr bwMode="auto">
              <a:xfrm>
                <a:off x="390525" y="1012825"/>
                <a:ext cx="79375" cy="195263"/>
              </a:xfrm>
              <a:custGeom>
                <a:avLst/>
                <a:gdLst>
                  <a:gd name="T0" fmla="*/ 1575117500 w 2"/>
                  <a:gd name="T1" fmla="*/ 2147483647 h 5"/>
                  <a:gd name="T2" fmla="*/ 2147483647 w 2"/>
                  <a:gd name="T3" fmla="*/ 2147483647 h 5"/>
                  <a:gd name="T4" fmla="*/ 2147483647 w 2"/>
                  <a:gd name="T5" fmla="*/ 2147483647 h 5"/>
                  <a:gd name="T6" fmla="*/ 2147483647 w 2"/>
                  <a:gd name="T7" fmla="*/ 0 h 5"/>
                  <a:gd name="T8" fmla="*/ 0 w 2"/>
                  <a:gd name="T9" fmla="*/ 0 h 5"/>
                  <a:gd name="T10" fmla="*/ 1575117500 w 2"/>
                  <a:gd name="T11" fmla="*/ 2147483647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1" y="2"/>
                    </a:moveTo>
                    <a:cubicBezTo>
                      <a:pt x="1" y="2"/>
                      <a:pt x="2" y="4"/>
                      <a:pt x="2" y="5"/>
                    </a:cubicBezTo>
                    <a:cubicBezTo>
                      <a:pt x="2" y="5"/>
                      <a:pt x="2" y="4"/>
                      <a:pt x="2" y="3"/>
                    </a:cubicBezTo>
                    <a:cubicBezTo>
                      <a:pt x="2" y="2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5" name="Freeform 158@|5FFC:9683704|FBC:16777215|LFC:0|LBC:16777215"/>
              <p:cNvSpPr>
                <a:spLocks/>
              </p:cNvSpPr>
              <p:nvPr/>
            </p:nvSpPr>
            <p:spPr bwMode="auto">
              <a:xfrm>
                <a:off x="1565275" y="234950"/>
                <a:ext cx="352425" cy="544513"/>
              </a:xfrm>
              <a:custGeom>
                <a:avLst/>
                <a:gdLst>
                  <a:gd name="T0" fmla="*/ 0 w 9"/>
                  <a:gd name="T1" fmla="*/ 2147483647 h 14"/>
                  <a:gd name="T2" fmla="*/ 2147483647 w 9"/>
                  <a:gd name="T3" fmla="*/ 2147483647 h 14"/>
                  <a:gd name="T4" fmla="*/ 2147483647 w 9"/>
                  <a:gd name="T5" fmla="*/ 2147483647 h 14"/>
                  <a:gd name="T6" fmla="*/ 2147483647 w 9"/>
                  <a:gd name="T7" fmla="*/ 2147483647 h 14"/>
                  <a:gd name="T8" fmla="*/ 2147483647 w 9"/>
                  <a:gd name="T9" fmla="*/ 1512734902 h 14"/>
                  <a:gd name="T10" fmla="*/ 2147483647 w 9"/>
                  <a:gd name="T11" fmla="*/ 1512734902 h 14"/>
                  <a:gd name="T12" fmla="*/ 2147483647 w 9"/>
                  <a:gd name="T13" fmla="*/ 2147483647 h 14"/>
                  <a:gd name="T14" fmla="*/ 2147483647 w 9"/>
                  <a:gd name="T15" fmla="*/ 2147483647 h 14"/>
                  <a:gd name="T16" fmla="*/ 2147483647 w 9"/>
                  <a:gd name="T17" fmla="*/ 2147483647 h 14"/>
                  <a:gd name="T18" fmla="*/ 2147483647 w 9"/>
                  <a:gd name="T19" fmla="*/ 1512734902 h 14"/>
                  <a:gd name="T20" fmla="*/ 2147483647 w 9"/>
                  <a:gd name="T21" fmla="*/ 1512734902 h 14"/>
                  <a:gd name="T22" fmla="*/ 2147483647 w 9"/>
                  <a:gd name="T23" fmla="*/ 2147483647 h 14"/>
                  <a:gd name="T24" fmla="*/ 2147483647 w 9"/>
                  <a:gd name="T25" fmla="*/ 2147483647 h 14"/>
                  <a:gd name="T26" fmla="*/ 2147483647 w 9"/>
                  <a:gd name="T27" fmla="*/ 2147483647 h 14"/>
                  <a:gd name="T28" fmla="*/ 2147483647 w 9"/>
                  <a:gd name="T29" fmla="*/ 0 h 14"/>
                  <a:gd name="T30" fmla="*/ 2147483647 w 9"/>
                  <a:gd name="T31" fmla="*/ 2147483647 h 14"/>
                  <a:gd name="T32" fmla="*/ 2147483647 w 9"/>
                  <a:gd name="T33" fmla="*/ 2147483647 h 14"/>
                  <a:gd name="T34" fmla="*/ 2147483647 w 9"/>
                  <a:gd name="T35" fmla="*/ 2147483647 h 14"/>
                  <a:gd name="T36" fmla="*/ 2147483647 w 9"/>
                  <a:gd name="T37" fmla="*/ 1512734902 h 14"/>
                  <a:gd name="T38" fmla="*/ 2147483647 w 9"/>
                  <a:gd name="T39" fmla="*/ 2147483647 h 14"/>
                  <a:gd name="T40" fmla="*/ 2147483647 w 9"/>
                  <a:gd name="T41" fmla="*/ 2147483647 h 14"/>
                  <a:gd name="T42" fmla="*/ 2147483647 w 9"/>
                  <a:gd name="T43" fmla="*/ 2147483647 h 14"/>
                  <a:gd name="T44" fmla="*/ 2147483647 w 9"/>
                  <a:gd name="T45" fmla="*/ 2147483647 h 14"/>
                  <a:gd name="T46" fmla="*/ 2147483647 w 9"/>
                  <a:gd name="T47" fmla="*/ 2147483647 h 14"/>
                  <a:gd name="T48" fmla="*/ 2147483647 w 9"/>
                  <a:gd name="T49" fmla="*/ 2147483647 h 14"/>
                  <a:gd name="T50" fmla="*/ 2147483647 w 9"/>
                  <a:gd name="T51" fmla="*/ 2147483647 h 14"/>
                  <a:gd name="T52" fmla="*/ 2147483647 w 9"/>
                  <a:gd name="T53" fmla="*/ 2147483647 h 14"/>
                  <a:gd name="T54" fmla="*/ 2147483647 w 9"/>
                  <a:gd name="T55" fmla="*/ 2147483647 h 14"/>
                  <a:gd name="T56" fmla="*/ 1533362017 w 9"/>
                  <a:gd name="T57" fmla="*/ 2147483647 h 14"/>
                  <a:gd name="T58" fmla="*/ 0 w 9"/>
                  <a:gd name="T59" fmla="*/ 2147483647 h 1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9" h="14">
                    <a:moveTo>
                      <a:pt x="0" y="13"/>
                    </a:moveTo>
                    <a:cubicBezTo>
                      <a:pt x="0" y="13"/>
                      <a:pt x="0" y="14"/>
                      <a:pt x="2" y="14"/>
                    </a:cubicBezTo>
                    <a:cubicBezTo>
                      <a:pt x="2" y="14"/>
                      <a:pt x="8" y="9"/>
                      <a:pt x="8" y="7"/>
                    </a:cubicBezTo>
                    <a:cubicBezTo>
                      <a:pt x="8" y="7"/>
                      <a:pt x="9" y="5"/>
                      <a:pt x="9" y="4"/>
                    </a:cubicBezTo>
                    <a:cubicBezTo>
                      <a:pt x="9" y="4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4" y="8"/>
                      <a:pt x="3" y="9"/>
                    </a:cubicBezTo>
                    <a:cubicBezTo>
                      <a:pt x="3" y="9"/>
                      <a:pt x="1" y="10"/>
                      <a:pt x="1" y="10"/>
                    </a:cubicBezTo>
                    <a:cubicBezTo>
                      <a:pt x="0" y="10"/>
                      <a:pt x="0" y="13"/>
                      <a:pt x="0" y="13"/>
                    </a:cubicBez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Freeform 159@|5FFC:9683704|FBC:16777215|LFC:0|LBC:16777215"/>
              <p:cNvSpPr>
                <a:spLocks/>
              </p:cNvSpPr>
              <p:nvPr/>
            </p:nvSpPr>
            <p:spPr bwMode="auto">
              <a:xfrm>
                <a:off x="117475" y="117475"/>
                <a:ext cx="469900" cy="546100"/>
              </a:xfrm>
              <a:custGeom>
                <a:avLst/>
                <a:gdLst>
                  <a:gd name="T0" fmla="*/ 2147483647 w 12"/>
                  <a:gd name="T1" fmla="*/ 2147483647 h 14"/>
                  <a:gd name="T2" fmla="*/ 2147483647 w 12"/>
                  <a:gd name="T3" fmla="*/ 2147483647 h 14"/>
                  <a:gd name="T4" fmla="*/ 2147483647 w 12"/>
                  <a:gd name="T5" fmla="*/ 2147483647 h 14"/>
                  <a:gd name="T6" fmla="*/ 2147483647 w 12"/>
                  <a:gd name="T7" fmla="*/ 0 h 14"/>
                  <a:gd name="T8" fmla="*/ 2147483647 w 12"/>
                  <a:gd name="T9" fmla="*/ 2147483647 h 14"/>
                  <a:gd name="T10" fmla="*/ 2147483647 w 12"/>
                  <a:gd name="T11" fmla="*/ 2147483647 h 14"/>
                  <a:gd name="T12" fmla="*/ 2147483647 w 12"/>
                  <a:gd name="T13" fmla="*/ 2147483647 h 14"/>
                  <a:gd name="T14" fmla="*/ 1533362017 w 12"/>
                  <a:gd name="T15" fmla="*/ 2147483647 h 14"/>
                  <a:gd name="T16" fmla="*/ 1533362017 w 12"/>
                  <a:gd name="T17" fmla="*/ 2147483647 h 14"/>
                  <a:gd name="T18" fmla="*/ 0 w 12"/>
                  <a:gd name="T19" fmla="*/ 2147483647 h 14"/>
                  <a:gd name="T20" fmla="*/ 1533362017 w 12"/>
                  <a:gd name="T21" fmla="*/ 2147483647 h 14"/>
                  <a:gd name="T22" fmla="*/ 2147483647 w 12"/>
                  <a:gd name="T23" fmla="*/ 2147483647 h 14"/>
                  <a:gd name="T24" fmla="*/ 1533362017 w 12"/>
                  <a:gd name="T25" fmla="*/ 2147483647 h 14"/>
                  <a:gd name="T26" fmla="*/ 2147483647 w 12"/>
                  <a:gd name="T27" fmla="*/ 2147483647 h 14"/>
                  <a:gd name="T28" fmla="*/ 2147483647 w 12"/>
                  <a:gd name="T29" fmla="*/ 2147483647 h 14"/>
                  <a:gd name="T30" fmla="*/ 2147483647 w 12"/>
                  <a:gd name="T31" fmla="*/ 2147483647 h 14"/>
                  <a:gd name="T32" fmla="*/ 2147483647 w 12"/>
                  <a:gd name="T33" fmla="*/ 2147483647 h 14"/>
                  <a:gd name="T34" fmla="*/ 2147483647 w 12"/>
                  <a:gd name="T35" fmla="*/ 2147483647 h 14"/>
                  <a:gd name="T36" fmla="*/ 2147483647 w 12"/>
                  <a:gd name="T37" fmla="*/ 2147483647 h 14"/>
                  <a:gd name="T38" fmla="*/ 2147483647 w 12"/>
                  <a:gd name="T39" fmla="*/ 2147483647 h 14"/>
                  <a:gd name="T40" fmla="*/ 2147483647 w 12"/>
                  <a:gd name="T41" fmla="*/ 2147483647 h 14"/>
                  <a:gd name="T42" fmla="*/ 2147483647 w 12"/>
                  <a:gd name="T43" fmla="*/ 2147483647 h 14"/>
                  <a:gd name="T44" fmla="*/ 2147483647 w 12"/>
                  <a:gd name="T45" fmla="*/ 2147483647 h 14"/>
                  <a:gd name="T46" fmla="*/ 2147483647 w 12"/>
                  <a:gd name="T47" fmla="*/ 2147483647 h 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2" h="14">
                    <a:moveTo>
                      <a:pt x="6" y="9"/>
                    </a:moveTo>
                    <a:cubicBezTo>
                      <a:pt x="6" y="8"/>
                      <a:pt x="9" y="6"/>
                      <a:pt x="9" y="6"/>
                    </a:cubicBezTo>
                    <a:cubicBezTo>
                      <a:pt x="9" y="6"/>
                      <a:pt x="12" y="4"/>
                      <a:pt x="12" y="3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8" y="2"/>
                      <a:pt x="8" y="3"/>
                    </a:cubicBezTo>
                    <a:cubicBezTo>
                      <a:pt x="7" y="3"/>
                      <a:pt x="4" y="8"/>
                      <a:pt x="4" y="8"/>
                    </a:cubicBezTo>
                    <a:cubicBezTo>
                      <a:pt x="4" y="8"/>
                      <a:pt x="3" y="9"/>
                      <a:pt x="2" y="9"/>
                    </a:cubicBezTo>
                    <a:cubicBezTo>
                      <a:pt x="2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0" y="12"/>
                      <a:pt x="0" y="12"/>
                    </a:cubicBezTo>
                    <a:cubicBezTo>
                      <a:pt x="0" y="13"/>
                      <a:pt x="1" y="12"/>
                      <a:pt x="1" y="12"/>
                    </a:cubicBezTo>
                    <a:cubicBezTo>
                      <a:pt x="1" y="12"/>
                      <a:pt x="2" y="11"/>
                      <a:pt x="2" y="11"/>
                    </a:cubicBezTo>
                    <a:cubicBezTo>
                      <a:pt x="2" y="11"/>
                      <a:pt x="0" y="13"/>
                      <a:pt x="1" y="14"/>
                    </a:cubicBezTo>
                    <a:cubicBezTo>
                      <a:pt x="1" y="14"/>
                      <a:pt x="1" y="14"/>
                      <a:pt x="2" y="13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6" y="11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0"/>
                      <a:pt x="7" y="10"/>
                    </a:cubicBezTo>
                    <a:cubicBezTo>
                      <a:pt x="7" y="9"/>
                      <a:pt x="6" y="9"/>
                      <a:pt x="6" y="9"/>
                    </a:cubicBez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" name="Freeform 160@|5FFC:9350382|FBC:16777215|LFC:0|LBC:16777215"/>
              <p:cNvSpPr>
                <a:spLocks/>
              </p:cNvSpPr>
              <p:nvPr/>
            </p:nvSpPr>
            <p:spPr bwMode="auto">
              <a:xfrm>
                <a:off x="234950" y="195263"/>
                <a:ext cx="352425" cy="468313"/>
              </a:xfrm>
              <a:custGeom>
                <a:avLst/>
                <a:gdLst>
                  <a:gd name="T0" fmla="*/ 2147483647 w 9"/>
                  <a:gd name="T1" fmla="*/ 2147483647 h 12"/>
                  <a:gd name="T2" fmla="*/ 2147483647 w 9"/>
                  <a:gd name="T3" fmla="*/ 1523031928 h 12"/>
                  <a:gd name="T4" fmla="*/ 2147483647 w 9"/>
                  <a:gd name="T5" fmla="*/ 0 h 12"/>
                  <a:gd name="T6" fmla="*/ 2147483647 w 9"/>
                  <a:gd name="T7" fmla="*/ 2147483647 h 12"/>
                  <a:gd name="T8" fmla="*/ 2147483647 w 9"/>
                  <a:gd name="T9" fmla="*/ 2147483647 h 12"/>
                  <a:gd name="T10" fmla="*/ 2147483647 w 9"/>
                  <a:gd name="T11" fmla="*/ 2147483647 h 12"/>
                  <a:gd name="T12" fmla="*/ 1533362017 w 9"/>
                  <a:gd name="T13" fmla="*/ 2147483647 h 12"/>
                  <a:gd name="T14" fmla="*/ 0 w 9"/>
                  <a:gd name="T15" fmla="*/ 2147483647 h 12"/>
                  <a:gd name="T16" fmla="*/ 1533362017 w 9"/>
                  <a:gd name="T17" fmla="*/ 2147483647 h 12"/>
                  <a:gd name="T18" fmla="*/ 2147483647 w 9"/>
                  <a:gd name="T19" fmla="*/ 2147483647 h 12"/>
                  <a:gd name="T20" fmla="*/ 2147483647 w 9"/>
                  <a:gd name="T21" fmla="*/ 2147483647 h 12"/>
                  <a:gd name="T22" fmla="*/ 2147483647 w 9"/>
                  <a:gd name="T23" fmla="*/ 2147483647 h 12"/>
                  <a:gd name="T24" fmla="*/ 2147483647 w 9"/>
                  <a:gd name="T25" fmla="*/ 2147483647 h 12"/>
                  <a:gd name="T26" fmla="*/ 2147483647 w 9"/>
                  <a:gd name="T27" fmla="*/ 2147483647 h 12"/>
                  <a:gd name="T28" fmla="*/ 2147483647 w 9"/>
                  <a:gd name="T29" fmla="*/ 2147483647 h 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" h="12">
                    <a:moveTo>
                      <a:pt x="6" y="4"/>
                    </a:moveTo>
                    <a:cubicBezTo>
                      <a:pt x="6" y="4"/>
                      <a:pt x="9" y="2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7" y="2"/>
                      <a:pt x="3" y="6"/>
                      <a:pt x="2" y="6"/>
                    </a:cubicBezTo>
                    <a:cubicBezTo>
                      <a:pt x="2" y="6"/>
                      <a:pt x="3" y="7"/>
                      <a:pt x="3" y="8"/>
                    </a:cubicBezTo>
                    <a:cubicBezTo>
                      <a:pt x="3" y="8"/>
                      <a:pt x="1" y="9"/>
                      <a:pt x="1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2" y="9"/>
                      <a:pt x="3" y="9"/>
                    </a:cubicBezTo>
                    <a:cubicBezTo>
                      <a:pt x="3" y="9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4" y="8"/>
                      <a:pt x="4" y="8"/>
                    </a:cubicBezTo>
                    <a:cubicBezTo>
                      <a:pt x="4" y="7"/>
                      <a:pt x="3" y="7"/>
                      <a:pt x="3" y="7"/>
                    </a:cubicBezTo>
                    <a:cubicBezTo>
                      <a:pt x="3" y="6"/>
                      <a:pt x="6" y="4"/>
                      <a:pt x="6" y="4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" name="Freeform 161@|5FFC:9350382|FBC:16777215|LFC:0|LBC:16777215"/>
              <p:cNvSpPr>
                <a:spLocks/>
              </p:cNvSpPr>
              <p:nvPr/>
            </p:nvSpPr>
            <p:spPr bwMode="auto">
              <a:xfrm>
                <a:off x="1682750" y="273050"/>
                <a:ext cx="117475" cy="233363"/>
              </a:xfrm>
              <a:custGeom>
                <a:avLst/>
                <a:gdLst>
                  <a:gd name="T0" fmla="*/ 2147483647 w 3"/>
                  <a:gd name="T1" fmla="*/ 2147483647 h 6"/>
                  <a:gd name="T2" fmla="*/ 2147483647 w 3"/>
                  <a:gd name="T3" fmla="*/ 2147483647 h 6"/>
                  <a:gd name="T4" fmla="*/ 2147483647 w 3"/>
                  <a:gd name="T5" fmla="*/ 1512736754 h 6"/>
                  <a:gd name="T6" fmla="*/ 2147483647 w 3"/>
                  <a:gd name="T7" fmla="*/ 0 h 6"/>
                  <a:gd name="T8" fmla="*/ 2147483647 w 3"/>
                  <a:gd name="T9" fmla="*/ 2147483647 h 6"/>
                  <a:gd name="T10" fmla="*/ 2147483647 w 3"/>
                  <a:gd name="T11" fmla="*/ 2147483647 h 6"/>
                  <a:gd name="T12" fmla="*/ 2147483647 w 3"/>
                  <a:gd name="T13" fmla="*/ 2147483647 h 6"/>
                  <a:gd name="T14" fmla="*/ 2147483647 w 3"/>
                  <a:gd name="T15" fmla="*/ 2147483647 h 6"/>
                  <a:gd name="T16" fmla="*/ 1533362017 w 3"/>
                  <a:gd name="T17" fmla="*/ 2147483647 h 6"/>
                  <a:gd name="T18" fmla="*/ 1533362017 w 3"/>
                  <a:gd name="T19" fmla="*/ 2147483647 h 6"/>
                  <a:gd name="T20" fmla="*/ 2147483647 w 3"/>
                  <a:gd name="T21" fmla="*/ 2147483647 h 6"/>
                  <a:gd name="T22" fmla="*/ 2147483647 w 3"/>
                  <a:gd name="T23" fmla="*/ 2147483647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" h="6">
                    <a:moveTo>
                      <a:pt x="2" y="5"/>
                    </a:moveTo>
                    <a:cubicBezTo>
                      <a:pt x="2" y="5"/>
                      <a:pt x="3" y="4"/>
                      <a:pt x="3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2" y="6"/>
                      <a:pt x="3" y="6"/>
                    </a:cubicBezTo>
                    <a:cubicBezTo>
                      <a:pt x="3" y="6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9" name="Freeform 162@|5FFC:9350382|FBC:16777215|LFC:0|LBC:16777215"/>
              <p:cNvSpPr>
                <a:spLocks/>
              </p:cNvSpPr>
              <p:nvPr/>
            </p:nvSpPr>
            <p:spPr bwMode="auto">
              <a:xfrm>
                <a:off x="1565275" y="506413"/>
                <a:ext cx="314325" cy="157163"/>
              </a:xfrm>
              <a:custGeom>
                <a:avLst/>
                <a:gdLst>
                  <a:gd name="T0" fmla="*/ 2147483647 w 8"/>
                  <a:gd name="T1" fmla="*/ 2147483647 h 4"/>
                  <a:gd name="T2" fmla="*/ 2147483647 w 8"/>
                  <a:gd name="T3" fmla="*/ 0 h 4"/>
                  <a:gd name="T4" fmla="*/ 2147483647 w 8"/>
                  <a:gd name="T5" fmla="*/ 0 h 4"/>
                  <a:gd name="T6" fmla="*/ 2147483647 w 8"/>
                  <a:gd name="T7" fmla="*/ 0 h 4"/>
                  <a:gd name="T8" fmla="*/ 2147483647 w 8"/>
                  <a:gd name="T9" fmla="*/ 0 h 4"/>
                  <a:gd name="T10" fmla="*/ 2147483647 w 8"/>
                  <a:gd name="T11" fmla="*/ 2147483647 h 4"/>
                  <a:gd name="T12" fmla="*/ 1543767947 w 8"/>
                  <a:gd name="T13" fmla="*/ 2147483647 h 4"/>
                  <a:gd name="T14" fmla="*/ 0 w 8"/>
                  <a:gd name="T15" fmla="*/ 2147483647 h 4"/>
                  <a:gd name="T16" fmla="*/ 2147483647 w 8"/>
                  <a:gd name="T17" fmla="*/ 2147483647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3" y="3"/>
                    </a:moveTo>
                    <a:cubicBezTo>
                      <a:pt x="4" y="2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Freeform 163@|5FFC:9350382|FBC:16777215|LFC:0|LBC:16777215"/>
              <p:cNvSpPr>
                <a:spLocks/>
              </p:cNvSpPr>
              <p:nvPr/>
            </p:nvSpPr>
            <p:spPr bwMode="auto">
              <a:xfrm>
                <a:off x="1917700" y="273050"/>
                <a:ext cx="0" cy="39688"/>
              </a:xfrm>
              <a:custGeom>
                <a:avLst/>
                <a:gdLst>
                  <a:gd name="T0" fmla="*/ 0 h 1"/>
                  <a:gd name="T1" fmla="*/ 1575137344 h 1"/>
                  <a:gd name="T2" fmla="*/ 1575137344 h 1"/>
                  <a:gd name="T3" fmla="*/ 0 h 1"/>
                  <a:gd name="T4" fmla="*/ 0 h 1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0" y="T0"/>
                  </a:cxn>
                  <a:cxn ang="T6">
                    <a:pos x="0" y="T1"/>
                  </a:cxn>
                  <a:cxn ang="T7">
                    <a:pos x="0" y="T2"/>
                  </a:cxn>
                  <a:cxn ang="T8">
                    <a:pos x="0" y="T3"/>
                  </a:cxn>
                  <a:cxn ang="T9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Freeform 164@|5FFC:9350382|FBC:16777215|LFC:0|LBC:16777215"/>
              <p:cNvSpPr>
                <a:spLocks/>
              </p:cNvSpPr>
              <p:nvPr/>
            </p:nvSpPr>
            <p:spPr bwMode="auto">
              <a:xfrm>
                <a:off x="1800225" y="234950"/>
                <a:ext cx="39688" cy="77788"/>
              </a:xfrm>
              <a:custGeom>
                <a:avLst/>
                <a:gdLst>
                  <a:gd name="T0" fmla="*/ 0 w 1"/>
                  <a:gd name="T1" fmla="*/ 2147483647 h 2"/>
                  <a:gd name="T2" fmla="*/ 1575137344 w 1"/>
                  <a:gd name="T3" fmla="*/ 2147483647 h 2"/>
                  <a:gd name="T4" fmla="*/ 1575137344 w 1"/>
                  <a:gd name="T5" fmla="*/ 0 h 2"/>
                  <a:gd name="T6" fmla="*/ 0 w 1"/>
                  <a:gd name="T7" fmla="*/ 2147483647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2" name="Freeform 165@|5FFC:9350382|FBC:16777215|LFC:0|LBC:16777215"/>
              <p:cNvSpPr>
                <a:spLocks/>
              </p:cNvSpPr>
              <p:nvPr/>
            </p:nvSpPr>
            <p:spPr bwMode="auto">
              <a:xfrm>
                <a:off x="1839912" y="234950"/>
                <a:ext cx="39688" cy="77788"/>
              </a:xfrm>
              <a:custGeom>
                <a:avLst/>
                <a:gdLst>
                  <a:gd name="T0" fmla="*/ 0 w 1"/>
                  <a:gd name="T1" fmla="*/ 1512743236 h 2"/>
                  <a:gd name="T2" fmla="*/ 0 w 1"/>
                  <a:gd name="T3" fmla="*/ 2147483647 h 2"/>
                  <a:gd name="T4" fmla="*/ 0 w 1"/>
                  <a:gd name="T5" fmla="*/ 2147483647 h 2"/>
                  <a:gd name="T6" fmla="*/ 1575137344 w 1"/>
                  <a:gd name="T7" fmla="*/ 2147483647 h 2"/>
                  <a:gd name="T8" fmla="*/ 1575137344 w 1"/>
                  <a:gd name="T9" fmla="*/ 2147483647 h 2"/>
                  <a:gd name="T10" fmla="*/ 1575137344 w 1"/>
                  <a:gd name="T11" fmla="*/ 1512743236 h 2"/>
                  <a:gd name="T12" fmla="*/ 0 w 1"/>
                  <a:gd name="T13" fmla="*/ 1512743236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3" name="Freeform 166@|5FFC:2303014|FBC:16777215|LFC:0|LBC:16777215"/>
              <p:cNvSpPr>
                <a:spLocks/>
              </p:cNvSpPr>
              <p:nvPr/>
            </p:nvSpPr>
            <p:spPr bwMode="auto">
              <a:xfrm>
                <a:off x="273050" y="663575"/>
                <a:ext cx="939800" cy="895350"/>
              </a:xfrm>
              <a:custGeom>
                <a:avLst/>
                <a:gdLst>
                  <a:gd name="T0" fmla="*/ 2147483647 w 24"/>
                  <a:gd name="T1" fmla="*/ 2147483647 h 23"/>
                  <a:gd name="T2" fmla="*/ 2147483647 w 24"/>
                  <a:gd name="T3" fmla="*/ 2147483647 h 23"/>
                  <a:gd name="T4" fmla="*/ 2147483647 w 24"/>
                  <a:gd name="T5" fmla="*/ 2147483647 h 23"/>
                  <a:gd name="T6" fmla="*/ 2147483647 w 24"/>
                  <a:gd name="T7" fmla="*/ 2147483647 h 23"/>
                  <a:gd name="T8" fmla="*/ 2147483647 w 24"/>
                  <a:gd name="T9" fmla="*/ 2147483647 h 23"/>
                  <a:gd name="T10" fmla="*/ 2147483647 w 24"/>
                  <a:gd name="T11" fmla="*/ 2147483647 h 23"/>
                  <a:gd name="T12" fmla="*/ 2147483647 w 24"/>
                  <a:gd name="T13" fmla="*/ 2147483647 h 23"/>
                  <a:gd name="T14" fmla="*/ 2147483647 w 24"/>
                  <a:gd name="T15" fmla="*/ 2147483647 h 23"/>
                  <a:gd name="T16" fmla="*/ 2147483647 w 24"/>
                  <a:gd name="T17" fmla="*/ 2147483647 h 23"/>
                  <a:gd name="T18" fmla="*/ 2147483647 w 24"/>
                  <a:gd name="T19" fmla="*/ 2147483647 h 23"/>
                  <a:gd name="T20" fmla="*/ 2147483647 w 24"/>
                  <a:gd name="T21" fmla="*/ 1515399339 h 23"/>
                  <a:gd name="T22" fmla="*/ 2147483647 w 24"/>
                  <a:gd name="T23" fmla="*/ 2147483647 h 23"/>
                  <a:gd name="T24" fmla="*/ 2147483647 w 24"/>
                  <a:gd name="T25" fmla="*/ 2147483647 h 23"/>
                  <a:gd name="T26" fmla="*/ 2147483647 w 24"/>
                  <a:gd name="T27" fmla="*/ 2147483647 h 2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" h="23">
                    <a:moveTo>
                      <a:pt x="15" y="14"/>
                    </a:moveTo>
                    <a:cubicBezTo>
                      <a:pt x="15" y="14"/>
                      <a:pt x="11" y="17"/>
                      <a:pt x="10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8" y="18"/>
                      <a:pt x="8" y="18"/>
                    </a:cubicBezTo>
                    <a:cubicBezTo>
                      <a:pt x="7" y="18"/>
                      <a:pt x="6" y="19"/>
                      <a:pt x="6" y="19"/>
                    </a:cubicBezTo>
                    <a:cubicBezTo>
                      <a:pt x="6" y="19"/>
                      <a:pt x="7" y="23"/>
                      <a:pt x="11" y="23"/>
                    </a:cubicBezTo>
                    <a:cubicBezTo>
                      <a:pt x="11" y="23"/>
                      <a:pt x="13" y="21"/>
                      <a:pt x="14" y="21"/>
                    </a:cubicBezTo>
                    <a:cubicBezTo>
                      <a:pt x="15" y="20"/>
                      <a:pt x="23" y="15"/>
                      <a:pt x="24" y="14"/>
                    </a:cubicBezTo>
                    <a:cubicBezTo>
                      <a:pt x="24" y="13"/>
                      <a:pt x="24" y="12"/>
                      <a:pt x="24" y="11"/>
                    </a:cubicBezTo>
                    <a:cubicBezTo>
                      <a:pt x="23" y="11"/>
                      <a:pt x="13" y="5"/>
                      <a:pt x="12" y="4"/>
                    </a:cubicBezTo>
                    <a:cubicBezTo>
                      <a:pt x="12" y="3"/>
                      <a:pt x="6" y="0"/>
                      <a:pt x="3" y="1"/>
                    </a:cubicBezTo>
                    <a:cubicBezTo>
                      <a:pt x="3" y="1"/>
                      <a:pt x="0" y="8"/>
                      <a:pt x="6" y="11"/>
                    </a:cubicBezTo>
                    <a:cubicBezTo>
                      <a:pt x="6" y="11"/>
                      <a:pt x="10" y="13"/>
                      <a:pt x="13" y="13"/>
                    </a:cubicBezTo>
                    <a:cubicBezTo>
                      <a:pt x="13" y="13"/>
                      <a:pt x="14" y="13"/>
                      <a:pt x="15" y="14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Freeform 167@|5FFC:15724527|FBC:16777215|LFC:0|LBC:16777215"/>
              <p:cNvSpPr>
                <a:spLocks/>
              </p:cNvSpPr>
              <p:nvPr/>
            </p:nvSpPr>
            <p:spPr bwMode="auto">
              <a:xfrm>
                <a:off x="390525" y="0"/>
                <a:ext cx="1254125" cy="935038"/>
              </a:xfrm>
              <a:custGeom>
                <a:avLst/>
                <a:gdLst>
                  <a:gd name="T0" fmla="*/ 2147483647 w 32"/>
                  <a:gd name="T1" fmla="*/ 2147483647 h 24"/>
                  <a:gd name="T2" fmla="*/ 2147483647 w 32"/>
                  <a:gd name="T3" fmla="*/ 2147483647 h 24"/>
                  <a:gd name="T4" fmla="*/ 2147483647 w 32"/>
                  <a:gd name="T5" fmla="*/ 2147483647 h 24"/>
                  <a:gd name="T6" fmla="*/ 2147483647 w 32"/>
                  <a:gd name="T7" fmla="*/ 2147483647 h 24"/>
                  <a:gd name="T8" fmla="*/ 2147483647 w 32"/>
                  <a:gd name="T9" fmla="*/ 2147483647 h 24"/>
                  <a:gd name="T10" fmla="*/ 2147483647 w 32"/>
                  <a:gd name="T11" fmla="*/ 2147483647 h 24"/>
                  <a:gd name="T12" fmla="*/ 2147483647 w 32"/>
                  <a:gd name="T13" fmla="*/ 2147483647 h 24"/>
                  <a:gd name="T14" fmla="*/ 2147483647 w 32"/>
                  <a:gd name="T15" fmla="*/ 2147483647 h 24"/>
                  <a:gd name="T16" fmla="*/ 2147483647 w 32"/>
                  <a:gd name="T17" fmla="*/ 2147483647 h 24"/>
                  <a:gd name="T18" fmla="*/ 2147483647 w 32"/>
                  <a:gd name="T19" fmla="*/ 2147483647 h 24"/>
                  <a:gd name="T20" fmla="*/ 2147483647 w 32"/>
                  <a:gd name="T21" fmla="*/ 2147483647 h 24"/>
                  <a:gd name="T22" fmla="*/ 2147483647 w 32"/>
                  <a:gd name="T23" fmla="*/ 2147483647 h 24"/>
                  <a:gd name="T24" fmla="*/ 2147483647 w 32"/>
                  <a:gd name="T25" fmla="*/ 2147483647 h 24"/>
                  <a:gd name="T26" fmla="*/ 2147483647 w 32"/>
                  <a:gd name="T27" fmla="*/ 2147483647 h 24"/>
                  <a:gd name="T28" fmla="*/ 2147483647 w 32"/>
                  <a:gd name="T29" fmla="*/ 2147483647 h 24"/>
                  <a:gd name="T30" fmla="*/ 2147483647 w 32"/>
                  <a:gd name="T31" fmla="*/ 2147483647 h 24"/>
                  <a:gd name="T32" fmla="*/ 2147483647 w 32"/>
                  <a:gd name="T33" fmla="*/ 2147483647 h 24"/>
                  <a:gd name="T34" fmla="*/ 2147483647 w 32"/>
                  <a:gd name="T35" fmla="*/ 2147483647 h 24"/>
                  <a:gd name="T36" fmla="*/ 2147483647 w 32"/>
                  <a:gd name="T37" fmla="*/ 1517878353 h 24"/>
                  <a:gd name="T38" fmla="*/ 2147483647 w 32"/>
                  <a:gd name="T39" fmla="*/ 1517878353 h 24"/>
                  <a:gd name="T40" fmla="*/ 2147483647 w 32"/>
                  <a:gd name="T41" fmla="*/ 2147483647 h 24"/>
                  <a:gd name="T42" fmla="*/ 2147483647 w 32"/>
                  <a:gd name="T43" fmla="*/ 2147483647 h 24"/>
                  <a:gd name="T44" fmla="*/ 2147483647 w 32"/>
                  <a:gd name="T45" fmla="*/ 2147483647 h 24"/>
                  <a:gd name="T46" fmla="*/ 2147483647 w 32"/>
                  <a:gd name="T47" fmla="*/ 2147483647 h 24"/>
                  <a:gd name="T48" fmla="*/ 2147483647 w 32"/>
                  <a:gd name="T49" fmla="*/ 2147483647 h 24"/>
                  <a:gd name="T50" fmla="*/ 1535950402 w 32"/>
                  <a:gd name="T51" fmla="*/ 2147483647 h 24"/>
                  <a:gd name="T52" fmla="*/ 2147483647 w 32"/>
                  <a:gd name="T53" fmla="*/ 2147483647 h 24"/>
                  <a:gd name="T54" fmla="*/ 2147483647 w 32"/>
                  <a:gd name="T55" fmla="*/ 2147483647 h 2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" h="24">
                    <a:moveTo>
                      <a:pt x="5" y="20"/>
                    </a:moveTo>
                    <a:cubicBezTo>
                      <a:pt x="5" y="20"/>
                      <a:pt x="7" y="19"/>
                      <a:pt x="7" y="20"/>
                    </a:cubicBezTo>
                    <a:cubicBezTo>
                      <a:pt x="8" y="21"/>
                      <a:pt x="11" y="21"/>
                      <a:pt x="12" y="23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4" y="24"/>
                      <a:pt x="15" y="22"/>
                      <a:pt x="15" y="22"/>
                    </a:cubicBezTo>
                    <a:cubicBezTo>
                      <a:pt x="15" y="23"/>
                      <a:pt x="20" y="19"/>
                      <a:pt x="21" y="19"/>
                    </a:cubicBezTo>
                    <a:cubicBezTo>
                      <a:pt x="22" y="18"/>
                      <a:pt x="23" y="17"/>
                      <a:pt x="23" y="17"/>
                    </a:cubicBezTo>
                    <a:cubicBezTo>
                      <a:pt x="23" y="17"/>
                      <a:pt x="27" y="19"/>
                      <a:pt x="28" y="19"/>
                    </a:cubicBezTo>
                    <a:cubicBezTo>
                      <a:pt x="28" y="19"/>
                      <a:pt x="29" y="20"/>
                      <a:pt x="29" y="20"/>
                    </a:cubicBezTo>
                    <a:cubicBezTo>
                      <a:pt x="30" y="20"/>
                      <a:pt x="32" y="17"/>
                      <a:pt x="31" y="15"/>
                    </a:cubicBezTo>
                    <a:cubicBezTo>
                      <a:pt x="31" y="15"/>
                      <a:pt x="29" y="14"/>
                      <a:pt x="28" y="14"/>
                    </a:cubicBezTo>
                    <a:cubicBezTo>
                      <a:pt x="28" y="13"/>
                      <a:pt x="22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19" y="5"/>
                      <a:pt x="19" y="5"/>
                    </a:cubicBezTo>
                    <a:cubicBezTo>
                      <a:pt x="19" y="5"/>
                      <a:pt x="18" y="4"/>
                      <a:pt x="17" y="4"/>
                    </a:cubicBezTo>
                    <a:cubicBezTo>
                      <a:pt x="17" y="4"/>
                      <a:pt x="15" y="3"/>
                      <a:pt x="15" y="3"/>
                    </a:cubicBezTo>
                    <a:cubicBezTo>
                      <a:pt x="15" y="3"/>
                      <a:pt x="11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7" y="1"/>
                    </a:cubicBezTo>
                    <a:cubicBezTo>
                      <a:pt x="7" y="1"/>
                      <a:pt x="7" y="0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2" y="4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7" y="8"/>
                      <a:pt x="9" y="8"/>
                      <a:pt x="9" y="9"/>
                    </a:cubicBezTo>
                    <a:cubicBezTo>
                      <a:pt x="9" y="9"/>
                      <a:pt x="1" y="15"/>
                      <a:pt x="1" y="16"/>
                    </a:cubicBezTo>
                    <a:cubicBezTo>
                      <a:pt x="1" y="16"/>
                      <a:pt x="0" y="18"/>
                      <a:pt x="2" y="18"/>
                    </a:cubicBezTo>
                    <a:cubicBezTo>
                      <a:pt x="3" y="18"/>
                      <a:pt x="5" y="20"/>
                      <a:pt x="5" y="2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5" name="Freeform 168@|5FFC:9350382|FBC:16777215|LFC:0|LBC:16777215"/>
              <p:cNvSpPr>
                <a:spLocks/>
              </p:cNvSpPr>
              <p:nvPr/>
            </p:nvSpPr>
            <p:spPr bwMode="auto">
              <a:xfrm>
                <a:off x="1292225" y="77788"/>
                <a:ext cx="352425" cy="468313"/>
              </a:xfrm>
              <a:custGeom>
                <a:avLst/>
                <a:gdLst>
                  <a:gd name="T0" fmla="*/ 0 w 9"/>
                  <a:gd name="T1" fmla="*/ 2147483647 h 12"/>
                  <a:gd name="T2" fmla="*/ 1533362017 w 9"/>
                  <a:gd name="T3" fmla="*/ 2147483647 h 12"/>
                  <a:gd name="T4" fmla="*/ 2147483647 w 9"/>
                  <a:gd name="T5" fmla="*/ 2147483647 h 12"/>
                  <a:gd name="T6" fmla="*/ 2147483647 w 9"/>
                  <a:gd name="T7" fmla="*/ 2147483647 h 12"/>
                  <a:gd name="T8" fmla="*/ 2147483647 w 9"/>
                  <a:gd name="T9" fmla="*/ 2147483647 h 12"/>
                  <a:gd name="T10" fmla="*/ 2147483647 w 9"/>
                  <a:gd name="T11" fmla="*/ 2147483647 h 12"/>
                  <a:gd name="T12" fmla="*/ 2147483647 w 9"/>
                  <a:gd name="T13" fmla="*/ 2147483647 h 12"/>
                  <a:gd name="T14" fmla="*/ 2147483647 w 9"/>
                  <a:gd name="T15" fmla="*/ 2147483647 h 12"/>
                  <a:gd name="T16" fmla="*/ 2147483647 w 9"/>
                  <a:gd name="T17" fmla="*/ 2147483647 h 12"/>
                  <a:gd name="T18" fmla="*/ 2147483647 w 9"/>
                  <a:gd name="T19" fmla="*/ 2147483647 h 12"/>
                  <a:gd name="T20" fmla="*/ 2147483647 w 9"/>
                  <a:gd name="T21" fmla="*/ 2147483647 h 12"/>
                  <a:gd name="T22" fmla="*/ 2147483647 w 9"/>
                  <a:gd name="T23" fmla="*/ 2147483647 h 12"/>
                  <a:gd name="T24" fmla="*/ 2147483647 w 9"/>
                  <a:gd name="T25" fmla="*/ 2147483647 h 12"/>
                  <a:gd name="T26" fmla="*/ 1533362017 w 9"/>
                  <a:gd name="T27" fmla="*/ 2147483647 h 12"/>
                  <a:gd name="T28" fmla="*/ 0 w 9"/>
                  <a:gd name="T29" fmla="*/ 2147483647 h 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" h="12">
                    <a:moveTo>
                      <a:pt x="0" y="4"/>
                    </a:moveTo>
                    <a:cubicBezTo>
                      <a:pt x="0" y="4"/>
                      <a:pt x="0" y="9"/>
                      <a:pt x="1" y="10"/>
                    </a:cubicBezTo>
                    <a:cubicBezTo>
                      <a:pt x="1" y="10"/>
                      <a:pt x="2" y="10"/>
                      <a:pt x="3" y="10"/>
                    </a:cubicBezTo>
                    <a:cubicBezTo>
                      <a:pt x="3" y="10"/>
                      <a:pt x="4" y="12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9"/>
                      <a:pt x="8" y="10"/>
                      <a:pt x="8" y="9"/>
                    </a:cubicBezTo>
                    <a:cubicBezTo>
                      <a:pt x="8" y="9"/>
                      <a:pt x="8" y="7"/>
                      <a:pt x="8" y="7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6"/>
                      <a:pt x="9" y="5"/>
                      <a:pt x="8" y="3"/>
                    </a:cubicBezTo>
                    <a:cubicBezTo>
                      <a:pt x="7" y="1"/>
                      <a:pt x="4" y="0"/>
                      <a:pt x="2" y="2"/>
                    </a:cubicBezTo>
                    <a:cubicBezTo>
                      <a:pt x="2" y="2"/>
                      <a:pt x="1" y="2"/>
                      <a:pt x="1" y="4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6" name="Freeform 169@|5FFC:0|FBC:16777215|LFC:0|LBC:16777215"/>
              <p:cNvSpPr>
                <a:spLocks/>
              </p:cNvSpPr>
              <p:nvPr/>
            </p:nvSpPr>
            <p:spPr bwMode="auto">
              <a:xfrm>
                <a:off x="430212" y="1403350"/>
                <a:ext cx="234950" cy="388938"/>
              </a:xfrm>
              <a:custGeom>
                <a:avLst/>
                <a:gdLst>
                  <a:gd name="T0" fmla="*/ 0 w 6"/>
                  <a:gd name="T1" fmla="*/ 0 h 10"/>
                  <a:gd name="T2" fmla="*/ 0 w 6"/>
                  <a:gd name="T3" fmla="*/ 2147483647 h 10"/>
                  <a:gd name="T4" fmla="*/ 1533362017 w 6"/>
                  <a:gd name="T5" fmla="*/ 2147483647 h 10"/>
                  <a:gd name="T6" fmla="*/ 2147483647 w 6"/>
                  <a:gd name="T7" fmla="*/ 2147483647 h 10"/>
                  <a:gd name="T8" fmla="*/ 2147483647 w 6"/>
                  <a:gd name="T9" fmla="*/ 2147483647 h 10"/>
                  <a:gd name="T10" fmla="*/ 2147483647 w 6"/>
                  <a:gd name="T11" fmla="*/ 2147483647 h 10"/>
                  <a:gd name="T12" fmla="*/ 2147483647 w 6"/>
                  <a:gd name="T13" fmla="*/ 2147483647 h 10"/>
                  <a:gd name="T14" fmla="*/ 2147483647 w 6"/>
                  <a:gd name="T15" fmla="*/ 0 h 10"/>
                  <a:gd name="T16" fmla="*/ 0 w 6"/>
                  <a:gd name="T17" fmla="*/ 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cubicBezTo>
                      <a:pt x="0" y="0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8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4" y="7"/>
                      <a:pt x="4" y="6"/>
                    </a:cubicBezTo>
                    <a:cubicBezTo>
                      <a:pt x="4" y="6"/>
                      <a:pt x="6" y="4"/>
                      <a:pt x="5" y="4"/>
                    </a:cubicBezTo>
                    <a:cubicBezTo>
                      <a:pt x="5" y="3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" name="Freeform 170@|5FFC:9683704|FBC:16777215|LFC:0|LBC:16777215"/>
              <p:cNvSpPr>
                <a:spLocks/>
              </p:cNvSpPr>
              <p:nvPr/>
            </p:nvSpPr>
            <p:spPr bwMode="auto">
              <a:xfrm>
                <a:off x="1292225" y="195263"/>
                <a:ext cx="312738" cy="311150"/>
              </a:xfrm>
              <a:custGeom>
                <a:avLst/>
                <a:gdLst>
                  <a:gd name="T0" fmla="*/ 2147483647 w 8"/>
                  <a:gd name="T1" fmla="*/ 2147483647 h 8"/>
                  <a:gd name="T2" fmla="*/ 2147483647 w 8"/>
                  <a:gd name="T3" fmla="*/ 2147483647 h 8"/>
                  <a:gd name="T4" fmla="*/ 2147483647 w 8"/>
                  <a:gd name="T5" fmla="*/ 0 h 8"/>
                  <a:gd name="T6" fmla="*/ 2147483647 w 8"/>
                  <a:gd name="T7" fmla="*/ 2147483647 h 8"/>
                  <a:gd name="T8" fmla="*/ 2147483647 w 8"/>
                  <a:gd name="T9" fmla="*/ 2147483647 h 8"/>
                  <a:gd name="T10" fmla="*/ 2147483647 w 8"/>
                  <a:gd name="T11" fmla="*/ 2147483647 h 8"/>
                  <a:gd name="T12" fmla="*/ 2147483647 w 8"/>
                  <a:gd name="T13" fmla="*/ 2147483647 h 8"/>
                  <a:gd name="T14" fmla="*/ 2147483647 w 8"/>
                  <a:gd name="T15" fmla="*/ 2147483647 h 8"/>
                  <a:gd name="T16" fmla="*/ 0 w 8"/>
                  <a:gd name="T17" fmla="*/ 2147483647 h 8"/>
                  <a:gd name="T18" fmla="*/ 0 w 8"/>
                  <a:gd name="T19" fmla="*/ 2147483647 h 8"/>
                  <a:gd name="T20" fmla="*/ 2147483647 w 8"/>
                  <a:gd name="T21" fmla="*/ 2147483647 h 8"/>
                  <a:gd name="T22" fmla="*/ 2147483647 w 8"/>
                  <a:gd name="T23" fmla="*/ 2147483647 h 8"/>
                  <a:gd name="T24" fmla="*/ 2147483647 w 8"/>
                  <a:gd name="T25" fmla="*/ 2147483647 h 8"/>
                  <a:gd name="T26" fmla="*/ 2147483647 w 8"/>
                  <a:gd name="T27" fmla="*/ 2147483647 h 8"/>
                  <a:gd name="T28" fmla="*/ 2147483647 w 8"/>
                  <a:gd name="T29" fmla="*/ 2147483647 h 8"/>
                  <a:gd name="T30" fmla="*/ 2147483647 w 8"/>
                  <a:gd name="T31" fmla="*/ 2147483647 h 8"/>
                  <a:gd name="T32" fmla="*/ 2147483647 w 8"/>
                  <a:gd name="T33" fmla="*/ 2147483647 h 8"/>
                  <a:gd name="T34" fmla="*/ 2147483647 w 8"/>
                  <a:gd name="T35" fmla="*/ 2147483647 h 8"/>
                  <a:gd name="T36" fmla="*/ 2147483647 w 8"/>
                  <a:gd name="T37" fmla="*/ 2147483647 h 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" h="8">
                    <a:moveTo>
                      <a:pt x="7" y="4"/>
                    </a:moveTo>
                    <a:cubicBezTo>
                      <a:pt x="7" y="3"/>
                      <a:pt x="8" y="2"/>
                      <a:pt x="8" y="2"/>
                    </a:cubicBezTo>
                    <a:cubicBezTo>
                      <a:pt x="8" y="2"/>
                      <a:pt x="7" y="0"/>
                      <a:pt x="7" y="0"/>
                    </a:cubicBezTo>
                    <a:cubicBezTo>
                      <a:pt x="6" y="0"/>
                      <a:pt x="5" y="3"/>
                      <a:pt x="5" y="3"/>
                    </a:cubicBezTo>
                    <a:cubicBezTo>
                      <a:pt x="5" y="3"/>
                      <a:pt x="4" y="1"/>
                      <a:pt x="4" y="2"/>
                    </a:cubicBezTo>
                    <a:cubicBezTo>
                      <a:pt x="4" y="2"/>
                      <a:pt x="2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3" y="7"/>
                      <a:pt x="4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4"/>
                      <a:pt x="7" y="4"/>
                    </a:cubicBez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" name="Freeform 171@|5FFC:4737356|FBC:16777215|LFC:0|LBC:16777215"/>
              <p:cNvSpPr>
                <a:spLocks/>
              </p:cNvSpPr>
              <p:nvPr/>
            </p:nvSpPr>
            <p:spPr bwMode="auto">
              <a:xfrm>
                <a:off x="508000" y="1208088"/>
                <a:ext cx="587375" cy="350838"/>
              </a:xfrm>
              <a:custGeom>
                <a:avLst/>
                <a:gdLst>
                  <a:gd name="T0" fmla="*/ 2147483647 w 15"/>
                  <a:gd name="T1" fmla="*/ 2147483647 h 9"/>
                  <a:gd name="T2" fmla="*/ 2147483647 w 15"/>
                  <a:gd name="T3" fmla="*/ 2147483647 h 9"/>
                  <a:gd name="T4" fmla="*/ 2147483647 w 15"/>
                  <a:gd name="T5" fmla="*/ 2147483647 h 9"/>
                  <a:gd name="T6" fmla="*/ 0 w 15"/>
                  <a:gd name="T7" fmla="*/ 2147483647 h 9"/>
                  <a:gd name="T8" fmla="*/ 2147483647 w 15"/>
                  <a:gd name="T9" fmla="*/ 2147483647 h 9"/>
                  <a:gd name="T10" fmla="*/ 2147483647 w 15"/>
                  <a:gd name="T11" fmla="*/ 2147483647 h 9"/>
                  <a:gd name="T12" fmla="*/ 2147483647 w 15"/>
                  <a:gd name="T13" fmla="*/ 2147483647 h 9"/>
                  <a:gd name="T14" fmla="*/ 2147483647 w 15"/>
                  <a:gd name="T15" fmla="*/ 2147483647 h 9"/>
                  <a:gd name="T16" fmla="*/ 2147483647 w 15"/>
                  <a:gd name="T17" fmla="*/ 2147483647 h 9"/>
                  <a:gd name="T18" fmla="*/ 2147483647 w 15"/>
                  <a:gd name="T19" fmla="*/ 2147483647 h 9"/>
                  <a:gd name="T20" fmla="*/ 2147483647 w 15"/>
                  <a:gd name="T21" fmla="*/ 2147483647 h 9"/>
                  <a:gd name="T22" fmla="*/ 2147483647 w 15"/>
                  <a:gd name="T23" fmla="*/ 0 h 9"/>
                  <a:gd name="T24" fmla="*/ 2147483647 w 15"/>
                  <a:gd name="T25" fmla="*/ 0 h 9"/>
                  <a:gd name="T26" fmla="*/ 2147483647 w 15"/>
                  <a:gd name="T27" fmla="*/ 2147483647 h 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" h="9">
                    <a:moveTo>
                      <a:pt x="4" y="4"/>
                    </a:move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2" y="4"/>
                      <a:pt x="2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9"/>
                      <a:pt x="5" y="9"/>
                    </a:cubicBezTo>
                    <a:cubicBezTo>
                      <a:pt x="5" y="9"/>
                      <a:pt x="6" y="8"/>
                      <a:pt x="7" y="7"/>
                    </a:cubicBezTo>
                    <a:cubicBezTo>
                      <a:pt x="5" y="7"/>
                      <a:pt x="3" y="6"/>
                      <a:pt x="2" y="5"/>
                    </a:cubicBezTo>
                    <a:cubicBezTo>
                      <a:pt x="2" y="5"/>
                      <a:pt x="5" y="6"/>
                      <a:pt x="6" y="6"/>
                    </a:cubicBezTo>
                    <a:cubicBezTo>
                      <a:pt x="6" y="6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7" y="2"/>
                      <a:pt x="9" y="2"/>
                    </a:cubicBezTo>
                    <a:cubicBezTo>
                      <a:pt x="12" y="2"/>
                      <a:pt x="15" y="0"/>
                      <a:pt x="15" y="0"/>
                    </a:cubicBezTo>
                    <a:cubicBezTo>
                      <a:pt x="15" y="0"/>
                      <a:pt x="11" y="0"/>
                      <a:pt x="8" y="0"/>
                    </a:cubicBezTo>
                    <a:cubicBezTo>
                      <a:pt x="8" y="0"/>
                      <a:pt x="5" y="3"/>
                      <a:pt x="4" y="4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9" name="Freeform 172@|5FFC:4737356|FBC:16777215|LFC:0|LBC:16777215"/>
              <p:cNvSpPr>
                <a:spLocks/>
              </p:cNvSpPr>
              <p:nvPr/>
            </p:nvSpPr>
            <p:spPr bwMode="auto">
              <a:xfrm>
                <a:off x="312737" y="741363"/>
                <a:ext cx="704850" cy="466725"/>
              </a:xfrm>
              <a:custGeom>
                <a:avLst/>
                <a:gdLst>
                  <a:gd name="T0" fmla="*/ 2147483647 w 18"/>
                  <a:gd name="T1" fmla="*/ 2147483647 h 12"/>
                  <a:gd name="T2" fmla="*/ 2147483647 w 18"/>
                  <a:gd name="T3" fmla="*/ 2147483647 h 12"/>
                  <a:gd name="T4" fmla="*/ 2147483647 w 18"/>
                  <a:gd name="T5" fmla="*/ 2147483647 h 12"/>
                  <a:gd name="T6" fmla="*/ 2147483647 w 18"/>
                  <a:gd name="T7" fmla="*/ 2147483647 h 12"/>
                  <a:gd name="T8" fmla="*/ 2147483647 w 18"/>
                  <a:gd name="T9" fmla="*/ 2147483647 h 12"/>
                  <a:gd name="T10" fmla="*/ 2147483647 w 18"/>
                  <a:gd name="T11" fmla="*/ 2147483647 h 12"/>
                  <a:gd name="T12" fmla="*/ 2147483647 w 18"/>
                  <a:gd name="T13" fmla="*/ 2147483647 h 12"/>
                  <a:gd name="T14" fmla="*/ 2147483647 w 18"/>
                  <a:gd name="T15" fmla="*/ 2147483647 h 12"/>
                  <a:gd name="T16" fmla="*/ 2147483647 w 18"/>
                  <a:gd name="T17" fmla="*/ 2147483647 h 12"/>
                  <a:gd name="T18" fmla="*/ 2147483647 w 18"/>
                  <a:gd name="T19" fmla="*/ 2147483647 h 12"/>
                  <a:gd name="T20" fmla="*/ 2147483647 w 18"/>
                  <a:gd name="T21" fmla="*/ 2147483647 h 12"/>
                  <a:gd name="T22" fmla="*/ 2147483647 w 18"/>
                  <a:gd name="T23" fmla="*/ 2147483647 h 12"/>
                  <a:gd name="T24" fmla="*/ 2147483647 w 18"/>
                  <a:gd name="T25" fmla="*/ 2147483647 h 12"/>
                  <a:gd name="T26" fmla="*/ 2147483647 w 18"/>
                  <a:gd name="T27" fmla="*/ 2147483647 h 12"/>
                  <a:gd name="T28" fmla="*/ 2147483647 w 18"/>
                  <a:gd name="T29" fmla="*/ 1512733513 h 12"/>
                  <a:gd name="T30" fmla="*/ 2147483647 w 18"/>
                  <a:gd name="T31" fmla="*/ 0 h 12"/>
                  <a:gd name="T32" fmla="*/ 2147483647 w 18"/>
                  <a:gd name="T33" fmla="*/ 2147483647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12">
                    <a:moveTo>
                      <a:pt x="5" y="9"/>
                    </a:moveTo>
                    <a:cubicBezTo>
                      <a:pt x="5" y="9"/>
                      <a:pt x="9" y="11"/>
                      <a:pt x="12" y="11"/>
                    </a:cubicBezTo>
                    <a:cubicBezTo>
                      <a:pt x="12" y="11"/>
                      <a:pt x="13" y="11"/>
                      <a:pt x="13" y="12"/>
                    </a:cubicBezTo>
                    <a:cubicBezTo>
                      <a:pt x="14" y="11"/>
                      <a:pt x="17" y="11"/>
                      <a:pt x="18" y="11"/>
                    </a:cubicBezTo>
                    <a:cubicBezTo>
                      <a:pt x="18" y="11"/>
                      <a:pt x="15" y="7"/>
                      <a:pt x="13" y="7"/>
                    </a:cubicBezTo>
                    <a:cubicBezTo>
                      <a:pt x="11" y="7"/>
                      <a:pt x="7" y="9"/>
                      <a:pt x="7" y="9"/>
                    </a:cubicBezTo>
                    <a:cubicBezTo>
                      <a:pt x="7" y="9"/>
                      <a:pt x="10" y="6"/>
                      <a:pt x="13" y="6"/>
                    </a:cubicBezTo>
                    <a:cubicBezTo>
                      <a:pt x="15" y="6"/>
                      <a:pt x="12" y="6"/>
                      <a:pt x="12" y="6"/>
                    </a:cubicBezTo>
                    <a:cubicBezTo>
                      <a:pt x="12" y="6"/>
                      <a:pt x="8" y="5"/>
                      <a:pt x="6" y="6"/>
                    </a:cubicBezTo>
                    <a:cubicBezTo>
                      <a:pt x="6" y="6"/>
                      <a:pt x="8" y="5"/>
                      <a:pt x="9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4" y="3"/>
                      <a:pt x="3" y="3"/>
                    </a:cubicBezTo>
                    <a:cubicBezTo>
                      <a:pt x="3" y="3"/>
                      <a:pt x="6" y="2"/>
                      <a:pt x="7" y="2"/>
                    </a:cubicBezTo>
                    <a:cubicBezTo>
                      <a:pt x="7" y="1"/>
                      <a:pt x="3" y="2"/>
                      <a:pt x="3" y="2"/>
                    </a:cubicBezTo>
                    <a:cubicBezTo>
                      <a:pt x="3" y="2"/>
                      <a:pt x="6" y="1"/>
                      <a:pt x="5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2"/>
                      <a:pt x="0" y="7"/>
                      <a:pt x="5" y="9"/>
                    </a:cubicBezTo>
                    <a:close/>
                  </a:path>
                </a:pathLst>
              </a:custGeom>
              <a:solidFill>
                <a:srgbClr val="4C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" name="Freeform 173@|5FFC:14736338|FBC:16777215|LFC:0|LBC:16777215"/>
              <p:cNvSpPr>
                <a:spLocks/>
              </p:cNvSpPr>
              <p:nvPr/>
            </p:nvSpPr>
            <p:spPr bwMode="auto">
              <a:xfrm>
                <a:off x="547687" y="77788"/>
                <a:ext cx="430213" cy="350838"/>
              </a:xfrm>
              <a:custGeom>
                <a:avLst/>
                <a:gdLst>
                  <a:gd name="T0" fmla="*/ 2147483647 w 11"/>
                  <a:gd name="T1" fmla="*/ 2147483647 h 9"/>
                  <a:gd name="T2" fmla="*/ 2147483647 w 11"/>
                  <a:gd name="T3" fmla="*/ 2147483647 h 9"/>
                  <a:gd name="T4" fmla="*/ 2147483647 w 11"/>
                  <a:gd name="T5" fmla="*/ 2147483647 h 9"/>
                  <a:gd name="T6" fmla="*/ 2147483647 w 11"/>
                  <a:gd name="T7" fmla="*/ 2147483647 h 9"/>
                  <a:gd name="T8" fmla="*/ 2147483647 w 11"/>
                  <a:gd name="T9" fmla="*/ 2147483647 h 9"/>
                  <a:gd name="T10" fmla="*/ 2147483647 w 11"/>
                  <a:gd name="T11" fmla="*/ 0 h 9"/>
                  <a:gd name="T12" fmla="*/ 2147483647 w 11"/>
                  <a:gd name="T13" fmla="*/ 2147483647 h 9"/>
                  <a:gd name="T14" fmla="*/ 0 w 11"/>
                  <a:gd name="T15" fmla="*/ 2147483647 h 9"/>
                  <a:gd name="T16" fmla="*/ 1529602766 w 11"/>
                  <a:gd name="T17" fmla="*/ 2147483647 h 9"/>
                  <a:gd name="T18" fmla="*/ 2147483647 w 11"/>
                  <a:gd name="T19" fmla="*/ 2147483647 h 9"/>
                  <a:gd name="T20" fmla="*/ 2147483647 w 11"/>
                  <a:gd name="T21" fmla="*/ 2147483647 h 9"/>
                  <a:gd name="T22" fmla="*/ 2147483647 w 11"/>
                  <a:gd name="T23" fmla="*/ 2147483647 h 9"/>
                  <a:gd name="T24" fmla="*/ 2147483647 w 11"/>
                  <a:gd name="T25" fmla="*/ 2147483647 h 9"/>
                  <a:gd name="T26" fmla="*/ 2147483647 w 11"/>
                  <a:gd name="T27" fmla="*/ 2147483647 h 9"/>
                  <a:gd name="T28" fmla="*/ 2147483647 w 11"/>
                  <a:gd name="T29" fmla="*/ 2147483647 h 9"/>
                  <a:gd name="T30" fmla="*/ 2147483647 w 11"/>
                  <a:gd name="T31" fmla="*/ 2147483647 h 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" h="9">
                    <a:moveTo>
                      <a:pt x="5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2" y="0"/>
                      <a:pt x="2" y="0"/>
                    </a:cubicBezTo>
                    <a:cubicBezTo>
                      <a:pt x="2" y="0"/>
                      <a:pt x="3" y="3"/>
                      <a:pt x="3" y="4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3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4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11" y="9"/>
                      <a:pt x="11" y="9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D2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1" name="Freeform 174@|5FFC:14736338|FBC:16777215|LFC:0|LBC:16777215"/>
              <p:cNvSpPr>
                <a:spLocks/>
              </p:cNvSpPr>
              <p:nvPr/>
            </p:nvSpPr>
            <p:spPr bwMode="auto">
              <a:xfrm>
                <a:off x="704850" y="117475"/>
                <a:ext cx="38100" cy="39688"/>
              </a:xfrm>
              <a:custGeom>
                <a:avLst/>
                <a:gdLst>
                  <a:gd name="T0" fmla="*/ 0 w 1"/>
                  <a:gd name="T1" fmla="*/ 1575137344 h 1"/>
                  <a:gd name="T2" fmla="*/ 1451610000 w 1"/>
                  <a:gd name="T3" fmla="*/ 0 h 1"/>
                  <a:gd name="T4" fmla="*/ 0 w 1"/>
                  <a:gd name="T5" fmla="*/ 1575137344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D2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2" name="Freeform 175@|5FFC:14736338|FBC:16777215|LFC:0|LBC:16777215"/>
              <p:cNvSpPr>
                <a:spLocks/>
              </p:cNvSpPr>
              <p:nvPr/>
            </p:nvSpPr>
            <p:spPr bwMode="auto">
              <a:xfrm>
                <a:off x="782637" y="117475"/>
                <a:ext cx="782638" cy="817563"/>
              </a:xfrm>
              <a:custGeom>
                <a:avLst/>
                <a:gdLst>
                  <a:gd name="T0" fmla="*/ 2147483647 w 20"/>
                  <a:gd name="T1" fmla="*/ 2147483647 h 21"/>
                  <a:gd name="T2" fmla="*/ 2147483647 w 20"/>
                  <a:gd name="T3" fmla="*/ 2147483647 h 21"/>
                  <a:gd name="T4" fmla="*/ 2147483647 w 20"/>
                  <a:gd name="T5" fmla="*/ 2147483647 h 21"/>
                  <a:gd name="T6" fmla="*/ 2147483647 w 20"/>
                  <a:gd name="T7" fmla="*/ 2147483647 h 21"/>
                  <a:gd name="T8" fmla="*/ 2147483647 w 20"/>
                  <a:gd name="T9" fmla="*/ 2147483647 h 21"/>
                  <a:gd name="T10" fmla="*/ 2147483647 w 20"/>
                  <a:gd name="T11" fmla="*/ 2147483647 h 21"/>
                  <a:gd name="T12" fmla="*/ 2147483647 w 20"/>
                  <a:gd name="T13" fmla="*/ 2147483647 h 21"/>
                  <a:gd name="T14" fmla="*/ 2147483647 w 20"/>
                  <a:gd name="T15" fmla="*/ 2147483647 h 21"/>
                  <a:gd name="T16" fmla="*/ 2147483647 w 20"/>
                  <a:gd name="T17" fmla="*/ 2147483647 h 21"/>
                  <a:gd name="T18" fmla="*/ 2147483647 w 20"/>
                  <a:gd name="T19" fmla="*/ 2147483647 h 21"/>
                  <a:gd name="T20" fmla="*/ 2147483647 w 20"/>
                  <a:gd name="T21" fmla="*/ 2147483647 h 21"/>
                  <a:gd name="T22" fmla="*/ 2147483647 w 20"/>
                  <a:gd name="T23" fmla="*/ 2147483647 h 21"/>
                  <a:gd name="T24" fmla="*/ 2147483647 w 20"/>
                  <a:gd name="T25" fmla="*/ 2147483647 h 21"/>
                  <a:gd name="T26" fmla="*/ 2147483647 w 20"/>
                  <a:gd name="T27" fmla="*/ 0 h 21"/>
                  <a:gd name="T28" fmla="*/ 2147483647 w 20"/>
                  <a:gd name="T29" fmla="*/ 0 h 21"/>
                  <a:gd name="T30" fmla="*/ 2147483647 w 20"/>
                  <a:gd name="T31" fmla="*/ 2147483647 h 21"/>
                  <a:gd name="T32" fmla="*/ 2147483647 w 20"/>
                  <a:gd name="T33" fmla="*/ 2147483647 h 21"/>
                  <a:gd name="T34" fmla="*/ 2147483647 w 20"/>
                  <a:gd name="T35" fmla="*/ 2147483647 h 21"/>
                  <a:gd name="T36" fmla="*/ 2147483647 w 20"/>
                  <a:gd name="T37" fmla="*/ 2147483647 h 21"/>
                  <a:gd name="T38" fmla="*/ 2147483647 w 20"/>
                  <a:gd name="T39" fmla="*/ 2147483647 h 21"/>
                  <a:gd name="T40" fmla="*/ 2147483647 w 20"/>
                  <a:gd name="T41" fmla="*/ 2147483647 h 21"/>
                  <a:gd name="T42" fmla="*/ 1531309511 w 20"/>
                  <a:gd name="T43" fmla="*/ 2147483647 h 21"/>
                  <a:gd name="T44" fmla="*/ 1531309511 w 20"/>
                  <a:gd name="T45" fmla="*/ 2147483647 h 21"/>
                  <a:gd name="T46" fmla="*/ 0 w 20"/>
                  <a:gd name="T47" fmla="*/ 2147483647 h 21"/>
                  <a:gd name="T48" fmla="*/ 2147483647 w 20"/>
                  <a:gd name="T49" fmla="*/ 2147483647 h 21"/>
                  <a:gd name="T50" fmla="*/ 2147483647 w 20"/>
                  <a:gd name="T51" fmla="*/ 2147483647 h 21"/>
                  <a:gd name="T52" fmla="*/ 2147483647 w 20"/>
                  <a:gd name="T53" fmla="*/ 2147483647 h 21"/>
                  <a:gd name="T54" fmla="*/ 2147483647 w 20"/>
                  <a:gd name="T55" fmla="*/ 2147483647 h 21"/>
                  <a:gd name="T56" fmla="*/ 2147483647 w 20"/>
                  <a:gd name="T57" fmla="*/ 2147483647 h 21"/>
                  <a:gd name="T58" fmla="*/ 2147483647 w 20"/>
                  <a:gd name="T59" fmla="*/ 2147483647 h 21"/>
                  <a:gd name="T60" fmla="*/ 2147483647 w 20"/>
                  <a:gd name="T61" fmla="*/ 2147483647 h 21"/>
                  <a:gd name="T62" fmla="*/ 2147483647 w 20"/>
                  <a:gd name="T63" fmla="*/ 2147483647 h 21"/>
                  <a:gd name="T64" fmla="*/ 2147483647 w 20"/>
                  <a:gd name="T65" fmla="*/ 2147483647 h 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0" h="21">
                    <a:moveTo>
                      <a:pt x="17" y="14"/>
                    </a:moveTo>
                    <a:cubicBezTo>
                      <a:pt x="16" y="13"/>
                      <a:pt x="16" y="13"/>
                      <a:pt x="16" y="13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5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9"/>
                      <a:pt x="14" y="9"/>
                      <a:pt x="14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4"/>
                      <a:pt x="11" y="7"/>
                      <a:pt x="11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4" y="7"/>
                      <a:pt x="4" y="2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1" y="7"/>
                      <a:pt x="8" y="9"/>
                      <a:pt x="9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2" y="12"/>
                      <a:pt x="8" y="15"/>
                      <a:pt x="7" y="16"/>
                    </a:cubicBezTo>
                    <a:cubicBezTo>
                      <a:pt x="6" y="17"/>
                      <a:pt x="3" y="18"/>
                      <a:pt x="3" y="18"/>
                    </a:cubicBezTo>
                    <a:cubicBezTo>
                      <a:pt x="4" y="12"/>
                      <a:pt x="2" y="10"/>
                      <a:pt x="2" y="10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0" y="15"/>
                      <a:pt x="1" y="11"/>
                      <a:pt x="1" y="11"/>
                    </a:cubicBezTo>
                    <a:cubicBezTo>
                      <a:pt x="0" y="13"/>
                      <a:pt x="0" y="16"/>
                      <a:pt x="0" y="18"/>
                    </a:cubicBezTo>
                    <a:cubicBezTo>
                      <a:pt x="1" y="19"/>
                      <a:pt x="2" y="19"/>
                      <a:pt x="2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5" y="19"/>
                      <a:pt x="5" y="19"/>
                    </a:cubicBezTo>
                    <a:cubicBezTo>
                      <a:pt x="5" y="20"/>
                      <a:pt x="10" y="16"/>
                      <a:pt x="11" y="16"/>
                    </a:cubicBezTo>
                    <a:cubicBezTo>
                      <a:pt x="12" y="15"/>
                      <a:pt x="13" y="14"/>
                      <a:pt x="13" y="14"/>
                    </a:cubicBezTo>
                    <a:cubicBezTo>
                      <a:pt x="13" y="14"/>
                      <a:pt x="17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4"/>
                      <a:pt x="20" y="14"/>
                    </a:cubicBezTo>
                    <a:cubicBezTo>
                      <a:pt x="20" y="14"/>
                      <a:pt x="17" y="14"/>
                      <a:pt x="17" y="14"/>
                    </a:cubicBezTo>
                    <a:close/>
                  </a:path>
                </a:pathLst>
              </a:custGeom>
              <a:solidFill>
                <a:srgbClr val="D2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3" name="Freeform 176@|5FFC:15724527|FBC:16777215|LFC:0|LBC:16777215"/>
              <p:cNvSpPr>
                <a:spLocks/>
              </p:cNvSpPr>
              <p:nvPr/>
            </p:nvSpPr>
            <p:spPr bwMode="auto">
              <a:xfrm>
                <a:off x="1252537" y="234950"/>
                <a:ext cx="77788" cy="233363"/>
              </a:xfrm>
              <a:custGeom>
                <a:avLst/>
                <a:gdLst>
                  <a:gd name="T0" fmla="*/ 0 w 2"/>
                  <a:gd name="T1" fmla="*/ 2147483647 h 6"/>
                  <a:gd name="T2" fmla="*/ 2147483647 w 2"/>
                  <a:gd name="T3" fmla="*/ 2147483647 h 6"/>
                  <a:gd name="T4" fmla="*/ 2147483647 w 2"/>
                  <a:gd name="T5" fmla="*/ 2147483647 h 6"/>
                  <a:gd name="T6" fmla="*/ 1512743236 w 2"/>
                  <a:gd name="T7" fmla="*/ 0 h 6"/>
                  <a:gd name="T8" fmla="*/ 0 w 2"/>
                  <a:gd name="T9" fmla="*/ 0 h 6"/>
                  <a:gd name="T10" fmla="*/ 0 w 2"/>
                  <a:gd name="T11" fmla="*/ 2147483647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5"/>
                    </a:moveTo>
                    <a:cubicBezTo>
                      <a:pt x="0" y="5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4" name="Freeform 177@|5FFC:328965|FBC:16777215|LFC:0|LBC:16777215"/>
              <p:cNvSpPr>
                <a:spLocks/>
              </p:cNvSpPr>
              <p:nvPr/>
            </p:nvSpPr>
            <p:spPr bwMode="auto">
              <a:xfrm>
                <a:off x="1212850" y="623888"/>
                <a:ext cx="79375" cy="466725"/>
              </a:xfrm>
              <a:custGeom>
                <a:avLst/>
                <a:gdLst>
                  <a:gd name="T0" fmla="*/ 0 w 2"/>
                  <a:gd name="T1" fmla="*/ 2147483647 h 12"/>
                  <a:gd name="T2" fmla="*/ 1575117500 w 2"/>
                  <a:gd name="T3" fmla="*/ 2147483647 h 12"/>
                  <a:gd name="T4" fmla="*/ 2147483647 w 2"/>
                  <a:gd name="T5" fmla="*/ 0 h 12"/>
                  <a:gd name="T6" fmla="*/ 1575117500 w 2"/>
                  <a:gd name="T7" fmla="*/ 0 h 12"/>
                  <a:gd name="T8" fmla="*/ 0 w 2"/>
                  <a:gd name="T9" fmla="*/ 214748364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12">
                    <a:moveTo>
                      <a:pt x="0" y="12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1"/>
                      <a:pt x="0" y="12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" name="Freeform 178@|5FFC:328965|FBC:16777215|LFC:0|LBC:16777215"/>
              <p:cNvSpPr>
                <a:spLocks/>
              </p:cNvSpPr>
              <p:nvPr/>
            </p:nvSpPr>
            <p:spPr bwMode="auto">
              <a:xfrm>
                <a:off x="1212850" y="468313"/>
                <a:ext cx="117475" cy="739775"/>
              </a:xfrm>
              <a:custGeom>
                <a:avLst/>
                <a:gdLst>
                  <a:gd name="T0" fmla="*/ 1533362017 w 3"/>
                  <a:gd name="T1" fmla="*/ 2147483647 h 19"/>
                  <a:gd name="T2" fmla="*/ 2147483647 w 3"/>
                  <a:gd name="T3" fmla="*/ 2147483647 h 19"/>
                  <a:gd name="T4" fmla="*/ 2147483647 w 3"/>
                  <a:gd name="T5" fmla="*/ 2147483647 h 19"/>
                  <a:gd name="T6" fmla="*/ 2147483647 w 3"/>
                  <a:gd name="T7" fmla="*/ 0 h 19"/>
                  <a:gd name="T8" fmla="*/ 2147483647 w 3"/>
                  <a:gd name="T9" fmla="*/ 0 h 19"/>
                  <a:gd name="T10" fmla="*/ 2147483647 w 3"/>
                  <a:gd name="T11" fmla="*/ 1515993653 h 19"/>
                  <a:gd name="T12" fmla="*/ 2147483647 w 3"/>
                  <a:gd name="T13" fmla="*/ 2147483647 h 19"/>
                  <a:gd name="T14" fmla="*/ 0 w 3"/>
                  <a:gd name="T15" fmla="*/ 2147483647 h 19"/>
                  <a:gd name="T16" fmla="*/ 1533362017 w 3"/>
                  <a:gd name="T17" fmla="*/ 2147483647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9">
                    <a:moveTo>
                      <a:pt x="1" y="19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4"/>
                      <a:pt x="3" y="2"/>
                    </a:cubicBezTo>
                    <a:cubicBezTo>
                      <a:pt x="3" y="2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4"/>
                      <a:pt x="0" y="16"/>
                      <a:pt x="0" y="18"/>
                    </a:cubicBez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" name="Freeform 179@|5FFC:0|FBC:16777215|LFC:0|LBC:16777215"/>
              <p:cNvSpPr>
                <a:spLocks/>
              </p:cNvSpPr>
              <p:nvPr/>
            </p:nvSpPr>
            <p:spPr bwMode="auto">
              <a:xfrm>
                <a:off x="1292225" y="77788"/>
                <a:ext cx="390525" cy="312738"/>
              </a:xfrm>
              <a:custGeom>
                <a:avLst/>
                <a:gdLst>
                  <a:gd name="T0" fmla="*/ 2147483647 w 10"/>
                  <a:gd name="T1" fmla="*/ 2147483647 h 8"/>
                  <a:gd name="T2" fmla="*/ 2147483647 w 10"/>
                  <a:gd name="T3" fmla="*/ 2147483647 h 8"/>
                  <a:gd name="T4" fmla="*/ 2147483647 w 10"/>
                  <a:gd name="T5" fmla="*/ 2147483647 h 8"/>
                  <a:gd name="T6" fmla="*/ 2147483647 w 10"/>
                  <a:gd name="T7" fmla="*/ 2147483647 h 8"/>
                  <a:gd name="T8" fmla="*/ 2147483647 w 10"/>
                  <a:gd name="T9" fmla="*/ 2147483647 h 8"/>
                  <a:gd name="T10" fmla="*/ 2147483647 w 10"/>
                  <a:gd name="T11" fmla="*/ 2147483647 h 8"/>
                  <a:gd name="T12" fmla="*/ 2147483647 w 10"/>
                  <a:gd name="T13" fmla="*/ 0 h 8"/>
                  <a:gd name="T14" fmla="*/ 2147483647 w 10"/>
                  <a:gd name="T15" fmla="*/ 0 h 8"/>
                  <a:gd name="T16" fmla="*/ 2147483647 w 10"/>
                  <a:gd name="T17" fmla="*/ 0 h 8"/>
                  <a:gd name="T18" fmla="*/ 0 w 10"/>
                  <a:gd name="T19" fmla="*/ 2147483647 h 8"/>
                  <a:gd name="T20" fmla="*/ 1525117283 w 10"/>
                  <a:gd name="T21" fmla="*/ 2147483647 h 8"/>
                  <a:gd name="T22" fmla="*/ 1525117283 w 10"/>
                  <a:gd name="T23" fmla="*/ 2147483647 h 8"/>
                  <a:gd name="T24" fmla="*/ 2147483647 w 10"/>
                  <a:gd name="T25" fmla="*/ 2147483647 h 8"/>
                  <a:gd name="T26" fmla="*/ 2147483647 w 10"/>
                  <a:gd name="T27" fmla="*/ 2147483647 h 8"/>
                  <a:gd name="T28" fmla="*/ 2147483647 w 10"/>
                  <a:gd name="T29" fmla="*/ 2147483647 h 8"/>
                  <a:gd name="T30" fmla="*/ 2147483647 w 10"/>
                  <a:gd name="T31" fmla="*/ 2147483647 h 8"/>
                  <a:gd name="T32" fmla="*/ 2147483647 w 10"/>
                  <a:gd name="T33" fmla="*/ 2147483647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" h="8"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6" y="5"/>
                    </a:cubicBezTo>
                    <a:cubicBezTo>
                      <a:pt x="6" y="5"/>
                      <a:pt x="7" y="4"/>
                      <a:pt x="8" y="4"/>
                    </a:cubicBezTo>
                    <a:cubicBezTo>
                      <a:pt x="8" y="4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8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0" y="4"/>
                    </a:cubicBezTo>
                    <a:cubicBezTo>
                      <a:pt x="0" y="6"/>
                      <a:pt x="1" y="8"/>
                      <a:pt x="1" y="8"/>
                    </a:cubicBezTo>
                    <a:cubicBezTo>
                      <a:pt x="1" y="7"/>
                      <a:pt x="1" y="8"/>
                      <a:pt x="1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3" y="6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4"/>
                      <a:pt x="5" y="5"/>
                      <a:pt x="5" y="6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5" name="TextBox 13"/>
            <p:cNvSpPr txBox="1">
              <a:spLocks noChangeArrowheads="1"/>
            </p:cNvSpPr>
            <p:nvPr/>
          </p:nvSpPr>
          <p:spPr bwMode="auto">
            <a:xfrm>
              <a:off x="3593337" y="5509555"/>
              <a:ext cx="2166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6" name="TextBox 13"/>
            <p:cNvSpPr txBox="1">
              <a:spLocks noChangeArrowheads="1"/>
            </p:cNvSpPr>
            <p:nvPr/>
          </p:nvSpPr>
          <p:spPr bwMode="auto">
            <a:xfrm>
              <a:off x="3598622" y="5826597"/>
              <a:ext cx="216116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sz="140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2" name="TextBox 13"/>
            <p:cNvSpPr txBox="1">
              <a:spLocks noChangeArrowheads="1"/>
            </p:cNvSpPr>
            <p:nvPr/>
          </p:nvSpPr>
          <p:spPr bwMode="auto">
            <a:xfrm>
              <a:off x="3945606" y="4516157"/>
              <a:ext cx="152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82689" y="2254590"/>
            <a:ext cx="2189351" cy="3787451"/>
            <a:chOff x="5782689" y="2254590"/>
            <a:chExt cx="2189351" cy="3787451"/>
          </a:xfrm>
        </p:grpSpPr>
        <p:grpSp>
          <p:nvGrpSpPr>
            <p:cNvPr id="286" name="矩形 11"/>
            <p:cNvGrpSpPr>
              <a:grpSpLocks/>
            </p:cNvGrpSpPr>
            <p:nvPr/>
          </p:nvGrpSpPr>
          <p:grpSpPr bwMode="auto">
            <a:xfrm>
              <a:off x="5795018" y="3330771"/>
              <a:ext cx="2177022" cy="2007933"/>
              <a:chOff x="0" y="0"/>
              <a:chExt cx="1236" cy="1140"/>
            </a:xfrm>
          </p:grpSpPr>
          <p:pic>
            <p:nvPicPr>
              <p:cNvPr id="287" name="矩形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36" cy="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Text Box 11"/>
              <p:cNvSpPr txBox="1">
                <a:spLocks noChangeArrowheads="1"/>
              </p:cNvSpPr>
              <p:nvPr/>
            </p:nvSpPr>
            <p:spPr bwMode="auto">
              <a:xfrm>
                <a:off x="4" y="5"/>
                <a:ext cx="1225" cy="1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7" name="组合 75"/>
            <p:cNvGrpSpPr>
              <a:grpSpLocks/>
            </p:cNvGrpSpPr>
            <p:nvPr/>
          </p:nvGrpSpPr>
          <p:grpSpPr bwMode="auto">
            <a:xfrm>
              <a:off x="6022231" y="2254590"/>
              <a:ext cx="1629243" cy="1053284"/>
              <a:chOff x="0" y="0"/>
              <a:chExt cx="2503486" cy="1624013"/>
            </a:xfrm>
          </p:grpSpPr>
          <p:sp>
            <p:nvSpPr>
              <p:cNvPr id="348" name="Freeform 183@|5FFC:9350382|FBC:16777215|LFC:0|LBC:16777215"/>
              <p:cNvSpPr>
                <a:spLocks/>
              </p:cNvSpPr>
              <p:nvPr/>
            </p:nvSpPr>
            <p:spPr bwMode="auto">
              <a:xfrm>
                <a:off x="908049" y="474663"/>
                <a:ext cx="330200" cy="225425"/>
              </a:xfrm>
              <a:custGeom>
                <a:avLst/>
                <a:gdLst>
                  <a:gd name="T0" fmla="*/ 2147483647 w 12"/>
                  <a:gd name="T1" fmla="*/ 2147483647 h 8"/>
                  <a:gd name="T2" fmla="*/ 2147483647 w 12"/>
                  <a:gd name="T3" fmla="*/ 2147483647 h 8"/>
                  <a:gd name="T4" fmla="*/ 0 w 12"/>
                  <a:gd name="T5" fmla="*/ 0 h 8"/>
                  <a:gd name="T6" fmla="*/ 2147483647 w 12"/>
                  <a:gd name="T7" fmla="*/ 2147483647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" h="8">
                    <a:moveTo>
                      <a:pt x="4" y="8"/>
                    </a:moveTo>
                    <a:cubicBezTo>
                      <a:pt x="4" y="8"/>
                      <a:pt x="12" y="6"/>
                      <a:pt x="11" y="4"/>
                    </a:cubicBezTo>
                    <a:cubicBezTo>
                      <a:pt x="10" y="1"/>
                      <a:pt x="2" y="0"/>
                      <a:pt x="0" y="0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9" name="Freeform 184@|5FFC:0|FBC:16777215|LFC:0|LBC:16777215"/>
              <p:cNvSpPr>
                <a:spLocks/>
              </p:cNvSpPr>
              <p:nvPr/>
            </p:nvSpPr>
            <p:spPr bwMode="auto">
              <a:xfrm>
                <a:off x="2063749" y="195263"/>
                <a:ext cx="109537" cy="28575"/>
              </a:xfrm>
              <a:custGeom>
                <a:avLst/>
                <a:gdLst>
                  <a:gd name="T0" fmla="*/ 2147483647 w 4"/>
                  <a:gd name="T1" fmla="*/ 816530625 h 1"/>
                  <a:gd name="T2" fmla="*/ 749890302 w 4"/>
                  <a:gd name="T3" fmla="*/ 816530625 h 1"/>
                  <a:gd name="T4" fmla="*/ 749890302 w 4"/>
                  <a:gd name="T5" fmla="*/ 0 h 1"/>
                  <a:gd name="T6" fmla="*/ 2147483647 w 4"/>
                  <a:gd name="T7" fmla="*/ 0 h 1"/>
                  <a:gd name="T8" fmla="*/ 2147483647 w 4"/>
                  <a:gd name="T9" fmla="*/ 816530625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4" y="1"/>
                      <a:pt x="2" y="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3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0" name="Freeform 185@|5FFC:6250337|FBC:16777215|LFC:0|LBC:16777215"/>
              <p:cNvSpPr>
                <a:spLocks/>
              </p:cNvSpPr>
              <p:nvPr/>
            </p:nvSpPr>
            <p:spPr bwMode="auto">
              <a:xfrm>
                <a:off x="1952624" y="139700"/>
                <a:ext cx="550862" cy="560388"/>
              </a:xfrm>
              <a:custGeom>
                <a:avLst/>
                <a:gdLst>
                  <a:gd name="T0" fmla="*/ 0 w 20"/>
                  <a:gd name="T1" fmla="*/ 2147483647 h 20"/>
                  <a:gd name="T2" fmla="*/ 2147483647 w 20"/>
                  <a:gd name="T3" fmla="*/ 0 h 20"/>
                  <a:gd name="T4" fmla="*/ 2147483647 w 20"/>
                  <a:gd name="T5" fmla="*/ 2147483647 h 20"/>
                  <a:gd name="T6" fmla="*/ 2147483647 w 20"/>
                  <a:gd name="T7" fmla="*/ 2147483647 h 20"/>
                  <a:gd name="T8" fmla="*/ 2147483647 w 20"/>
                  <a:gd name="T9" fmla="*/ 2147483647 h 20"/>
                  <a:gd name="T10" fmla="*/ 0 w 20"/>
                  <a:gd name="T11" fmla="*/ 2147483647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20">
                    <a:moveTo>
                      <a:pt x="0" y="11"/>
                    </a:moveTo>
                    <a:cubicBezTo>
                      <a:pt x="0" y="11"/>
                      <a:pt x="10" y="0"/>
                      <a:pt x="11" y="0"/>
                    </a:cubicBezTo>
                    <a:cubicBezTo>
                      <a:pt x="11" y="0"/>
                      <a:pt x="20" y="8"/>
                      <a:pt x="19" y="9"/>
                    </a:cubicBezTo>
                    <a:cubicBezTo>
                      <a:pt x="19" y="10"/>
                      <a:pt x="11" y="19"/>
                      <a:pt x="9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8" y="20"/>
                      <a:pt x="0" y="11"/>
                    </a:cubicBezTo>
                    <a:close/>
                  </a:path>
                </a:pathLst>
              </a:custGeom>
              <a:solidFill>
                <a:srgbClr val="61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1" name="Freeform 186@|5FFC:0|FBC:16777215|LFC:0|LBC:16777215"/>
              <p:cNvSpPr>
                <a:spLocks/>
              </p:cNvSpPr>
              <p:nvPr/>
            </p:nvSpPr>
            <p:spPr bwMode="auto">
              <a:xfrm>
                <a:off x="1981199" y="139700"/>
                <a:ext cx="495300" cy="503238"/>
              </a:xfrm>
              <a:custGeom>
                <a:avLst/>
                <a:gdLst>
                  <a:gd name="T0" fmla="*/ 0 w 18"/>
                  <a:gd name="T1" fmla="*/ 2147483647 h 18"/>
                  <a:gd name="T2" fmla="*/ 2147483647 w 18"/>
                  <a:gd name="T3" fmla="*/ 2147483647 h 18"/>
                  <a:gd name="T4" fmla="*/ 2147483647 w 18"/>
                  <a:gd name="T5" fmla="*/ 2147483647 h 18"/>
                  <a:gd name="T6" fmla="*/ 2147483647 w 18"/>
                  <a:gd name="T7" fmla="*/ 0 h 18"/>
                  <a:gd name="T8" fmla="*/ 2147483647 w 18"/>
                  <a:gd name="T9" fmla="*/ 2147483647 h 18"/>
                  <a:gd name="T10" fmla="*/ 2147483647 w 18"/>
                  <a:gd name="T11" fmla="*/ 2147483647 h 18"/>
                  <a:gd name="T12" fmla="*/ 2147483647 w 18"/>
                  <a:gd name="T13" fmla="*/ 2147483647 h 18"/>
                  <a:gd name="T14" fmla="*/ 2147483647 w 18"/>
                  <a:gd name="T15" fmla="*/ 2147483647 h 18"/>
                  <a:gd name="T16" fmla="*/ 2147483647 w 18"/>
                  <a:gd name="T17" fmla="*/ 2147483647 h 18"/>
                  <a:gd name="T18" fmla="*/ 2147483647 w 18"/>
                  <a:gd name="T19" fmla="*/ 2147483647 h 18"/>
                  <a:gd name="T20" fmla="*/ 2147483647 w 18"/>
                  <a:gd name="T21" fmla="*/ 2147483647 h 18"/>
                  <a:gd name="T22" fmla="*/ 2147483647 w 18"/>
                  <a:gd name="T23" fmla="*/ 2147483647 h 18"/>
                  <a:gd name="T24" fmla="*/ 2147483647 w 18"/>
                  <a:gd name="T25" fmla="*/ 2147483647 h 18"/>
                  <a:gd name="T26" fmla="*/ 0 w 18"/>
                  <a:gd name="T27" fmla="*/ 2147483647 h 1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" h="18">
                    <a:moveTo>
                      <a:pt x="0" y="11"/>
                    </a:moveTo>
                    <a:cubicBezTo>
                      <a:pt x="0" y="11"/>
                      <a:pt x="3" y="14"/>
                      <a:pt x="4" y="14"/>
                    </a:cubicBezTo>
                    <a:cubicBezTo>
                      <a:pt x="5" y="13"/>
                      <a:pt x="14" y="6"/>
                      <a:pt x="14" y="5"/>
                    </a:cubicBezTo>
                    <a:cubicBezTo>
                      <a:pt x="13" y="4"/>
                      <a:pt x="14" y="4"/>
                      <a:pt x="11" y="0"/>
                    </a:cubicBezTo>
                    <a:cubicBezTo>
                      <a:pt x="11" y="0"/>
                      <a:pt x="14" y="4"/>
                      <a:pt x="14" y="5"/>
                    </a:cubicBezTo>
                    <a:cubicBezTo>
                      <a:pt x="14" y="5"/>
                      <a:pt x="18" y="8"/>
                      <a:pt x="17" y="9"/>
                    </a:cubicBezTo>
                    <a:cubicBezTo>
                      <a:pt x="17" y="9"/>
                      <a:pt x="18" y="10"/>
                      <a:pt x="9" y="18"/>
                    </a:cubicBezTo>
                    <a:cubicBezTo>
                      <a:pt x="9" y="18"/>
                      <a:pt x="17" y="10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1" y="9"/>
                      <a:pt x="10" y="9"/>
                    </a:cubicBezTo>
                    <a:cubicBezTo>
                      <a:pt x="10" y="9"/>
                      <a:pt x="11" y="10"/>
                      <a:pt x="11" y="11"/>
                    </a:cubicBezTo>
                    <a:cubicBezTo>
                      <a:pt x="10" y="12"/>
                      <a:pt x="9" y="11"/>
                      <a:pt x="9" y="11"/>
                    </a:cubicBezTo>
                    <a:cubicBezTo>
                      <a:pt x="9" y="11"/>
                      <a:pt x="5" y="14"/>
                      <a:pt x="4" y="14"/>
                    </a:cubicBezTo>
                    <a:cubicBezTo>
                      <a:pt x="3" y="14"/>
                      <a:pt x="1" y="12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2" name="Freeform 187@|5FFC:9683704|FBC:16777215|LFC:0|LBC:16777215"/>
              <p:cNvSpPr>
                <a:spLocks/>
              </p:cNvSpPr>
              <p:nvPr/>
            </p:nvSpPr>
            <p:spPr bwMode="auto">
              <a:xfrm>
                <a:off x="1952624" y="166688"/>
                <a:ext cx="165100" cy="196850"/>
              </a:xfrm>
              <a:custGeom>
                <a:avLst/>
                <a:gdLst>
                  <a:gd name="T0" fmla="*/ 0 w 6"/>
                  <a:gd name="T1" fmla="*/ 2147483647 h 7"/>
                  <a:gd name="T2" fmla="*/ 2147483647 w 6"/>
                  <a:gd name="T3" fmla="*/ 2147483647 h 7"/>
                  <a:gd name="T4" fmla="*/ 2147483647 w 6"/>
                  <a:gd name="T5" fmla="*/ 2147483647 h 7"/>
                  <a:gd name="T6" fmla="*/ 2147483647 w 6"/>
                  <a:gd name="T7" fmla="*/ 2147483647 h 7"/>
                  <a:gd name="T8" fmla="*/ 2147483647 w 6"/>
                  <a:gd name="T9" fmla="*/ 2147483647 h 7"/>
                  <a:gd name="T10" fmla="*/ 2147483647 w 6"/>
                  <a:gd name="T11" fmla="*/ 2147483647 h 7"/>
                  <a:gd name="T12" fmla="*/ 2147483647 w 6"/>
                  <a:gd name="T13" fmla="*/ 2147483647 h 7"/>
                  <a:gd name="T14" fmla="*/ 2147483647 w 6"/>
                  <a:gd name="T15" fmla="*/ 1581633507 h 7"/>
                  <a:gd name="T16" fmla="*/ 2147483647 w 6"/>
                  <a:gd name="T17" fmla="*/ 790802693 h 7"/>
                  <a:gd name="T18" fmla="*/ 2147483647 w 6"/>
                  <a:gd name="T19" fmla="*/ 790802693 h 7"/>
                  <a:gd name="T20" fmla="*/ 2147483647 w 6"/>
                  <a:gd name="T21" fmla="*/ 1581633507 h 7"/>
                  <a:gd name="T22" fmla="*/ 2147483647 w 6"/>
                  <a:gd name="T23" fmla="*/ 790802693 h 7"/>
                  <a:gd name="T24" fmla="*/ 2147483647 w 6"/>
                  <a:gd name="T25" fmla="*/ 0 h 7"/>
                  <a:gd name="T26" fmla="*/ 2147483647 w 6"/>
                  <a:gd name="T27" fmla="*/ 0 h 7"/>
                  <a:gd name="T28" fmla="*/ 1514324717 w 6"/>
                  <a:gd name="T29" fmla="*/ 1581633507 h 7"/>
                  <a:gd name="T30" fmla="*/ 1514324717 w 6"/>
                  <a:gd name="T31" fmla="*/ 2147483647 h 7"/>
                  <a:gd name="T32" fmla="*/ 0 w 6"/>
                  <a:gd name="T33" fmla="*/ 2147483647 h 7"/>
                  <a:gd name="T34" fmla="*/ 0 w 6"/>
                  <a:gd name="T35" fmla="*/ 2147483647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0" y="7"/>
                      <a:pt x="3" y="6"/>
                      <a:pt x="3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6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3" name="Freeform 188@|5FFC:9350382|FBC:16777215|LFC:0|LBC:16777215"/>
              <p:cNvSpPr>
                <a:spLocks/>
              </p:cNvSpPr>
              <p:nvPr/>
            </p:nvSpPr>
            <p:spPr bwMode="auto">
              <a:xfrm>
                <a:off x="1952624" y="195263"/>
                <a:ext cx="165100" cy="168275"/>
              </a:xfrm>
              <a:custGeom>
                <a:avLst/>
                <a:gdLst>
                  <a:gd name="T0" fmla="*/ 2147483647 w 6"/>
                  <a:gd name="T1" fmla="*/ 0 h 6"/>
                  <a:gd name="T2" fmla="*/ 2147483647 w 6"/>
                  <a:gd name="T3" fmla="*/ 0 h 6"/>
                  <a:gd name="T4" fmla="*/ 2147483647 w 6"/>
                  <a:gd name="T5" fmla="*/ 786573442 h 6"/>
                  <a:gd name="T6" fmla="*/ 2147483647 w 6"/>
                  <a:gd name="T7" fmla="*/ 0 h 6"/>
                  <a:gd name="T8" fmla="*/ 2147483647 w 6"/>
                  <a:gd name="T9" fmla="*/ 0 h 6"/>
                  <a:gd name="T10" fmla="*/ 2147483647 w 6"/>
                  <a:gd name="T11" fmla="*/ 786573442 h 6"/>
                  <a:gd name="T12" fmla="*/ 1514324717 w 6"/>
                  <a:gd name="T13" fmla="*/ 1573146883 h 6"/>
                  <a:gd name="T14" fmla="*/ 0 w 6"/>
                  <a:gd name="T15" fmla="*/ 2147483647 h 6"/>
                  <a:gd name="T16" fmla="*/ 0 w 6"/>
                  <a:gd name="T17" fmla="*/ 2147483647 h 6"/>
                  <a:gd name="T18" fmla="*/ 2147483647 w 6"/>
                  <a:gd name="T19" fmla="*/ 2147483647 h 6"/>
                  <a:gd name="T20" fmla="*/ 2147483647 w 6"/>
                  <a:gd name="T21" fmla="*/ 2147483647 h 6"/>
                  <a:gd name="T22" fmla="*/ 2147483647 w 6"/>
                  <a:gd name="T23" fmla="*/ 2147483647 h 6"/>
                  <a:gd name="T24" fmla="*/ 2147483647 w 6"/>
                  <a:gd name="T25" fmla="*/ 2147483647 h 6"/>
                  <a:gd name="T26" fmla="*/ 2147483647 w 6"/>
                  <a:gd name="T27" fmla="*/ 2147483647 h 6"/>
                  <a:gd name="T28" fmla="*/ 2147483647 w 6"/>
                  <a:gd name="T29" fmla="*/ 1573146883 h 6"/>
                  <a:gd name="T30" fmla="*/ 2147483647 w 6"/>
                  <a:gd name="T31" fmla="*/ 786573442 h 6"/>
                  <a:gd name="T32" fmla="*/ 2147483647 w 6"/>
                  <a:gd name="T33" fmla="*/ 0 h 6"/>
                  <a:gd name="T34" fmla="*/ 2147483647 w 6"/>
                  <a:gd name="T35" fmla="*/ 0 h 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3" y="5"/>
                      <a:pt x="3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4" y="1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4" name="Freeform 189@|5FFC:9683704|FBC:16777215|LFC:0|LBC:16777215"/>
              <p:cNvSpPr>
                <a:spLocks/>
              </p:cNvSpPr>
              <p:nvPr/>
            </p:nvSpPr>
            <p:spPr bwMode="auto">
              <a:xfrm>
                <a:off x="1485899" y="55563"/>
                <a:ext cx="192087" cy="223838"/>
              </a:xfrm>
              <a:custGeom>
                <a:avLst/>
                <a:gdLst>
                  <a:gd name="T0" fmla="*/ 2147483647 w 7"/>
                  <a:gd name="T1" fmla="*/ 2147483647 h 8"/>
                  <a:gd name="T2" fmla="*/ 2147483647 w 7"/>
                  <a:gd name="T3" fmla="*/ 2147483647 h 8"/>
                  <a:gd name="T4" fmla="*/ 2147483647 w 7"/>
                  <a:gd name="T5" fmla="*/ 2147483647 h 8"/>
                  <a:gd name="T6" fmla="*/ 2147483647 w 7"/>
                  <a:gd name="T7" fmla="*/ 2147483647 h 8"/>
                  <a:gd name="T8" fmla="*/ 2147483647 w 7"/>
                  <a:gd name="T9" fmla="*/ 2147483647 h 8"/>
                  <a:gd name="T10" fmla="*/ 2147483647 w 7"/>
                  <a:gd name="T11" fmla="*/ 1565746810 h 8"/>
                  <a:gd name="T12" fmla="*/ 2147483647 w 7"/>
                  <a:gd name="T13" fmla="*/ 782873405 h 8"/>
                  <a:gd name="T14" fmla="*/ 753008481 w 7"/>
                  <a:gd name="T15" fmla="*/ 0 h 8"/>
                  <a:gd name="T16" fmla="*/ 0 w 7"/>
                  <a:gd name="T17" fmla="*/ 2147483647 h 8"/>
                  <a:gd name="T18" fmla="*/ 2147483647 w 7"/>
                  <a:gd name="T19" fmla="*/ 2147483647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1" y="0"/>
                      <a:pt x="0" y="6"/>
                      <a:pt x="0" y="6"/>
                    </a:cubicBezTo>
                    <a:cubicBezTo>
                      <a:pt x="0" y="6"/>
                      <a:pt x="1" y="8"/>
                      <a:pt x="6" y="8"/>
                    </a:cubicBezTo>
                    <a:close/>
                  </a:path>
                </a:pathLst>
              </a:custGeom>
              <a:solidFill>
                <a:srgbClr val="F8C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5" name="Freeform 190@|5FFC:9350382|FBC:16777215|LFC:0|LBC:16777215"/>
              <p:cNvSpPr>
                <a:spLocks/>
              </p:cNvSpPr>
              <p:nvPr/>
            </p:nvSpPr>
            <p:spPr bwMode="auto">
              <a:xfrm>
                <a:off x="1485899" y="111125"/>
                <a:ext cx="136525" cy="168275"/>
              </a:xfrm>
              <a:custGeom>
                <a:avLst/>
                <a:gdLst>
                  <a:gd name="T0" fmla="*/ 2147483647 w 5"/>
                  <a:gd name="T1" fmla="*/ 2147483647 h 6"/>
                  <a:gd name="T2" fmla="*/ 2147483647 w 5"/>
                  <a:gd name="T3" fmla="*/ 2147483647 h 6"/>
                  <a:gd name="T4" fmla="*/ 1491126050 w 5"/>
                  <a:gd name="T5" fmla="*/ 1573146883 h 6"/>
                  <a:gd name="T6" fmla="*/ 1491126050 w 5"/>
                  <a:gd name="T7" fmla="*/ 1573146883 h 6"/>
                  <a:gd name="T8" fmla="*/ 0 w 5"/>
                  <a:gd name="T9" fmla="*/ 2147483647 h 6"/>
                  <a:gd name="T10" fmla="*/ 2147483647 w 5"/>
                  <a:gd name="T11" fmla="*/ 2147483647 h 6"/>
                  <a:gd name="T12" fmla="*/ 2147483647 w 5"/>
                  <a:gd name="T13" fmla="*/ 2147483647 h 6"/>
                  <a:gd name="T14" fmla="*/ 2147483647 w 5"/>
                  <a:gd name="T15" fmla="*/ 2147483647 h 6"/>
                  <a:gd name="T16" fmla="*/ 2147483647 w 5"/>
                  <a:gd name="T17" fmla="*/ 2147483647 h 6"/>
                  <a:gd name="T18" fmla="*/ 2147483647 w 5"/>
                  <a:gd name="T19" fmla="*/ 2147483647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3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1" y="4"/>
                      <a:pt x="2" y="2"/>
                    </a:cubicBezTo>
                    <a:cubicBezTo>
                      <a:pt x="3" y="0"/>
                      <a:pt x="2" y="2"/>
                      <a:pt x="2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6" name="Freeform 191@|5FFC:9350382|FBC:16777215|LFC:0|LBC:16777215"/>
              <p:cNvSpPr>
                <a:spLocks/>
              </p:cNvSpPr>
              <p:nvPr/>
            </p:nvSpPr>
            <p:spPr bwMode="auto">
              <a:xfrm>
                <a:off x="1622424" y="223838"/>
                <a:ext cx="55562" cy="26988"/>
              </a:xfrm>
              <a:custGeom>
                <a:avLst/>
                <a:gdLst>
                  <a:gd name="T0" fmla="*/ 1543567922 w 2"/>
                  <a:gd name="T1" fmla="*/ 0 h 1"/>
                  <a:gd name="T2" fmla="*/ 771783961 w 2"/>
                  <a:gd name="T3" fmla="*/ 0 h 1"/>
                  <a:gd name="T4" fmla="*/ 771783961 w 2"/>
                  <a:gd name="T5" fmla="*/ 728352144 h 1"/>
                  <a:gd name="T6" fmla="*/ 1543567922 w 2"/>
                  <a:gd name="T7" fmla="*/ 728352144 h 1"/>
                  <a:gd name="T8" fmla="*/ 1543567922 w 2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EA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7" name="Freeform 192@|5FFC:2105393|FBC:16777215|LFC:0|LBC:16777215"/>
              <p:cNvSpPr>
                <a:spLocks/>
              </p:cNvSpPr>
              <p:nvPr/>
            </p:nvSpPr>
            <p:spPr bwMode="auto">
              <a:xfrm>
                <a:off x="1457324" y="0"/>
                <a:ext cx="247650" cy="250825"/>
              </a:xfrm>
              <a:custGeom>
                <a:avLst/>
                <a:gdLst>
                  <a:gd name="T0" fmla="*/ 0 w 9"/>
                  <a:gd name="T1" fmla="*/ 2147483647 h 9"/>
                  <a:gd name="T2" fmla="*/ 1514324717 w 9"/>
                  <a:gd name="T3" fmla="*/ 2147483647 h 9"/>
                  <a:gd name="T4" fmla="*/ 2147483647 w 9"/>
                  <a:gd name="T5" fmla="*/ 2147483647 h 9"/>
                  <a:gd name="T6" fmla="*/ 2147483647 w 9"/>
                  <a:gd name="T7" fmla="*/ 2147483647 h 9"/>
                  <a:gd name="T8" fmla="*/ 2147483647 w 9"/>
                  <a:gd name="T9" fmla="*/ 2147483647 h 9"/>
                  <a:gd name="T10" fmla="*/ 2147483647 w 9"/>
                  <a:gd name="T11" fmla="*/ 2147483647 h 9"/>
                  <a:gd name="T12" fmla="*/ 2147483647 w 9"/>
                  <a:gd name="T13" fmla="*/ 2147483647 h 9"/>
                  <a:gd name="T14" fmla="*/ 2147483647 w 9"/>
                  <a:gd name="T15" fmla="*/ 2147483647 h 9"/>
                  <a:gd name="T16" fmla="*/ 2147483647 w 9"/>
                  <a:gd name="T17" fmla="*/ 2147483647 h 9"/>
                  <a:gd name="T18" fmla="*/ 2147483647 w 9"/>
                  <a:gd name="T19" fmla="*/ 2147483647 h 9"/>
                  <a:gd name="T20" fmla="*/ 2147483647 w 9"/>
                  <a:gd name="T21" fmla="*/ 2147483647 h 9"/>
                  <a:gd name="T22" fmla="*/ 2147483647 w 9"/>
                  <a:gd name="T23" fmla="*/ 776693547 h 9"/>
                  <a:gd name="T24" fmla="*/ 2147483647 w 9"/>
                  <a:gd name="T25" fmla="*/ 776693547 h 9"/>
                  <a:gd name="T26" fmla="*/ 2147483647 w 9"/>
                  <a:gd name="T27" fmla="*/ 776693547 h 9"/>
                  <a:gd name="T28" fmla="*/ 1514324717 w 9"/>
                  <a:gd name="T29" fmla="*/ 776693547 h 9"/>
                  <a:gd name="T30" fmla="*/ 0 w 9"/>
                  <a:gd name="T31" fmla="*/ 2147483647 h 9"/>
                  <a:gd name="T32" fmla="*/ 0 w 9"/>
                  <a:gd name="T33" fmla="*/ 2147483647 h 9"/>
                  <a:gd name="T34" fmla="*/ 0 w 9"/>
                  <a:gd name="T35" fmla="*/ 2147483647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0" y="9"/>
                      <a:pt x="1" y="8"/>
                      <a:pt x="2" y="8"/>
                    </a:cubicBezTo>
                    <a:cubicBezTo>
                      <a:pt x="2" y="7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6"/>
                      <a:pt x="5" y="6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6" y="2"/>
                      <a:pt x="6" y="1"/>
                    </a:cubicBezTo>
                    <a:cubicBezTo>
                      <a:pt x="6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4"/>
                      <a:pt x="0" y="7"/>
                      <a:pt x="0" y="7"/>
                    </a:cubicBezTo>
                    <a:cubicBezTo>
                      <a:pt x="0" y="7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3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" name="Freeform 193@|5FFC:0|FBC:16777215|LFC:0|LBC:16777215"/>
              <p:cNvSpPr>
                <a:spLocks/>
              </p:cNvSpPr>
              <p:nvPr/>
            </p:nvSpPr>
            <p:spPr bwMode="auto">
              <a:xfrm>
                <a:off x="0" y="700088"/>
                <a:ext cx="247650" cy="250825"/>
              </a:xfrm>
              <a:custGeom>
                <a:avLst/>
                <a:gdLst>
                  <a:gd name="T0" fmla="*/ 0 w 9"/>
                  <a:gd name="T1" fmla="*/ 2147483647 h 9"/>
                  <a:gd name="T2" fmla="*/ 1514324717 w 9"/>
                  <a:gd name="T3" fmla="*/ 2147483647 h 9"/>
                  <a:gd name="T4" fmla="*/ 2147483647 w 9"/>
                  <a:gd name="T5" fmla="*/ 2147483647 h 9"/>
                  <a:gd name="T6" fmla="*/ 2147483647 w 9"/>
                  <a:gd name="T7" fmla="*/ 2147483647 h 9"/>
                  <a:gd name="T8" fmla="*/ 2147483647 w 9"/>
                  <a:gd name="T9" fmla="*/ 2147483647 h 9"/>
                  <a:gd name="T10" fmla="*/ 2147483647 w 9"/>
                  <a:gd name="T11" fmla="*/ 2147483647 h 9"/>
                  <a:gd name="T12" fmla="*/ 2147483647 w 9"/>
                  <a:gd name="T13" fmla="*/ 776693547 h 9"/>
                  <a:gd name="T14" fmla="*/ 2147483647 w 9"/>
                  <a:gd name="T15" fmla="*/ 0 h 9"/>
                  <a:gd name="T16" fmla="*/ 2147483647 w 9"/>
                  <a:gd name="T17" fmla="*/ 1553414964 h 9"/>
                  <a:gd name="T18" fmla="*/ 2147483647 w 9"/>
                  <a:gd name="T19" fmla="*/ 2147483647 h 9"/>
                  <a:gd name="T20" fmla="*/ 757176117 w 9"/>
                  <a:gd name="T21" fmla="*/ 2147483647 h 9"/>
                  <a:gd name="T22" fmla="*/ 0 w 9"/>
                  <a:gd name="T23" fmla="*/ 2147483647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0" y="9"/>
                      <a:pt x="2" y="9"/>
                      <a:pt x="2" y="9"/>
                    </a:cubicBezTo>
                    <a:cubicBezTo>
                      <a:pt x="2" y="9"/>
                      <a:pt x="4" y="7"/>
                      <a:pt x="4" y="7"/>
                    </a:cubicBezTo>
                    <a:cubicBezTo>
                      <a:pt x="5" y="7"/>
                      <a:pt x="7" y="7"/>
                      <a:pt x="7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9" y="3"/>
                      <a:pt x="9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2" y="5"/>
                      <a:pt x="1" y="6"/>
                    </a:cubicBezTo>
                    <a:cubicBezTo>
                      <a:pt x="1" y="6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9" name="Freeform 194@|5FFC:0|FBC:16777215|LFC:0|LBC:16777215"/>
              <p:cNvSpPr>
                <a:spLocks/>
              </p:cNvSpPr>
              <p:nvPr/>
            </p:nvSpPr>
            <p:spPr bwMode="auto">
              <a:xfrm>
                <a:off x="990599" y="1484313"/>
                <a:ext cx="301625" cy="139700"/>
              </a:xfrm>
              <a:custGeom>
                <a:avLst/>
                <a:gdLst>
                  <a:gd name="T0" fmla="*/ 1503765148 w 11"/>
                  <a:gd name="T1" fmla="*/ 0 h 5"/>
                  <a:gd name="T2" fmla="*/ 751868864 w 11"/>
                  <a:gd name="T3" fmla="*/ 780643600 h 5"/>
                  <a:gd name="T4" fmla="*/ 751868864 w 11"/>
                  <a:gd name="T5" fmla="*/ 2147483647 h 5"/>
                  <a:gd name="T6" fmla="*/ 0 w 11"/>
                  <a:gd name="T7" fmla="*/ 2147483647 h 5"/>
                  <a:gd name="T8" fmla="*/ 2147483647 w 11"/>
                  <a:gd name="T9" fmla="*/ 2147483647 h 5"/>
                  <a:gd name="T10" fmla="*/ 2147483647 w 11"/>
                  <a:gd name="T11" fmla="*/ 2147483647 h 5"/>
                  <a:gd name="T12" fmla="*/ 2147483647 w 11"/>
                  <a:gd name="T13" fmla="*/ 2147483647 h 5"/>
                  <a:gd name="T14" fmla="*/ 2147483647 w 11"/>
                  <a:gd name="T15" fmla="*/ 2147483647 h 5"/>
                  <a:gd name="T16" fmla="*/ 2147483647 w 11"/>
                  <a:gd name="T17" fmla="*/ 2147483647 h 5"/>
                  <a:gd name="T18" fmla="*/ 2147483647 w 11"/>
                  <a:gd name="T19" fmla="*/ 2147483647 h 5"/>
                  <a:gd name="T20" fmla="*/ 2147483647 w 11"/>
                  <a:gd name="T21" fmla="*/ 780643600 h 5"/>
                  <a:gd name="T22" fmla="*/ 2147483647 w 11"/>
                  <a:gd name="T23" fmla="*/ 0 h 5"/>
                  <a:gd name="T24" fmla="*/ 1503765148 w 1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" h="5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7" y="5"/>
                      <a:pt x="7" y="5"/>
                    </a:cubicBezTo>
                    <a:cubicBezTo>
                      <a:pt x="8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0" y="4"/>
                      <a:pt x="8" y="4"/>
                      <a:pt x="7" y="3"/>
                    </a:cubicBezTo>
                    <a:cubicBezTo>
                      <a:pt x="7" y="3"/>
                      <a:pt x="6" y="1"/>
                      <a:pt x="6" y="1"/>
                    </a:cubicBezTo>
                    <a:cubicBezTo>
                      <a:pt x="5" y="0"/>
                      <a:pt x="4" y="0"/>
                      <a:pt x="4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0" name="Freeform 195@|5FFC:6245704|FBC:16777215|LFC:0|LBC:16777215"/>
              <p:cNvSpPr>
                <a:spLocks/>
              </p:cNvSpPr>
              <p:nvPr/>
            </p:nvSpPr>
            <p:spPr bwMode="auto">
              <a:xfrm>
                <a:off x="908049" y="671513"/>
                <a:ext cx="330200" cy="895350"/>
              </a:xfrm>
              <a:custGeom>
                <a:avLst/>
                <a:gdLst>
                  <a:gd name="T0" fmla="*/ 2147483647 w 12"/>
                  <a:gd name="T1" fmla="*/ 2147483647 h 32"/>
                  <a:gd name="T2" fmla="*/ 2147483647 w 12"/>
                  <a:gd name="T3" fmla="*/ 2147483647 h 32"/>
                  <a:gd name="T4" fmla="*/ 2147483647 w 12"/>
                  <a:gd name="T5" fmla="*/ 2147483647 h 32"/>
                  <a:gd name="T6" fmla="*/ 2147483647 w 12"/>
                  <a:gd name="T7" fmla="*/ 2147483647 h 32"/>
                  <a:gd name="T8" fmla="*/ 2147483647 w 12"/>
                  <a:gd name="T9" fmla="*/ 2147483647 h 32"/>
                  <a:gd name="T10" fmla="*/ 757176117 w 12"/>
                  <a:gd name="T11" fmla="*/ 2147483647 h 32"/>
                  <a:gd name="T12" fmla="*/ 757176117 w 12"/>
                  <a:gd name="T13" fmla="*/ 1565715333 h 32"/>
                  <a:gd name="T14" fmla="*/ 2147483647 w 12"/>
                  <a:gd name="T15" fmla="*/ 0 h 32"/>
                  <a:gd name="T16" fmla="*/ 2147483647 w 12"/>
                  <a:gd name="T17" fmla="*/ 782871656 h 32"/>
                  <a:gd name="T18" fmla="*/ 2147483647 w 12"/>
                  <a:gd name="T19" fmla="*/ 2147483647 h 32"/>
                  <a:gd name="T20" fmla="*/ 2147483647 w 12"/>
                  <a:gd name="T21" fmla="*/ 2147483647 h 32"/>
                  <a:gd name="T22" fmla="*/ 2147483647 w 12"/>
                  <a:gd name="T23" fmla="*/ 2147483647 h 32"/>
                  <a:gd name="T24" fmla="*/ 2147483647 w 12"/>
                  <a:gd name="T25" fmla="*/ 2147483647 h 32"/>
                  <a:gd name="T26" fmla="*/ 2147483647 w 12"/>
                  <a:gd name="T27" fmla="*/ 2147483647 h 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" h="32">
                    <a:moveTo>
                      <a:pt x="11" y="29"/>
                    </a:moveTo>
                    <a:cubicBezTo>
                      <a:pt x="11" y="29"/>
                      <a:pt x="9" y="29"/>
                      <a:pt x="8" y="30"/>
                    </a:cubicBezTo>
                    <a:cubicBezTo>
                      <a:pt x="8" y="30"/>
                      <a:pt x="7" y="32"/>
                      <a:pt x="4" y="30"/>
                    </a:cubicBezTo>
                    <a:cubicBezTo>
                      <a:pt x="4" y="30"/>
                      <a:pt x="5" y="27"/>
                      <a:pt x="5" y="26"/>
                    </a:cubicBezTo>
                    <a:cubicBezTo>
                      <a:pt x="5" y="25"/>
                      <a:pt x="5" y="15"/>
                      <a:pt x="5" y="1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3"/>
                      <a:pt x="1" y="2"/>
                    </a:cubicBezTo>
                    <a:cubicBezTo>
                      <a:pt x="1" y="2"/>
                      <a:pt x="6" y="0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6"/>
                      <a:pt x="9" y="6"/>
                    </a:cubicBezTo>
                    <a:cubicBezTo>
                      <a:pt x="9" y="7"/>
                      <a:pt x="12" y="13"/>
                      <a:pt x="12" y="15"/>
                    </a:cubicBezTo>
                    <a:cubicBezTo>
                      <a:pt x="12" y="16"/>
                      <a:pt x="11" y="17"/>
                      <a:pt x="10" y="20"/>
                    </a:cubicBezTo>
                    <a:cubicBezTo>
                      <a:pt x="10" y="25"/>
                      <a:pt x="10" y="25"/>
                      <a:pt x="10" y="25"/>
                    </a:cubicBez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484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1" name="Freeform 196@|5FFC:3285793|FBC:16777215|LFC:0|LBC:16777215"/>
              <p:cNvSpPr>
                <a:spLocks/>
              </p:cNvSpPr>
              <p:nvPr/>
            </p:nvSpPr>
            <p:spPr bwMode="auto">
              <a:xfrm>
                <a:off x="908049" y="671513"/>
                <a:ext cx="301625" cy="868363"/>
              </a:xfrm>
              <a:custGeom>
                <a:avLst/>
                <a:gdLst>
                  <a:gd name="T0" fmla="*/ 2147483647 w 11"/>
                  <a:gd name="T1" fmla="*/ 2147483647 h 31"/>
                  <a:gd name="T2" fmla="*/ 2147483647 w 11"/>
                  <a:gd name="T3" fmla="*/ 2147483647 h 31"/>
                  <a:gd name="T4" fmla="*/ 2147483647 w 11"/>
                  <a:gd name="T5" fmla="*/ 2147483647 h 31"/>
                  <a:gd name="T6" fmla="*/ 2147483647 w 11"/>
                  <a:gd name="T7" fmla="*/ 2147483647 h 31"/>
                  <a:gd name="T8" fmla="*/ 2147483647 w 11"/>
                  <a:gd name="T9" fmla="*/ 2147483647 h 31"/>
                  <a:gd name="T10" fmla="*/ 2147483647 w 11"/>
                  <a:gd name="T11" fmla="*/ 2147483647 h 31"/>
                  <a:gd name="T12" fmla="*/ 2147483647 w 11"/>
                  <a:gd name="T13" fmla="*/ 2147483647 h 31"/>
                  <a:gd name="T14" fmla="*/ 2147483647 w 11"/>
                  <a:gd name="T15" fmla="*/ 2147483647 h 31"/>
                  <a:gd name="T16" fmla="*/ 2147483647 w 11"/>
                  <a:gd name="T17" fmla="*/ 2147483647 h 31"/>
                  <a:gd name="T18" fmla="*/ 2147483647 w 11"/>
                  <a:gd name="T19" fmla="*/ 2147483647 h 31"/>
                  <a:gd name="T20" fmla="*/ 2147483647 w 11"/>
                  <a:gd name="T21" fmla="*/ 2147483647 h 31"/>
                  <a:gd name="T22" fmla="*/ 2147483647 w 11"/>
                  <a:gd name="T23" fmla="*/ 2147483647 h 31"/>
                  <a:gd name="T24" fmla="*/ 2147483647 w 11"/>
                  <a:gd name="T25" fmla="*/ 2147483647 h 31"/>
                  <a:gd name="T26" fmla="*/ 2147483647 w 11"/>
                  <a:gd name="T27" fmla="*/ 2147483647 h 31"/>
                  <a:gd name="T28" fmla="*/ 2147483647 w 11"/>
                  <a:gd name="T29" fmla="*/ 2147483647 h 31"/>
                  <a:gd name="T30" fmla="*/ 2147483647 w 11"/>
                  <a:gd name="T31" fmla="*/ 2147483647 h 31"/>
                  <a:gd name="T32" fmla="*/ 2147483647 w 11"/>
                  <a:gd name="T33" fmla="*/ 2147483647 h 31"/>
                  <a:gd name="T34" fmla="*/ 2147483647 w 11"/>
                  <a:gd name="T35" fmla="*/ 2147483647 h 31"/>
                  <a:gd name="T36" fmla="*/ 2147483647 w 11"/>
                  <a:gd name="T37" fmla="*/ 2147483647 h 31"/>
                  <a:gd name="T38" fmla="*/ 2147483647 w 11"/>
                  <a:gd name="T39" fmla="*/ 784664011 h 31"/>
                  <a:gd name="T40" fmla="*/ 2147483647 w 11"/>
                  <a:gd name="T41" fmla="*/ 0 h 31"/>
                  <a:gd name="T42" fmla="*/ 751868864 w 11"/>
                  <a:gd name="T43" fmla="*/ 1569300011 h 31"/>
                  <a:gd name="T44" fmla="*/ 751868864 w 11"/>
                  <a:gd name="T45" fmla="*/ 2147483647 h 31"/>
                  <a:gd name="T46" fmla="*/ 2147483647 w 11"/>
                  <a:gd name="T47" fmla="*/ 2147483647 h 31"/>
                  <a:gd name="T48" fmla="*/ 2147483647 w 11"/>
                  <a:gd name="T49" fmla="*/ 2147483647 h 31"/>
                  <a:gd name="T50" fmla="*/ 2147483647 w 11"/>
                  <a:gd name="T51" fmla="*/ 2147483647 h 31"/>
                  <a:gd name="T52" fmla="*/ 2147483647 w 11"/>
                  <a:gd name="T53" fmla="*/ 2147483647 h 31"/>
                  <a:gd name="T54" fmla="*/ 2147483647 w 11"/>
                  <a:gd name="T55" fmla="*/ 2147483647 h 31"/>
                  <a:gd name="T56" fmla="*/ 2147483647 w 11"/>
                  <a:gd name="T57" fmla="*/ 2147483647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" h="31">
                    <a:moveTo>
                      <a:pt x="9" y="23"/>
                    </a:moveTo>
                    <a:cubicBezTo>
                      <a:pt x="9" y="22"/>
                      <a:pt x="11" y="17"/>
                      <a:pt x="11" y="17"/>
                    </a:cubicBezTo>
                    <a:cubicBezTo>
                      <a:pt x="11" y="17"/>
                      <a:pt x="9" y="20"/>
                      <a:pt x="9" y="21"/>
                    </a:cubicBezTo>
                    <a:cubicBezTo>
                      <a:pt x="9" y="23"/>
                      <a:pt x="6" y="25"/>
                      <a:pt x="6" y="25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1"/>
                      <a:pt x="6" y="18"/>
                      <a:pt x="6" y="18"/>
                    </a:cubicBezTo>
                    <a:cubicBezTo>
                      <a:pt x="6" y="19"/>
                      <a:pt x="7" y="20"/>
                      <a:pt x="7" y="20"/>
                    </a:cubicBezTo>
                    <a:cubicBezTo>
                      <a:pt x="6" y="19"/>
                      <a:pt x="7" y="16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3"/>
                      <a:pt x="7" y="15"/>
                      <a:pt x="7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9" y="14"/>
                      <a:pt x="8" y="13"/>
                    </a:cubicBezTo>
                    <a:cubicBezTo>
                      <a:pt x="8" y="13"/>
                      <a:pt x="3" y="9"/>
                      <a:pt x="3" y="9"/>
                    </a:cubicBezTo>
                    <a:cubicBezTo>
                      <a:pt x="4" y="9"/>
                      <a:pt x="6" y="11"/>
                      <a:pt x="6" y="11"/>
                    </a:cubicBezTo>
                    <a:cubicBezTo>
                      <a:pt x="5" y="10"/>
                      <a:pt x="3" y="7"/>
                      <a:pt x="3" y="7"/>
                    </a:cubicBezTo>
                    <a:cubicBezTo>
                      <a:pt x="3" y="7"/>
                      <a:pt x="5" y="5"/>
                      <a:pt x="6" y="5"/>
                    </a:cubicBezTo>
                    <a:cubicBezTo>
                      <a:pt x="7" y="4"/>
                      <a:pt x="7" y="6"/>
                      <a:pt x="8" y="7"/>
                    </a:cubicBezTo>
                    <a:cubicBezTo>
                      <a:pt x="8" y="7"/>
                      <a:pt x="9" y="7"/>
                      <a:pt x="10" y="8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9" y="6"/>
                      <a:pt x="9" y="1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" y="2"/>
                      <a:pt x="1" y="2"/>
                    </a:cubicBezTo>
                    <a:cubicBezTo>
                      <a:pt x="0" y="3"/>
                      <a:pt x="1" y="7"/>
                      <a:pt x="1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25"/>
                      <a:pt x="5" y="26"/>
                    </a:cubicBezTo>
                    <a:cubicBezTo>
                      <a:pt x="5" y="27"/>
                      <a:pt x="4" y="30"/>
                      <a:pt x="4" y="30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29"/>
                      <a:pt x="7" y="26"/>
                      <a:pt x="7" y="26"/>
                    </a:cubicBezTo>
                    <a:cubicBezTo>
                      <a:pt x="7" y="26"/>
                      <a:pt x="9" y="24"/>
                      <a:pt x="9" y="23"/>
                    </a:cubicBezTo>
                    <a:close/>
                  </a:path>
                </a:pathLst>
              </a:custGeom>
              <a:solidFill>
                <a:srgbClr val="212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2" name="Freeform 197@|5FFC:6245704|FBC:16777215|LFC:0|LBC:16777215"/>
              <p:cNvSpPr>
                <a:spLocks/>
              </p:cNvSpPr>
              <p:nvPr/>
            </p:nvSpPr>
            <p:spPr bwMode="auto">
              <a:xfrm>
                <a:off x="192087" y="503238"/>
                <a:ext cx="935037" cy="560388"/>
              </a:xfrm>
              <a:custGeom>
                <a:avLst/>
                <a:gdLst>
                  <a:gd name="T0" fmla="*/ 756307428 w 34"/>
                  <a:gd name="T1" fmla="*/ 2147483647 h 20"/>
                  <a:gd name="T2" fmla="*/ 2147483647 w 34"/>
                  <a:gd name="T3" fmla="*/ 2147483647 h 20"/>
                  <a:gd name="T4" fmla="*/ 2147483647 w 34"/>
                  <a:gd name="T5" fmla="*/ 2147483647 h 20"/>
                  <a:gd name="T6" fmla="*/ 2147483647 w 34"/>
                  <a:gd name="T7" fmla="*/ 2147483647 h 20"/>
                  <a:gd name="T8" fmla="*/ 2147483647 w 34"/>
                  <a:gd name="T9" fmla="*/ 2147483647 h 20"/>
                  <a:gd name="T10" fmla="*/ 2147483647 w 34"/>
                  <a:gd name="T11" fmla="*/ 0 h 20"/>
                  <a:gd name="T12" fmla="*/ 2147483647 w 34"/>
                  <a:gd name="T13" fmla="*/ 2147483647 h 20"/>
                  <a:gd name="T14" fmla="*/ 2147483647 w 34"/>
                  <a:gd name="T15" fmla="*/ 2147483647 h 20"/>
                  <a:gd name="T16" fmla="*/ 2147483647 w 34"/>
                  <a:gd name="T17" fmla="*/ 2147483647 h 20"/>
                  <a:gd name="T18" fmla="*/ 2147483647 w 34"/>
                  <a:gd name="T19" fmla="*/ 2147483647 h 20"/>
                  <a:gd name="T20" fmla="*/ 2147483647 w 34"/>
                  <a:gd name="T21" fmla="*/ 2147483647 h 20"/>
                  <a:gd name="T22" fmla="*/ 1512614855 w 34"/>
                  <a:gd name="T23" fmla="*/ 2147483647 h 20"/>
                  <a:gd name="T24" fmla="*/ 756307428 w 34"/>
                  <a:gd name="T25" fmla="*/ 2147483647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4" h="20">
                    <a:moveTo>
                      <a:pt x="1" y="16"/>
                    </a:moveTo>
                    <a:cubicBezTo>
                      <a:pt x="1" y="16"/>
                      <a:pt x="13" y="20"/>
                      <a:pt x="15" y="20"/>
                    </a:cubicBezTo>
                    <a:cubicBezTo>
                      <a:pt x="15" y="20"/>
                      <a:pt x="26" y="13"/>
                      <a:pt x="27" y="12"/>
                    </a:cubicBezTo>
                    <a:cubicBezTo>
                      <a:pt x="28" y="12"/>
                      <a:pt x="34" y="8"/>
                      <a:pt x="34" y="8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27" y="1"/>
                      <a:pt x="26" y="0"/>
                    </a:cubicBezTo>
                    <a:cubicBezTo>
                      <a:pt x="25" y="0"/>
                      <a:pt x="22" y="2"/>
                      <a:pt x="22" y="3"/>
                    </a:cubicBezTo>
                    <a:cubicBezTo>
                      <a:pt x="21" y="4"/>
                      <a:pt x="20" y="7"/>
                      <a:pt x="20" y="7"/>
                    </a:cubicBezTo>
                    <a:cubicBezTo>
                      <a:pt x="20" y="7"/>
                      <a:pt x="17" y="10"/>
                      <a:pt x="15" y="14"/>
                    </a:cubicBezTo>
                    <a:cubicBezTo>
                      <a:pt x="15" y="14"/>
                      <a:pt x="13" y="13"/>
                      <a:pt x="13" y="13"/>
                    </a:cubicBezTo>
                    <a:cubicBezTo>
                      <a:pt x="12" y="13"/>
                      <a:pt x="8" y="12"/>
                      <a:pt x="7" y="12"/>
                    </a:cubicBezTo>
                    <a:cubicBezTo>
                      <a:pt x="7" y="12"/>
                      <a:pt x="2" y="10"/>
                      <a:pt x="2" y="10"/>
                    </a:cubicBezTo>
                    <a:cubicBezTo>
                      <a:pt x="2" y="10"/>
                      <a:pt x="0" y="12"/>
                      <a:pt x="1" y="16"/>
                    </a:cubicBezTo>
                    <a:close/>
                  </a:path>
                </a:pathLst>
              </a:custGeom>
              <a:solidFill>
                <a:srgbClr val="484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3" name="Freeform 198@|5FFC:3285793|FBC:16777215|LFC:0|LBC:16777215"/>
              <p:cNvSpPr>
                <a:spLocks/>
              </p:cNvSpPr>
              <p:nvPr/>
            </p:nvSpPr>
            <p:spPr bwMode="auto">
              <a:xfrm>
                <a:off x="219074" y="503238"/>
                <a:ext cx="825500" cy="531813"/>
              </a:xfrm>
              <a:custGeom>
                <a:avLst/>
                <a:gdLst>
                  <a:gd name="T0" fmla="*/ 2147483647 w 30"/>
                  <a:gd name="T1" fmla="*/ 2147483647 h 19"/>
                  <a:gd name="T2" fmla="*/ 2147483647 w 30"/>
                  <a:gd name="T3" fmla="*/ 0 h 19"/>
                  <a:gd name="T4" fmla="*/ 2147483647 w 30"/>
                  <a:gd name="T5" fmla="*/ 2147483647 h 19"/>
                  <a:gd name="T6" fmla="*/ 2147483647 w 30"/>
                  <a:gd name="T7" fmla="*/ 2147483647 h 19"/>
                  <a:gd name="T8" fmla="*/ 2147483647 w 30"/>
                  <a:gd name="T9" fmla="*/ 2147483647 h 19"/>
                  <a:gd name="T10" fmla="*/ 2147483647 w 30"/>
                  <a:gd name="T11" fmla="*/ 2147483647 h 19"/>
                  <a:gd name="T12" fmla="*/ 2147483647 w 30"/>
                  <a:gd name="T13" fmla="*/ 2147483647 h 19"/>
                  <a:gd name="T14" fmla="*/ 757176117 w 30"/>
                  <a:gd name="T15" fmla="*/ 2147483647 h 19"/>
                  <a:gd name="T16" fmla="*/ 0 w 30"/>
                  <a:gd name="T17" fmla="*/ 2147483647 h 19"/>
                  <a:gd name="T18" fmla="*/ 2147483647 w 30"/>
                  <a:gd name="T19" fmla="*/ 2147483647 h 19"/>
                  <a:gd name="T20" fmla="*/ 2147483647 w 30"/>
                  <a:gd name="T21" fmla="*/ 2147483647 h 19"/>
                  <a:gd name="T22" fmla="*/ 2147483647 w 30"/>
                  <a:gd name="T23" fmla="*/ 2147483647 h 19"/>
                  <a:gd name="T24" fmla="*/ 2147483647 w 30"/>
                  <a:gd name="T25" fmla="*/ 2147483647 h 19"/>
                  <a:gd name="T26" fmla="*/ 2147483647 w 30"/>
                  <a:gd name="T27" fmla="*/ 2147483647 h 19"/>
                  <a:gd name="T28" fmla="*/ 2147483647 w 30"/>
                  <a:gd name="T29" fmla="*/ 2147483647 h 19"/>
                  <a:gd name="T30" fmla="*/ 2147483647 w 30"/>
                  <a:gd name="T31" fmla="*/ 2147483647 h 19"/>
                  <a:gd name="T32" fmla="*/ 2147483647 w 30"/>
                  <a:gd name="T33" fmla="*/ 2147483647 h 19"/>
                  <a:gd name="T34" fmla="*/ 2147483647 w 30"/>
                  <a:gd name="T35" fmla="*/ 2147483647 h 19"/>
                  <a:gd name="T36" fmla="*/ 2147483647 w 30"/>
                  <a:gd name="T37" fmla="*/ 2147483647 h 19"/>
                  <a:gd name="T38" fmla="*/ 2147483647 w 30"/>
                  <a:gd name="T39" fmla="*/ 2147483647 h 19"/>
                  <a:gd name="T40" fmla="*/ 2147483647 w 30"/>
                  <a:gd name="T41" fmla="*/ 2147483647 h 19"/>
                  <a:gd name="T42" fmla="*/ 2147483647 w 30"/>
                  <a:gd name="T43" fmla="*/ 2147483647 h 19"/>
                  <a:gd name="T44" fmla="*/ 2147483647 w 30"/>
                  <a:gd name="T45" fmla="*/ 2147483647 h 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" h="19">
                    <a:moveTo>
                      <a:pt x="30" y="4"/>
                    </a:moveTo>
                    <a:cubicBezTo>
                      <a:pt x="28" y="2"/>
                      <a:pt x="25" y="1"/>
                      <a:pt x="25" y="0"/>
                    </a:cubicBezTo>
                    <a:cubicBezTo>
                      <a:pt x="24" y="0"/>
                      <a:pt x="21" y="2"/>
                      <a:pt x="21" y="3"/>
                    </a:cubicBezTo>
                    <a:cubicBezTo>
                      <a:pt x="20" y="4"/>
                      <a:pt x="19" y="7"/>
                      <a:pt x="19" y="7"/>
                    </a:cubicBezTo>
                    <a:cubicBezTo>
                      <a:pt x="19" y="7"/>
                      <a:pt x="16" y="10"/>
                      <a:pt x="14" y="14"/>
                    </a:cubicBezTo>
                    <a:cubicBezTo>
                      <a:pt x="14" y="14"/>
                      <a:pt x="12" y="13"/>
                      <a:pt x="12" y="13"/>
                    </a:cubicBezTo>
                    <a:cubicBezTo>
                      <a:pt x="11" y="13"/>
                      <a:pt x="7" y="12"/>
                      <a:pt x="6" y="12"/>
                    </a:cubicBezTo>
                    <a:cubicBezTo>
                      <a:pt x="6" y="12"/>
                      <a:pt x="1" y="10"/>
                      <a:pt x="1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2" y="12"/>
                      <a:pt x="4" y="13"/>
                      <a:pt x="5" y="15"/>
                    </a:cubicBezTo>
                    <a:cubicBezTo>
                      <a:pt x="5" y="15"/>
                      <a:pt x="12" y="19"/>
                      <a:pt x="13" y="1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3" y="18"/>
                      <a:pt x="14" y="19"/>
                    </a:cubicBezTo>
                    <a:cubicBezTo>
                      <a:pt x="14" y="19"/>
                      <a:pt x="14" y="16"/>
                      <a:pt x="15" y="15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4"/>
                      <a:pt x="16" y="13"/>
                    </a:cubicBezTo>
                    <a:cubicBezTo>
                      <a:pt x="16" y="13"/>
                      <a:pt x="16" y="14"/>
                      <a:pt x="17" y="14"/>
                    </a:cubicBezTo>
                    <a:cubicBezTo>
                      <a:pt x="17" y="14"/>
                      <a:pt x="17" y="15"/>
                      <a:pt x="17" y="15"/>
                    </a:cubicBezTo>
                    <a:cubicBezTo>
                      <a:pt x="18" y="15"/>
                      <a:pt x="18" y="12"/>
                      <a:pt x="19" y="12"/>
                    </a:cubicBezTo>
                    <a:cubicBezTo>
                      <a:pt x="19" y="11"/>
                      <a:pt x="20" y="10"/>
                      <a:pt x="20" y="10"/>
                    </a:cubicBezTo>
                    <a:cubicBezTo>
                      <a:pt x="21" y="10"/>
                      <a:pt x="26" y="5"/>
                      <a:pt x="28" y="5"/>
                    </a:cubicBezTo>
                    <a:cubicBezTo>
                      <a:pt x="29" y="5"/>
                      <a:pt x="29" y="4"/>
                      <a:pt x="30" y="4"/>
                    </a:cubicBezTo>
                    <a:close/>
                  </a:path>
                </a:pathLst>
              </a:custGeom>
              <a:solidFill>
                <a:srgbClr val="212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4" name="Freeform 199@|5FFC:0|FBC:16777215|LFC:0|LBC:16777215"/>
              <p:cNvSpPr>
                <a:spLocks/>
              </p:cNvSpPr>
              <p:nvPr/>
            </p:nvSpPr>
            <p:spPr bwMode="auto">
              <a:xfrm>
                <a:off x="908049" y="474663"/>
                <a:ext cx="274637" cy="225425"/>
              </a:xfrm>
              <a:custGeom>
                <a:avLst/>
                <a:gdLst>
                  <a:gd name="T0" fmla="*/ 0 w 10"/>
                  <a:gd name="T1" fmla="*/ 794003206 h 8"/>
                  <a:gd name="T2" fmla="*/ 2147483647 w 10"/>
                  <a:gd name="T3" fmla="*/ 2147483647 h 8"/>
                  <a:gd name="T4" fmla="*/ 2147483647 w 10"/>
                  <a:gd name="T5" fmla="*/ 2147483647 h 8"/>
                  <a:gd name="T6" fmla="*/ 2147483647 w 10"/>
                  <a:gd name="T7" fmla="*/ 2147483647 h 8"/>
                  <a:gd name="T8" fmla="*/ 2147483647 w 10"/>
                  <a:gd name="T9" fmla="*/ 2147483647 h 8"/>
                  <a:gd name="T10" fmla="*/ 0 w 10"/>
                  <a:gd name="T11" fmla="*/ 0 h 8"/>
                  <a:gd name="T12" fmla="*/ 0 w 10"/>
                  <a:gd name="T13" fmla="*/ 794003206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0" y="1"/>
                    </a:moveTo>
                    <a:cubicBezTo>
                      <a:pt x="0" y="1"/>
                      <a:pt x="3" y="4"/>
                      <a:pt x="4" y="5"/>
                    </a:cubicBezTo>
                    <a:cubicBezTo>
                      <a:pt x="4" y="5"/>
                      <a:pt x="7" y="8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10" y="6"/>
                      <a:pt x="6" y="4"/>
                      <a:pt x="4" y="3"/>
                    </a:cubicBezTo>
                    <a:cubicBezTo>
                      <a:pt x="3" y="1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Freeform 200@|5FFC:15262707|FBC:16777215|LFC:0|LBC:16777215"/>
              <p:cNvSpPr>
                <a:spLocks/>
              </p:cNvSpPr>
              <p:nvPr/>
            </p:nvSpPr>
            <p:spPr bwMode="auto">
              <a:xfrm>
                <a:off x="908049" y="166688"/>
                <a:ext cx="1127125" cy="673100"/>
              </a:xfrm>
              <a:custGeom>
                <a:avLst/>
                <a:gdLst>
                  <a:gd name="T0" fmla="*/ 0 w 41"/>
                  <a:gd name="T1" fmla="*/ 2147483647 h 24"/>
                  <a:gd name="T2" fmla="*/ 2147483647 w 41"/>
                  <a:gd name="T3" fmla="*/ 2147483647 h 24"/>
                  <a:gd name="T4" fmla="*/ 2147483647 w 41"/>
                  <a:gd name="T5" fmla="*/ 2147483647 h 24"/>
                  <a:gd name="T6" fmla="*/ 2147483647 w 41"/>
                  <a:gd name="T7" fmla="*/ 2147483647 h 24"/>
                  <a:gd name="T8" fmla="*/ 2147483647 w 41"/>
                  <a:gd name="T9" fmla="*/ 2147483647 h 24"/>
                  <a:gd name="T10" fmla="*/ 2147483647 w 41"/>
                  <a:gd name="T11" fmla="*/ 2147483647 h 24"/>
                  <a:gd name="T12" fmla="*/ 2147483647 w 41"/>
                  <a:gd name="T13" fmla="*/ 2147483647 h 24"/>
                  <a:gd name="T14" fmla="*/ 2147483647 w 41"/>
                  <a:gd name="T15" fmla="*/ 2147483647 h 24"/>
                  <a:gd name="T16" fmla="*/ 2147483647 w 41"/>
                  <a:gd name="T17" fmla="*/ 2147483647 h 24"/>
                  <a:gd name="T18" fmla="*/ 2147483647 w 41"/>
                  <a:gd name="T19" fmla="*/ 2147483647 h 24"/>
                  <a:gd name="T20" fmla="*/ 2147483647 w 41"/>
                  <a:gd name="T21" fmla="*/ 2147483647 h 24"/>
                  <a:gd name="T22" fmla="*/ 2147483647 w 41"/>
                  <a:gd name="T23" fmla="*/ 2147483647 h 24"/>
                  <a:gd name="T24" fmla="*/ 2147483647 w 41"/>
                  <a:gd name="T25" fmla="*/ 2147483647 h 24"/>
                  <a:gd name="T26" fmla="*/ 2147483647 w 41"/>
                  <a:gd name="T27" fmla="*/ 2147483647 h 24"/>
                  <a:gd name="T28" fmla="*/ 2147483647 w 41"/>
                  <a:gd name="T29" fmla="*/ 2147483647 h 24"/>
                  <a:gd name="T30" fmla="*/ 2147483647 w 41"/>
                  <a:gd name="T31" fmla="*/ 2147483647 h 24"/>
                  <a:gd name="T32" fmla="*/ 2147483647 w 41"/>
                  <a:gd name="T33" fmla="*/ 2147483647 h 24"/>
                  <a:gd name="T34" fmla="*/ 2147483647 w 41"/>
                  <a:gd name="T35" fmla="*/ 2147483647 h 24"/>
                  <a:gd name="T36" fmla="*/ 2147483647 w 41"/>
                  <a:gd name="T37" fmla="*/ 2147483647 h 24"/>
                  <a:gd name="T38" fmla="*/ 2147483647 w 41"/>
                  <a:gd name="T39" fmla="*/ 1573146883 h 24"/>
                  <a:gd name="T40" fmla="*/ 2147483647 w 41"/>
                  <a:gd name="T41" fmla="*/ 1573146883 h 24"/>
                  <a:gd name="T42" fmla="*/ 2147483647 w 41"/>
                  <a:gd name="T43" fmla="*/ 786573442 h 24"/>
                  <a:gd name="T44" fmla="*/ 2147483647 w 41"/>
                  <a:gd name="T45" fmla="*/ 786573442 h 24"/>
                  <a:gd name="T46" fmla="*/ 2147483647 w 41"/>
                  <a:gd name="T47" fmla="*/ 1573146883 h 24"/>
                  <a:gd name="T48" fmla="*/ 2147483647 w 41"/>
                  <a:gd name="T49" fmla="*/ 2147483647 h 24"/>
                  <a:gd name="T50" fmla="*/ 2147483647 w 41"/>
                  <a:gd name="T51" fmla="*/ 2147483647 h 24"/>
                  <a:gd name="T52" fmla="*/ 2147483647 w 41"/>
                  <a:gd name="T53" fmla="*/ 2147483647 h 24"/>
                  <a:gd name="T54" fmla="*/ 2147483647 w 41"/>
                  <a:gd name="T55" fmla="*/ 2147483647 h 24"/>
                  <a:gd name="T56" fmla="*/ 2147483647 w 41"/>
                  <a:gd name="T57" fmla="*/ 2147483647 h 24"/>
                  <a:gd name="T58" fmla="*/ 755751058 w 41"/>
                  <a:gd name="T59" fmla="*/ 2147483647 h 24"/>
                  <a:gd name="T60" fmla="*/ 0 w 41"/>
                  <a:gd name="T61" fmla="*/ 2147483647 h 2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41" h="24">
                    <a:moveTo>
                      <a:pt x="0" y="11"/>
                    </a:moveTo>
                    <a:cubicBezTo>
                      <a:pt x="0" y="11"/>
                      <a:pt x="8" y="15"/>
                      <a:pt x="8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6" y="23"/>
                      <a:pt x="10" y="24"/>
                    </a:cubicBezTo>
                    <a:cubicBezTo>
                      <a:pt x="14" y="24"/>
                      <a:pt x="11" y="24"/>
                      <a:pt x="11" y="24"/>
                    </a:cubicBezTo>
                    <a:cubicBezTo>
                      <a:pt x="11" y="24"/>
                      <a:pt x="11" y="20"/>
                      <a:pt x="11" y="20"/>
                    </a:cubicBezTo>
                    <a:cubicBezTo>
                      <a:pt x="11" y="20"/>
                      <a:pt x="13" y="18"/>
                      <a:pt x="13" y="17"/>
                    </a:cubicBezTo>
                    <a:cubicBezTo>
                      <a:pt x="14" y="17"/>
                      <a:pt x="21" y="10"/>
                      <a:pt x="21" y="9"/>
                    </a:cubicBezTo>
                    <a:cubicBezTo>
                      <a:pt x="21" y="9"/>
                      <a:pt x="23" y="8"/>
                      <a:pt x="25" y="8"/>
                    </a:cubicBezTo>
                    <a:cubicBezTo>
                      <a:pt x="26" y="8"/>
                      <a:pt x="35" y="8"/>
                      <a:pt x="36" y="7"/>
                    </a:cubicBezTo>
                    <a:cubicBezTo>
                      <a:pt x="38" y="7"/>
                      <a:pt x="39" y="8"/>
                      <a:pt x="40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41" y="6"/>
                      <a:pt x="41" y="5"/>
                    </a:cubicBezTo>
                    <a:cubicBezTo>
                      <a:pt x="41" y="5"/>
                      <a:pt x="40" y="3"/>
                      <a:pt x="40" y="3"/>
                    </a:cubicBezTo>
                    <a:cubicBezTo>
                      <a:pt x="40" y="3"/>
                      <a:pt x="37" y="3"/>
                      <a:pt x="37" y="3"/>
                    </a:cubicBezTo>
                    <a:cubicBezTo>
                      <a:pt x="36" y="3"/>
                      <a:pt x="32" y="3"/>
                      <a:pt x="32" y="3"/>
                    </a:cubicBezTo>
                    <a:cubicBezTo>
                      <a:pt x="31" y="3"/>
                      <a:pt x="26" y="4"/>
                      <a:pt x="25" y="3"/>
                    </a:cubicBezTo>
                    <a:cubicBezTo>
                      <a:pt x="25" y="3"/>
                      <a:pt x="24" y="3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0" y="0"/>
                      <a:pt x="18" y="1"/>
                      <a:pt x="18" y="1"/>
                    </a:cubicBezTo>
                    <a:cubicBezTo>
                      <a:pt x="18" y="1"/>
                      <a:pt x="14" y="2"/>
                      <a:pt x="14" y="2"/>
                    </a:cubicBezTo>
                    <a:cubicBezTo>
                      <a:pt x="14" y="2"/>
                      <a:pt x="8" y="3"/>
                      <a:pt x="8" y="4"/>
                    </a:cubicBezTo>
                    <a:cubicBezTo>
                      <a:pt x="8" y="4"/>
                      <a:pt x="7" y="7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6" y="8"/>
                      <a:pt x="5" y="8"/>
                    </a:cubicBezTo>
                    <a:cubicBezTo>
                      <a:pt x="5" y="9"/>
                      <a:pt x="4" y="10"/>
                      <a:pt x="4" y="9"/>
                    </a:cubicBezTo>
                    <a:cubicBezTo>
                      <a:pt x="3" y="9"/>
                      <a:pt x="2" y="9"/>
                      <a:pt x="1" y="10"/>
                    </a:cubicBezTo>
                    <a:cubicBezTo>
                      <a:pt x="1" y="10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F3E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Freeform 201@|5FFC:13026263|FBC:16777215|LFC:0|LBC:16777215"/>
              <p:cNvSpPr>
                <a:spLocks/>
              </p:cNvSpPr>
              <p:nvPr/>
            </p:nvSpPr>
            <p:spPr bwMode="auto">
              <a:xfrm>
                <a:off x="1182687" y="700088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7C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Rectangle 202@|1FFC:13026263|FBC:16777215|LFC:0|LBC:16777215"/>
              <p:cNvSpPr>
                <a:spLocks noChangeArrowheads="1"/>
              </p:cNvSpPr>
              <p:nvPr/>
            </p:nvSpPr>
            <p:spPr bwMode="auto">
              <a:xfrm>
                <a:off x="1843087" y="307975"/>
                <a:ext cx="1587" cy="1588"/>
              </a:xfrm>
              <a:prstGeom prst="rect">
                <a:avLst/>
              </a:prstGeom>
              <a:solidFill>
                <a:srgbClr val="D7C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8" name="Freeform 203@|5FFC:13026263|FBC:16777215|LFC:0|LBC:16777215"/>
              <p:cNvSpPr>
                <a:spLocks/>
              </p:cNvSpPr>
              <p:nvPr/>
            </p:nvSpPr>
            <p:spPr bwMode="auto">
              <a:xfrm>
                <a:off x="1898649" y="279400"/>
                <a:ext cx="26987" cy="28575"/>
              </a:xfrm>
              <a:custGeom>
                <a:avLst/>
                <a:gdLst>
                  <a:gd name="T0" fmla="*/ 0 w 1"/>
                  <a:gd name="T1" fmla="*/ 816530625 h 1"/>
                  <a:gd name="T2" fmla="*/ 728298169 w 1"/>
                  <a:gd name="T3" fmla="*/ 0 h 1"/>
                  <a:gd name="T4" fmla="*/ 0 w 1"/>
                  <a:gd name="T5" fmla="*/ 816530625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D7C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" name="Freeform 204@|5FFC:13026263|FBC:16777215|LFC:0|LBC:16777215"/>
              <p:cNvSpPr>
                <a:spLocks noEditPoints="1"/>
              </p:cNvSpPr>
              <p:nvPr/>
            </p:nvSpPr>
            <p:spPr bwMode="auto">
              <a:xfrm>
                <a:off x="908049" y="195263"/>
                <a:ext cx="1017587" cy="504825"/>
              </a:xfrm>
              <a:custGeom>
                <a:avLst/>
                <a:gdLst>
                  <a:gd name="T0" fmla="*/ 2147483647 w 37"/>
                  <a:gd name="T1" fmla="*/ 2147483647 h 18"/>
                  <a:gd name="T2" fmla="*/ 2147483647 w 37"/>
                  <a:gd name="T3" fmla="*/ 2147483647 h 18"/>
                  <a:gd name="T4" fmla="*/ 2147483647 w 37"/>
                  <a:gd name="T5" fmla="*/ 2147483647 h 18"/>
                  <a:gd name="T6" fmla="*/ 2147483647 w 37"/>
                  <a:gd name="T7" fmla="*/ 2147483647 h 18"/>
                  <a:gd name="T8" fmla="*/ 2147483647 w 37"/>
                  <a:gd name="T9" fmla="*/ 2147483647 h 18"/>
                  <a:gd name="T10" fmla="*/ 2147483647 w 37"/>
                  <a:gd name="T11" fmla="*/ 2147483647 h 18"/>
                  <a:gd name="T12" fmla="*/ 2147483647 w 37"/>
                  <a:gd name="T13" fmla="*/ 2147483647 h 18"/>
                  <a:gd name="T14" fmla="*/ 2147483647 w 37"/>
                  <a:gd name="T15" fmla="*/ 2147483647 h 18"/>
                  <a:gd name="T16" fmla="*/ 2147483647 w 37"/>
                  <a:gd name="T17" fmla="*/ 2147483647 h 18"/>
                  <a:gd name="T18" fmla="*/ 2147483647 w 37"/>
                  <a:gd name="T19" fmla="*/ 2147483647 h 18"/>
                  <a:gd name="T20" fmla="*/ 2147483647 w 37"/>
                  <a:gd name="T21" fmla="*/ 2147483647 h 18"/>
                  <a:gd name="T22" fmla="*/ 2147483647 w 37"/>
                  <a:gd name="T23" fmla="*/ 2147483647 h 18"/>
                  <a:gd name="T24" fmla="*/ 2147483647 w 37"/>
                  <a:gd name="T25" fmla="*/ 2147483647 h 18"/>
                  <a:gd name="T26" fmla="*/ 2147483647 w 37"/>
                  <a:gd name="T27" fmla="*/ 2147483647 h 18"/>
                  <a:gd name="T28" fmla="*/ 2147483647 w 37"/>
                  <a:gd name="T29" fmla="*/ 2147483647 h 18"/>
                  <a:gd name="T30" fmla="*/ 2147483647 w 37"/>
                  <a:gd name="T31" fmla="*/ 1573146883 h 18"/>
                  <a:gd name="T32" fmla="*/ 2147483647 w 37"/>
                  <a:gd name="T33" fmla="*/ 0 h 18"/>
                  <a:gd name="T34" fmla="*/ 2147483647 w 37"/>
                  <a:gd name="T35" fmla="*/ 1573146883 h 18"/>
                  <a:gd name="T36" fmla="*/ 2147483647 w 37"/>
                  <a:gd name="T37" fmla="*/ 1573146883 h 18"/>
                  <a:gd name="T38" fmla="*/ 2147483647 w 37"/>
                  <a:gd name="T39" fmla="*/ 1573146883 h 18"/>
                  <a:gd name="T40" fmla="*/ 2147483647 w 37"/>
                  <a:gd name="T41" fmla="*/ 2147483647 h 18"/>
                  <a:gd name="T42" fmla="*/ 2147483647 w 37"/>
                  <a:gd name="T43" fmla="*/ 2147483647 h 18"/>
                  <a:gd name="T44" fmla="*/ 2147483647 w 37"/>
                  <a:gd name="T45" fmla="*/ 2147483647 h 18"/>
                  <a:gd name="T46" fmla="*/ 2147483647 w 37"/>
                  <a:gd name="T47" fmla="*/ 2147483647 h 18"/>
                  <a:gd name="T48" fmla="*/ 2147483647 w 37"/>
                  <a:gd name="T49" fmla="*/ 2147483647 h 18"/>
                  <a:gd name="T50" fmla="*/ 2147483647 w 37"/>
                  <a:gd name="T51" fmla="*/ 2147483647 h 18"/>
                  <a:gd name="T52" fmla="*/ 2147483647 w 37"/>
                  <a:gd name="T53" fmla="*/ 2147483647 h 18"/>
                  <a:gd name="T54" fmla="*/ 2147483647 w 37"/>
                  <a:gd name="T55" fmla="*/ 2147483647 h 18"/>
                  <a:gd name="T56" fmla="*/ 2147483647 w 37"/>
                  <a:gd name="T57" fmla="*/ 2147483647 h 18"/>
                  <a:gd name="T58" fmla="*/ 2147483647 w 37"/>
                  <a:gd name="T59" fmla="*/ 2147483647 h 18"/>
                  <a:gd name="T60" fmla="*/ 2147483647 w 37"/>
                  <a:gd name="T61" fmla="*/ 2147483647 h 18"/>
                  <a:gd name="T62" fmla="*/ 2147483647 w 37"/>
                  <a:gd name="T63" fmla="*/ 2147483647 h 18"/>
                  <a:gd name="T64" fmla="*/ 756369667 w 37"/>
                  <a:gd name="T65" fmla="*/ 2147483647 h 18"/>
                  <a:gd name="T66" fmla="*/ 0 w 37"/>
                  <a:gd name="T67" fmla="*/ 2147483647 h 18"/>
                  <a:gd name="T68" fmla="*/ 2147483647 w 37"/>
                  <a:gd name="T69" fmla="*/ 2147483647 h 18"/>
                  <a:gd name="T70" fmla="*/ 2147483647 w 37"/>
                  <a:gd name="T71" fmla="*/ 2147483647 h 18"/>
                  <a:gd name="T72" fmla="*/ 2147483647 w 37"/>
                  <a:gd name="T73" fmla="*/ 2147483647 h 18"/>
                  <a:gd name="T74" fmla="*/ 2147483647 w 37"/>
                  <a:gd name="T75" fmla="*/ 2147483647 h 18"/>
                  <a:gd name="T76" fmla="*/ 2147483647 w 37"/>
                  <a:gd name="T77" fmla="*/ 2147483647 h 18"/>
                  <a:gd name="T78" fmla="*/ 2147483647 w 37"/>
                  <a:gd name="T79" fmla="*/ 2147483647 h 18"/>
                  <a:gd name="T80" fmla="*/ 2147483647 w 37"/>
                  <a:gd name="T81" fmla="*/ 2147483647 h 18"/>
                  <a:gd name="T82" fmla="*/ 2147483647 w 37"/>
                  <a:gd name="T83" fmla="*/ 2147483647 h 18"/>
                  <a:gd name="T84" fmla="*/ 2147483647 w 37"/>
                  <a:gd name="T85" fmla="*/ 2147483647 h 18"/>
                  <a:gd name="T86" fmla="*/ 2147483647 w 37"/>
                  <a:gd name="T87" fmla="*/ 2147483647 h 18"/>
                  <a:gd name="T88" fmla="*/ 2147483647 w 37"/>
                  <a:gd name="T89" fmla="*/ 2147483647 h 18"/>
                  <a:gd name="T90" fmla="*/ 2147483647 w 37"/>
                  <a:gd name="T91" fmla="*/ 2147483647 h 18"/>
                  <a:gd name="T92" fmla="*/ 2147483647 w 37"/>
                  <a:gd name="T93" fmla="*/ 2147483647 h 18"/>
                  <a:gd name="T94" fmla="*/ 2147483647 w 37"/>
                  <a:gd name="T95" fmla="*/ 2147483647 h 18"/>
                  <a:gd name="T96" fmla="*/ 2147483647 w 37"/>
                  <a:gd name="T97" fmla="*/ 2147483647 h 18"/>
                  <a:gd name="T98" fmla="*/ 2147483647 w 37"/>
                  <a:gd name="T99" fmla="*/ 2147483647 h 18"/>
                  <a:gd name="T100" fmla="*/ 2147483647 w 37"/>
                  <a:gd name="T101" fmla="*/ 2147483647 h 18"/>
                  <a:gd name="T102" fmla="*/ 2147483647 w 37"/>
                  <a:gd name="T103" fmla="*/ 2147483647 h 18"/>
                  <a:gd name="T104" fmla="*/ 2147483647 w 37"/>
                  <a:gd name="T105" fmla="*/ 2147483647 h 18"/>
                  <a:gd name="T106" fmla="*/ 2147483647 w 37"/>
                  <a:gd name="T107" fmla="*/ 1573146883 h 18"/>
                  <a:gd name="T108" fmla="*/ 2147483647 w 37"/>
                  <a:gd name="T109" fmla="*/ 1573146883 h 1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7" h="18">
                    <a:moveTo>
                      <a:pt x="37" y="6"/>
                    </a:moveTo>
                    <a:cubicBezTo>
                      <a:pt x="36" y="6"/>
                      <a:pt x="35" y="6"/>
                      <a:pt x="35" y="6"/>
                    </a:cubicBezTo>
                    <a:cubicBezTo>
                      <a:pt x="35" y="5"/>
                      <a:pt x="36" y="4"/>
                      <a:pt x="36" y="4"/>
                    </a:cubicBezTo>
                    <a:cubicBezTo>
                      <a:pt x="35" y="5"/>
                      <a:pt x="33" y="5"/>
                      <a:pt x="33" y="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5"/>
                      <a:pt x="32" y="6"/>
                      <a:pt x="32" y="6"/>
                    </a:cubicBezTo>
                    <a:cubicBezTo>
                      <a:pt x="31" y="6"/>
                      <a:pt x="32" y="3"/>
                      <a:pt x="32" y="3"/>
                    </a:cubicBezTo>
                    <a:cubicBezTo>
                      <a:pt x="32" y="3"/>
                      <a:pt x="32" y="3"/>
                      <a:pt x="31" y="3"/>
                    </a:cubicBezTo>
                    <a:cubicBezTo>
                      <a:pt x="31" y="4"/>
                      <a:pt x="31" y="6"/>
                      <a:pt x="31" y="6"/>
                    </a:cubicBezTo>
                    <a:cubicBezTo>
                      <a:pt x="31" y="6"/>
                      <a:pt x="30" y="5"/>
                      <a:pt x="30" y="5"/>
                    </a:cubicBezTo>
                    <a:cubicBezTo>
                      <a:pt x="29" y="4"/>
                      <a:pt x="30" y="3"/>
                      <a:pt x="30" y="3"/>
                    </a:cubicBezTo>
                    <a:cubicBezTo>
                      <a:pt x="29" y="3"/>
                      <a:pt x="28" y="4"/>
                      <a:pt x="28" y="4"/>
                    </a:cubicBezTo>
                    <a:cubicBezTo>
                      <a:pt x="27" y="4"/>
                      <a:pt x="24" y="3"/>
                      <a:pt x="24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20" y="0"/>
                      <a:pt x="20" y="0"/>
                    </a:cubicBezTo>
                    <a:cubicBezTo>
                      <a:pt x="18" y="0"/>
                      <a:pt x="17" y="1"/>
                      <a:pt x="16" y="2"/>
                    </a:cubicBezTo>
                    <a:cubicBezTo>
                      <a:pt x="16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0" y="5"/>
                      <a:pt x="10" y="5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8" y="4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5" y="8"/>
                      <a:pt x="4" y="9"/>
                      <a:pt x="4" y="8"/>
                    </a:cubicBezTo>
                    <a:cubicBezTo>
                      <a:pt x="3" y="8"/>
                      <a:pt x="2" y="8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0"/>
                      <a:pt x="8" y="14"/>
                      <a:pt x="8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5"/>
                      <a:pt x="9" y="12"/>
                      <a:pt x="9" y="12"/>
                    </a:cubicBezTo>
                    <a:cubicBezTo>
                      <a:pt x="9" y="12"/>
                      <a:pt x="10" y="14"/>
                      <a:pt x="10" y="15"/>
                    </a:cubicBezTo>
                    <a:cubicBezTo>
                      <a:pt x="10" y="15"/>
                      <a:pt x="10" y="18"/>
                      <a:pt x="10" y="18"/>
                    </a:cubicBezTo>
                    <a:cubicBezTo>
                      <a:pt x="10" y="17"/>
                      <a:pt x="12" y="15"/>
                      <a:pt x="12" y="15"/>
                    </a:cubicBezTo>
                    <a:cubicBezTo>
                      <a:pt x="12" y="15"/>
                      <a:pt x="13" y="10"/>
                      <a:pt x="13" y="10"/>
                    </a:cubicBezTo>
                    <a:cubicBezTo>
                      <a:pt x="10" y="10"/>
                      <a:pt x="4" y="9"/>
                      <a:pt x="4" y="9"/>
                    </a:cubicBezTo>
                    <a:cubicBezTo>
                      <a:pt x="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8" y="9"/>
                      <a:pt x="6" y="8"/>
                      <a:pt x="6" y="8"/>
                    </a:cubicBezTo>
                    <a:cubicBezTo>
                      <a:pt x="7" y="9"/>
                      <a:pt x="17" y="8"/>
                      <a:pt x="17" y="8"/>
                    </a:cubicBezTo>
                    <a:cubicBezTo>
                      <a:pt x="14" y="6"/>
                      <a:pt x="9" y="7"/>
                      <a:pt x="9" y="7"/>
                    </a:cubicBezTo>
                    <a:cubicBezTo>
                      <a:pt x="9" y="7"/>
                      <a:pt x="13" y="6"/>
                      <a:pt x="15" y="6"/>
                    </a:cubicBezTo>
                    <a:cubicBezTo>
                      <a:pt x="16" y="7"/>
                      <a:pt x="21" y="7"/>
                      <a:pt x="21" y="7"/>
                    </a:cubicBezTo>
                    <a:cubicBezTo>
                      <a:pt x="23" y="7"/>
                      <a:pt x="28" y="7"/>
                      <a:pt x="32" y="7"/>
                    </a:cubicBezTo>
                    <a:cubicBezTo>
                      <a:pt x="34" y="7"/>
                      <a:pt x="36" y="7"/>
                      <a:pt x="36" y="6"/>
                    </a:cubicBezTo>
                    <a:cubicBezTo>
                      <a:pt x="37" y="6"/>
                      <a:pt x="37" y="6"/>
                      <a:pt x="37" y="6"/>
                    </a:cubicBezTo>
                    <a:close/>
                    <a:moveTo>
                      <a:pt x="14" y="2"/>
                    </a:moveTo>
                    <a:cubicBezTo>
                      <a:pt x="14" y="2"/>
                      <a:pt x="14" y="2"/>
                      <a:pt x="14" y="2"/>
                    </a:cubicBezTo>
                    <a:close/>
                  </a:path>
                </a:pathLst>
              </a:custGeom>
              <a:solidFill>
                <a:srgbClr val="D7C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7" name="TextBox 13"/>
            <p:cNvSpPr txBox="1">
              <a:spLocks noChangeArrowheads="1"/>
            </p:cNvSpPr>
            <p:nvPr/>
          </p:nvSpPr>
          <p:spPr bwMode="auto">
            <a:xfrm>
              <a:off x="5782689" y="5509555"/>
              <a:ext cx="2166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8" name="TextBox 13"/>
            <p:cNvSpPr txBox="1">
              <a:spLocks noChangeArrowheads="1"/>
            </p:cNvSpPr>
            <p:nvPr/>
          </p:nvSpPr>
          <p:spPr bwMode="auto">
            <a:xfrm>
              <a:off x="5786211" y="5826597"/>
              <a:ext cx="21629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sz="140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3" name="TextBox 13"/>
            <p:cNvSpPr txBox="1">
              <a:spLocks noChangeArrowheads="1"/>
            </p:cNvSpPr>
            <p:nvPr/>
          </p:nvSpPr>
          <p:spPr bwMode="auto">
            <a:xfrm>
              <a:off x="6101491" y="4186785"/>
              <a:ext cx="15235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52665" y="1127330"/>
            <a:ext cx="2194635" cy="4914711"/>
            <a:chOff x="7952665" y="1127330"/>
            <a:chExt cx="2194635" cy="4914711"/>
          </a:xfrm>
        </p:grpSpPr>
        <p:grpSp>
          <p:nvGrpSpPr>
            <p:cNvPr id="289" name="矩形 12"/>
            <p:cNvGrpSpPr>
              <a:grpSpLocks/>
            </p:cNvGrpSpPr>
            <p:nvPr/>
          </p:nvGrpSpPr>
          <p:grpSpPr bwMode="auto">
            <a:xfrm>
              <a:off x="7952665" y="2457144"/>
              <a:ext cx="2177022" cy="2895650"/>
              <a:chOff x="0" y="0"/>
              <a:chExt cx="1236" cy="1644"/>
            </a:xfrm>
          </p:grpSpPr>
          <p:pic>
            <p:nvPicPr>
              <p:cNvPr id="290" name="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36" cy="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Text Box 14"/>
              <p:cNvSpPr txBox="1">
                <a:spLocks noChangeArrowheads="1"/>
              </p:cNvSpPr>
              <p:nvPr/>
            </p:nvSpPr>
            <p:spPr bwMode="auto">
              <a:xfrm>
                <a:off x="4" y="2"/>
                <a:ext cx="1225" cy="1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70" name="组合 98"/>
            <p:cNvGrpSpPr>
              <a:grpSpLocks/>
            </p:cNvGrpSpPr>
            <p:nvPr/>
          </p:nvGrpSpPr>
          <p:grpSpPr bwMode="auto">
            <a:xfrm>
              <a:off x="8708281" y="1127330"/>
              <a:ext cx="658743" cy="1317486"/>
              <a:chOff x="0" y="0"/>
              <a:chExt cx="4060825" cy="8121650"/>
            </a:xfrm>
          </p:grpSpPr>
          <p:sp>
            <p:nvSpPr>
              <p:cNvPr id="371" name="Freeform 608@|5FFC:0|FBC:16777215|LFC:0|LBC:16777215"/>
              <p:cNvSpPr>
                <a:spLocks/>
              </p:cNvSpPr>
              <p:nvPr/>
            </p:nvSpPr>
            <p:spPr bwMode="auto">
              <a:xfrm>
                <a:off x="2595562" y="3357563"/>
                <a:ext cx="544513" cy="569913"/>
              </a:xfrm>
              <a:custGeom>
                <a:avLst/>
                <a:gdLst>
                  <a:gd name="T0" fmla="*/ 282038958 w 145"/>
                  <a:gd name="T1" fmla="*/ 2136847550 h 152"/>
                  <a:gd name="T2" fmla="*/ 2044789015 w 145"/>
                  <a:gd name="T3" fmla="*/ 1293353813 h 152"/>
                  <a:gd name="T4" fmla="*/ 1156361604 w 145"/>
                  <a:gd name="T5" fmla="*/ 0 h 152"/>
                  <a:gd name="T6" fmla="*/ 56407792 w 145"/>
                  <a:gd name="T7" fmla="*/ 1194946336 h 152"/>
                  <a:gd name="T8" fmla="*/ 282038958 w 145"/>
                  <a:gd name="T9" fmla="*/ 2136847550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" h="152">
                    <a:moveTo>
                      <a:pt x="20" y="152"/>
                    </a:moveTo>
                    <a:cubicBezTo>
                      <a:pt x="20" y="152"/>
                      <a:pt x="132" y="121"/>
                      <a:pt x="145" y="9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0" y="65"/>
                      <a:pt x="4" y="85"/>
                    </a:cubicBezTo>
                    <a:cubicBezTo>
                      <a:pt x="8" y="105"/>
                      <a:pt x="20" y="152"/>
                      <a:pt x="20" y="1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2" name="Freeform 609@|5FFC:7979762|FBC:16777215|LFC:0|LBC:16777215"/>
              <p:cNvSpPr>
                <a:spLocks/>
              </p:cNvSpPr>
              <p:nvPr/>
            </p:nvSpPr>
            <p:spPr bwMode="auto">
              <a:xfrm>
                <a:off x="673100" y="112713"/>
                <a:ext cx="623888" cy="522288"/>
              </a:xfrm>
              <a:custGeom>
                <a:avLst/>
                <a:gdLst>
                  <a:gd name="T0" fmla="*/ 762766972 w 166"/>
                  <a:gd name="T1" fmla="*/ 1962480251 h 139"/>
                  <a:gd name="T2" fmla="*/ 1101771175 w 166"/>
                  <a:gd name="T3" fmla="*/ 1736585055 h 139"/>
                  <a:gd name="T4" fmla="*/ 1991664723 w 166"/>
                  <a:gd name="T5" fmla="*/ 1736585055 h 139"/>
                  <a:gd name="T6" fmla="*/ 2147483647 w 166"/>
                  <a:gd name="T7" fmla="*/ 1284790905 h 139"/>
                  <a:gd name="T8" fmla="*/ 2132918979 w 166"/>
                  <a:gd name="T9" fmla="*/ 734164084 h 139"/>
                  <a:gd name="T10" fmla="*/ 1949289197 w 166"/>
                  <a:gd name="T11" fmla="*/ 734164084 h 139"/>
                  <a:gd name="T12" fmla="*/ 1935165275 w 166"/>
                  <a:gd name="T13" fmla="*/ 465910956 h 139"/>
                  <a:gd name="T14" fmla="*/ 1610281237 w 166"/>
                  <a:gd name="T15" fmla="*/ 155303652 h 139"/>
                  <a:gd name="T16" fmla="*/ 1200649906 w 166"/>
                  <a:gd name="T17" fmla="*/ 0 h 139"/>
                  <a:gd name="T18" fmla="*/ 494386140 w 166"/>
                  <a:gd name="T19" fmla="*/ 480031519 h 139"/>
                  <a:gd name="T20" fmla="*/ 381383486 w 166"/>
                  <a:gd name="T21" fmla="*/ 974179844 h 139"/>
                  <a:gd name="T22" fmla="*/ 0 w 166"/>
                  <a:gd name="T23" fmla="*/ 1468331926 h 139"/>
                  <a:gd name="T24" fmla="*/ 762766972 w 166"/>
                  <a:gd name="T25" fmla="*/ 1962480251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6" h="139">
                    <a:moveTo>
                      <a:pt x="54" y="139"/>
                    </a:moveTo>
                    <a:cubicBezTo>
                      <a:pt x="78" y="123"/>
                      <a:pt x="78" y="123"/>
                      <a:pt x="78" y="123"/>
                    </a:cubicBezTo>
                    <a:cubicBezTo>
                      <a:pt x="141" y="123"/>
                      <a:pt x="141" y="123"/>
                      <a:pt x="141" y="123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56" y="52"/>
                      <a:pt x="151" y="52"/>
                    </a:cubicBezTo>
                    <a:cubicBezTo>
                      <a:pt x="147" y="52"/>
                      <a:pt x="138" y="52"/>
                      <a:pt x="138" y="52"/>
                    </a:cubicBezTo>
                    <a:cubicBezTo>
                      <a:pt x="138" y="52"/>
                      <a:pt x="142" y="37"/>
                      <a:pt x="137" y="33"/>
                    </a:cubicBezTo>
                    <a:cubicBezTo>
                      <a:pt x="133" y="28"/>
                      <a:pt x="119" y="11"/>
                      <a:pt x="114" y="11"/>
                    </a:cubicBezTo>
                    <a:cubicBezTo>
                      <a:pt x="110" y="11"/>
                      <a:pt x="85" y="0"/>
                      <a:pt x="85" y="0"/>
                    </a:cubicBezTo>
                    <a:cubicBezTo>
                      <a:pt x="85" y="0"/>
                      <a:pt x="42" y="24"/>
                      <a:pt x="35" y="34"/>
                    </a:cubicBezTo>
                    <a:cubicBezTo>
                      <a:pt x="28" y="44"/>
                      <a:pt x="27" y="69"/>
                      <a:pt x="27" y="69"/>
                    </a:cubicBezTo>
                    <a:cubicBezTo>
                      <a:pt x="0" y="104"/>
                      <a:pt x="0" y="104"/>
                      <a:pt x="0" y="104"/>
                    </a:cubicBezTo>
                    <a:lnTo>
                      <a:pt x="54" y="139"/>
                    </a:ln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3" name="Freeform 610@|5FFC:7979762|FBC:16777215|LFC:0|LBC:16777215"/>
              <p:cNvSpPr>
                <a:spLocks/>
              </p:cNvSpPr>
              <p:nvPr/>
            </p:nvSpPr>
            <p:spPr bwMode="auto">
              <a:xfrm>
                <a:off x="2733675" y="139700"/>
                <a:ext cx="714375" cy="495300"/>
              </a:xfrm>
              <a:custGeom>
                <a:avLst/>
                <a:gdLst>
                  <a:gd name="T0" fmla="*/ 1653984918 w 190"/>
                  <a:gd name="T1" fmla="*/ 1576911375 h 132"/>
                  <a:gd name="T2" fmla="*/ 1258157250 w 190"/>
                  <a:gd name="T3" fmla="*/ 1633229236 h 132"/>
                  <a:gd name="T4" fmla="*/ 720966049 w 190"/>
                  <a:gd name="T5" fmla="*/ 1717704152 h 132"/>
                  <a:gd name="T6" fmla="*/ 282730826 w 190"/>
                  <a:gd name="T7" fmla="*/ 1351636177 h 132"/>
                  <a:gd name="T8" fmla="*/ 282730826 w 190"/>
                  <a:gd name="T9" fmla="*/ 1084125398 h 132"/>
                  <a:gd name="T10" fmla="*/ 169637743 w 190"/>
                  <a:gd name="T11" fmla="*/ 619500227 h 132"/>
                  <a:gd name="T12" fmla="*/ 367553457 w 190"/>
                  <a:gd name="T13" fmla="*/ 478703698 h 132"/>
                  <a:gd name="T14" fmla="*/ 565465411 w 190"/>
                  <a:gd name="T15" fmla="*/ 351989448 h 132"/>
                  <a:gd name="T16" fmla="*/ 947152214 w 190"/>
                  <a:gd name="T17" fmla="*/ 112635723 h 132"/>
                  <a:gd name="T18" fmla="*/ 1371250332 w 190"/>
                  <a:gd name="T19" fmla="*/ 0 h 132"/>
                  <a:gd name="T20" fmla="*/ 2147483647 w 190"/>
                  <a:gd name="T21" fmla="*/ 858853952 h 132"/>
                  <a:gd name="T22" fmla="*/ 2147483647 w 190"/>
                  <a:gd name="T23" fmla="*/ 1281239789 h 132"/>
                  <a:gd name="T24" fmla="*/ 1866033977 w 190"/>
                  <a:gd name="T25" fmla="*/ 1858500682 h 132"/>
                  <a:gd name="T26" fmla="*/ 1653984918 w 190"/>
                  <a:gd name="T27" fmla="*/ 1576911375 h 1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0" h="132">
                    <a:moveTo>
                      <a:pt x="117" y="112"/>
                    </a:moveTo>
                    <a:cubicBezTo>
                      <a:pt x="117" y="112"/>
                      <a:pt x="100" y="112"/>
                      <a:pt x="89" y="116"/>
                    </a:cubicBezTo>
                    <a:cubicBezTo>
                      <a:pt x="79" y="121"/>
                      <a:pt x="51" y="122"/>
                      <a:pt x="51" y="122"/>
                    </a:cubicBezTo>
                    <a:cubicBezTo>
                      <a:pt x="51" y="122"/>
                      <a:pt x="24" y="104"/>
                      <a:pt x="20" y="96"/>
                    </a:cubicBezTo>
                    <a:cubicBezTo>
                      <a:pt x="17" y="88"/>
                      <a:pt x="20" y="77"/>
                      <a:pt x="20" y="77"/>
                    </a:cubicBezTo>
                    <a:cubicBezTo>
                      <a:pt x="20" y="77"/>
                      <a:pt x="0" y="60"/>
                      <a:pt x="12" y="4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35" y="26"/>
                      <a:pt x="40" y="25"/>
                    </a:cubicBezTo>
                    <a:cubicBezTo>
                      <a:pt x="44" y="23"/>
                      <a:pt x="67" y="8"/>
                      <a:pt x="67" y="8"/>
                    </a:cubicBezTo>
                    <a:cubicBezTo>
                      <a:pt x="67" y="8"/>
                      <a:pt x="93" y="0"/>
                      <a:pt x="97" y="0"/>
                    </a:cubicBezTo>
                    <a:cubicBezTo>
                      <a:pt x="102" y="0"/>
                      <a:pt x="147" y="22"/>
                      <a:pt x="158" y="61"/>
                    </a:cubicBezTo>
                    <a:cubicBezTo>
                      <a:pt x="185" y="92"/>
                      <a:pt x="190" y="91"/>
                      <a:pt x="190" y="91"/>
                    </a:cubicBezTo>
                    <a:cubicBezTo>
                      <a:pt x="190" y="91"/>
                      <a:pt x="149" y="131"/>
                      <a:pt x="132" y="132"/>
                    </a:cubicBezTo>
                    <a:lnTo>
                      <a:pt x="117" y="112"/>
                    </a:ln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4" name="Freeform 611@|5FFC:16578549|FBC:16777215|LFC:0|LBC:16777215"/>
              <p:cNvSpPr>
                <a:spLocks/>
              </p:cNvSpPr>
              <p:nvPr/>
            </p:nvSpPr>
            <p:spPr bwMode="auto">
              <a:xfrm>
                <a:off x="538162" y="417513"/>
                <a:ext cx="387350" cy="292100"/>
              </a:xfrm>
              <a:custGeom>
                <a:avLst/>
                <a:gdLst>
                  <a:gd name="T0" fmla="*/ 509135849 w 103"/>
                  <a:gd name="T1" fmla="*/ 0 h 78"/>
                  <a:gd name="T2" fmla="*/ 1456699248 w 103"/>
                  <a:gd name="T3" fmla="*/ 687180229 h 78"/>
                  <a:gd name="T4" fmla="*/ 1117275349 w 103"/>
                  <a:gd name="T5" fmla="*/ 1093877051 h 78"/>
                  <a:gd name="T6" fmla="*/ 0 w 103"/>
                  <a:gd name="T7" fmla="*/ 743274664 h 78"/>
                  <a:gd name="T8" fmla="*/ 509135849 w 103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78">
                    <a:moveTo>
                      <a:pt x="36" y="0"/>
                    </a:moveTo>
                    <a:cubicBezTo>
                      <a:pt x="36" y="0"/>
                      <a:pt x="93" y="22"/>
                      <a:pt x="103" y="49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Freeform 612@|5FFC:16578549|FBC:16777215|LFC:0|LBC:16777215"/>
              <p:cNvSpPr>
                <a:spLocks/>
              </p:cNvSpPr>
              <p:nvPr/>
            </p:nvSpPr>
            <p:spPr bwMode="auto">
              <a:xfrm>
                <a:off x="3208337" y="417513"/>
                <a:ext cx="442913" cy="292100"/>
              </a:xfrm>
              <a:custGeom>
                <a:avLst/>
                <a:gdLst>
                  <a:gd name="T0" fmla="*/ 901680784 w 118"/>
                  <a:gd name="T1" fmla="*/ 0 h 78"/>
                  <a:gd name="T2" fmla="*/ 0 w 118"/>
                  <a:gd name="T3" fmla="*/ 715225574 h 78"/>
                  <a:gd name="T4" fmla="*/ 211333311 w 118"/>
                  <a:gd name="T5" fmla="*/ 1093877051 h 78"/>
                  <a:gd name="T6" fmla="*/ 1662473946 w 118"/>
                  <a:gd name="T7" fmla="*/ 813397388 h 78"/>
                  <a:gd name="T8" fmla="*/ 901680784 w 118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78">
                    <a:moveTo>
                      <a:pt x="64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1" y="70"/>
                      <a:pt x="15" y="78"/>
                    </a:cubicBezTo>
                    <a:cubicBezTo>
                      <a:pt x="118" y="58"/>
                      <a:pt x="118" y="58"/>
                      <a:pt x="118" y="58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6" name="Freeform 613@|5FFC:7979762|FBC:16777215|LFC:0|LBC:16777215"/>
              <p:cNvSpPr>
                <a:spLocks/>
              </p:cNvSpPr>
              <p:nvPr/>
            </p:nvSpPr>
            <p:spPr bwMode="auto">
              <a:xfrm>
                <a:off x="1444625" y="104775"/>
                <a:ext cx="898525" cy="1360488"/>
              </a:xfrm>
              <a:custGeom>
                <a:avLst/>
                <a:gdLst>
                  <a:gd name="T0" fmla="*/ 961109710 w 239"/>
                  <a:gd name="T1" fmla="*/ 2147483647 h 362"/>
                  <a:gd name="T2" fmla="*/ 522956588 w 239"/>
                  <a:gd name="T3" fmla="*/ 2147483647 h 362"/>
                  <a:gd name="T4" fmla="*/ 240278367 w 239"/>
                  <a:gd name="T5" fmla="*/ 1723185833 h 362"/>
                  <a:gd name="T6" fmla="*/ 1370995010 w 239"/>
                  <a:gd name="T7" fmla="*/ 28250796 h 362"/>
                  <a:gd name="T8" fmla="*/ 2147483647 w 239"/>
                  <a:gd name="T9" fmla="*/ 127119188 h 362"/>
                  <a:gd name="T10" fmla="*/ 2147483647 w 239"/>
                  <a:gd name="T11" fmla="*/ 762722645 h 362"/>
                  <a:gd name="T12" fmla="*/ 2147483647 w 239"/>
                  <a:gd name="T13" fmla="*/ 1059335337 h 362"/>
                  <a:gd name="T14" fmla="*/ 2147483647 w 239"/>
                  <a:gd name="T15" fmla="*/ 1454820179 h 362"/>
                  <a:gd name="T16" fmla="*/ 2147483647 w 239"/>
                  <a:gd name="T17" fmla="*/ 2147483647 h 362"/>
                  <a:gd name="T18" fmla="*/ 2147483647 w 239"/>
                  <a:gd name="T19" fmla="*/ 2147483647 h 362"/>
                  <a:gd name="T20" fmla="*/ 2147483647 w 239"/>
                  <a:gd name="T21" fmla="*/ 2147483647 h 362"/>
                  <a:gd name="T22" fmla="*/ 2147483647 w 239"/>
                  <a:gd name="T23" fmla="*/ 2147483647 h 362"/>
                  <a:gd name="T24" fmla="*/ 961109710 w 239"/>
                  <a:gd name="T25" fmla="*/ 2147483647 h 3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39" h="362">
                    <a:moveTo>
                      <a:pt x="68" y="292"/>
                    </a:moveTo>
                    <a:cubicBezTo>
                      <a:pt x="68" y="292"/>
                      <a:pt x="45" y="231"/>
                      <a:pt x="37" y="222"/>
                    </a:cubicBezTo>
                    <a:cubicBezTo>
                      <a:pt x="29" y="212"/>
                      <a:pt x="0" y="176"/>
                      <a:pt x="17" y="122"/>
                    </a:cubicBezTo>
                    <a:cubicBezTo>
                      <a:pt x="34" y="68"/>
                      <a:pt x="52" y="20"/>
                      <a:pt x="97" y="2"/>
                    </a:cubicBezTo>
                    <a:cubicBezTo>
                      <a:pt x="97" y="2"/>
                      <a:pt x="156" y="0"/>
                      <a:pt x="171" y="9"/>
                    </a:cubicBezTo>
                    <a:cubicBezTo>
                      <a:pt x="186" y="19"/>
                      <a:pt x="207" y="54"/>
                      <a:pt x="207" y="54"/>
                    </a:cubicBezTo>
                    <a:cubicBezTo>
                      <a:pt x="207" y="75"/>
                      <a:pt x="207" y="75"/>
                      <a:pt x="207" y="75"/>
                    </a:cubicBezTo>
                    <a:cubicBezTo>
                      <a:pt x="207" y="75"/>
                      <a:pt x="229" y="92"/>
                      <a:pt x="234" y="103"/>
                    </a:cubicBezTo>
                    <a:cubicBezTo>
                      <a:pt x="239" y="115"/>
                      <a:pt x="234" y="167"/>
                      <a:pt x="234" y="179"/>
                    </a:cubicBezTo>
                    <a:cubicBezTo>
                      <a:pt x="234" y="192"/>
                      <a:pt x="216" y="209"/>
                      <a:pt x="216" y="209"/>
                    </a:cubicBezTo>
                    <a:cubicBezTo>
                      <a:pt x="216" y="209"/>
                      <a:pt x="227" y="247"/>
                      <a:pt x="225" y="261"/>
                    </a:cubicBezTo>
                    <a:cubicBezTo>
                      <a:pt x="222" y="274"/>
                      <a:pt x="236" y="320"/>
                      <a:pt x="236" y="320"/>
                    </a:cubicBezTo>
                    <a:cubicBezTo>
                      <a:pt x="236" y="320"/>
                      <a:pt x="135" y="362"/>
                      <a:pt x="68" y="29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7" name="Freeform 614@|5FFC:7582443|FBC:16777215|LFC:0|LBC:16777215"/>
              <p:cNvSpPr>
                <a:spLocks/>
              </p:cNvSpPr>
              <p:nvPr/>
            </p:nvSpPr>
            <p:spPr bwMode="auto">
              <a:xfrm>
                <a:off x="2805112" y="142875"/>
                <a:ext cx="406400" cy="454025"/>
              </a:xfrm>
              <a:custGeom>
                <a:avLst/>
                <a:gdLst>
                  <a:gd name="T0" fmla="*/ 1118631052 w 108"/>
                  <a:gd name="T1" fmla="*/ 0 h 121"/>
                  <a:gd name="T2" fmla="*/ 1118631052 w 108"/>
                  <a:gd name="T3" fmla="*/ 394228782 h 121"/>
                  <a:gd name="T4" fmla="*/ 948714459 w 108"/>
                  <a:gd name="T5" fmla="*/ 563182366 h 121"/>
                  <a:gd name="T6" fmla="*/ 722153985 w 108"/>
                  <a:gd name="T7" fmla="*/ 816614618 h 121"/>
                  <a:gd name="T8" fmla="*/ 453117185 w 108"/>
                  <a:gd name="T9" fmla="*/ 858853952 h 121"/>
                  <a:gd name="T10" fmla="*/ 453117185 w 108"/>
                  <a:gd name="T11" fmla="*/ 1379796984 h 121"/>
                  <a:gd name="T12" fmla="*/ 269036800 w 108"/>
                  <a:gd name="T13" fmla="*/ 1027807536 h 121"/>
                  <a:gd name="T14" fmla="*/ 226556711 w 108"/>
                  <a:gd name="T15" fmla="*/ 1534672041 h 121"/>
                  <a:gd name="T16" fmla="*/ 453117185 w 108"/>
                  <a:gd name="T17" fmla="*/ 1703625625 h 121"/>
                  <a:gd name="T18" fmla="*/ 821274193 w 108"/>
                  <a:gd name="T19" fmla="*/ 1661386291 h 121"/>
                  <a:gd name="T20" fmla="*/ 594713719 w 108"/>
                  <a:gd name="T21" fmla="*/ 1337557650 h 121"/>
                  <a:gd name="T22" fmla="*/ 580553689 w 108"/>
                  <a:gd name="T23" fmla="*/ 1027807536 h 121"/>
                  <a:gd name="T24" fmla="*/ 1061990933 w 108"/>
                  <a:gd name="T25" fmla="*/ 746214477 h 121"/>
                  <a:gd name="T26" fmla="*/ 1231911289 w 108"/>
                  <a:gd name="T27" fmla="*/ 408307309 h 121"/>
                  <a:gd name="T28" fmla="*/ 1529268148 w 108"/>
                  <a:gd name="T29" fmla="*/ 239353725 h 121"/>
                  <a:gd name="T30" fmla="*/ 1118631052 w 108"/>
                  <a:gd name="T31" fmla="*/ 0 h 1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8" h="121">
                    <a:moveTo>
                      <a:pt x="79" y="0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8"/>
                      <a:pt x="78" y="38"/>
                      <a:pt x="67" y="40"/>
                    </a:cubicBezTo>
                    <a:cubicBezTo>
                      <a:pt x="67" y="40"/>
                      <a:pt x="57" y="58"/>
                      <a:pt x="51" y="58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0" y="93"/>
                      <a:pt x="32" y="98"/>
                    </a:cubicBezTo>
                    <a:cubicBezTo>
                      <a:pt x="35" y="103"/>
                      <a:pt x="16" y="88"/>
                      <a:pt x="19" y="73"/>
                    </a:cubicBezTo>
                    <a:cubicBezTo>
                      <a:pt x="19" y="73"/>
                      <a:pt x="0" y="90"/>
                      <a:pt x="16" y="109"/>
                    </a:cubicBezTo>
                    <a:cubicBezTo>
                      <a:pt x="24" y="116"/>
                      <a:pt x="32" y="121"/>
                      <a:pt x="32" y="121"/>
                    </a:cubicBezTo>
                    <a:cubicBezTo>
                      <a:pt x="32" y="121"/>
                      <a:pt x="47" y="120"/>
                      <a:pt x="58" y="118"/>
                    </a:cubicBezTo>
                    <a:cubicBezTo>
                      <a:pt x="49" y="111"/>
                      <a:pt x="40" y="101"/>
                      <a:pt x="42" y="95"/>
                    </a:cubicBezTo>
                    <a:cubicBezTo>
                      <a:pt x="44" y="82"/>
                      <a:pt x="41" y="73"/>
                      <a:pt x="41" y="73"/>
                    </a:cubicBezTo>
                    <a:cubicBezTo>
                      <a:pt x="41" y="73"/>
                      <a:pt x="74" y="59"/>
                      <a:pt x="75" y="53"/>
                    </a:cubicBezTo>
                    <a:cubicBezTo>
                      <a:pt x="76" y="48"/>
                      <a:pt x="87" y="29"/>
                      <a:pt x="87" y="29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96" y="7"/>
                      <a:pt x="83" y="1"/>
                      <a:pt x="79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8" name="Freeform 615@|5FFC:7582443|FBC:16777215|LFC:0|LBC:16777215"/>
              <p:cNvSpPr>
                <a:spLocks/>
              </p:cNvSpPr>
              <p:nvPr/>
            </p:nvSpPr>
            <p:spPr bwMode="auto">
              <a:xfrm>
                <a:off x="985837" y="169863"/>
                <a:ext cx="263525" cy="273050"/>
              </a:xfrm>
              <a:custGeom>
                <a:avLst/>
                <a:gdLst>
                  <a:gd name="T0" fmla="*/ 977903629 w 70"/>
                  <a:gd name="T1" fmla="*/ 923384032 h 73"/>
                  <a:gd name="T2" fmla="*/ 992077509 w 70"/>
                  <a:gd name="T3" fmla="*/ 545636189 h 73"/>
                  <a:gd name="T4" fmla="*/ 963733513 w 70"/>
                  <a:gd name="T5" fmla="*/ 517654175 h 73"/>
                  <a:gd name="T6" fmla="*/ 779488127 w 70"/>
                  <a:gd name="T7" fmla="*/ 517654175 h 73"/>
                  <a:gd name="T8" fmla="*/ 793662007 w 70"/>
                  <a:gd name="T9" fmla="*/ 461693886 h 73"/>
                  <a:gd name="T10" fmla="*/ 637764382 w 70"/>
                  <a:gd name="T11" fmla="*/ 755495686 h 73"/>
                  <a:gd name="T12" fmla="*/ 481866756 w 70"/>
                  <a:gd name="T13" fmla="*/ 741506549 h 73"/>
                  <a:gd name="T14" fmla="*/ 283451255 w 70"/>
                  <a:gd name="T15" fmla="*/ 685542521 h 73"/>
                  <a:gd name="T16" fmla="*/ 155897625 w 70"/>
                  <a:gd name="T17" fmla="*/ 377747843 h 73"/>
                  <a:gd name="T18" fmla="*/ 0 w 70"/>
                  <a:gd name="T19" fmla="*/ 0 h 73"/>
                  <a:gd name="T20" fmla="*/ 127553629 w 70"/>
                  <a:gd name="T21" fmla="*/ 685542521 h 73"/>
                  <a:gd name="T22" fmla="*/ 325969131 w 70"/>
                  <a:gd name="T23" fmla="*/ 923384032 h 73"/>
                  <a:gd name="T24" fmla="*/ 807835888 w 70"/>
                  <a:gd name="T25" fmla="*/ 1021319212 h 73"/>
                  <a:gd name="T26" fmla="*/ 977903629 w 70"/>
                  <a:gd name="T27" fmla="*/ 923384032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0" h="73">
                    <a:moveTo>
                      <a:pt x="69" y="66"/>
                    </a:moveTo>
                    <a:cubicBezTo>
                      <a:pt x="65" y="57"/>
                      <a:pt x="67" y="47"/>
                      <a:pt x="70" y="39"/>
                    </a:cubicBezTo>
                    <a:cubicBezTo>
                      <a:pt x="69" y="38"/>
                      <a:pt x="69" y="37"/>
                      <a:pt x="68" y="37"/>
                    </a:cubicBezTo>
                    <a:cubicBezTo>
                      <a:pt x="64" y="37"/>
                      <a:pt x="55" y="37"/>
                      <a:pt x="55" y="37"/>
                    </a:cubicBezTo>
                    <a:cubicBezTo>
                      <a:pt x="55" y="37"/>
                      <a:pt x="56" y="35"/>
                      <a:pt x="56" y="33"/>
                    </a:cubicBezTo>
                    <a:cubicBezTo>
                      <a:pt x="50" y="42"/>
                      <a:pt x="45" y="54"/>
                      <a:pt x="45" y="54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23" y="49"/>
                      <a:pt x="20" y="49"/>
                    </a:cubicBezTo>
                    <a:cubicBezTo>
                      <a:pt x="16" y="49"/>
                      <a:pt x="10" y="30"/>
                      <a:pt x="11" y="27"/>
                    </a:cubicBezTo>
                    <a:cubicBezTo>
                      <a:pt x="12" y="23"/>
                      <a:pt x="0" y="0"/>
                      <a:pt x="0" y="0"/>
                    </a:cubicBezTo>
                    <a:cubicBezTo>
                      <a:pt x="4" y="13"/>
                      <a:pt x="2" y="47"/>
                      <a:pt x="9" y="49"/>
                    </a:cubicBezTo>
                    <a:cubicBezTo>
                      <a:pt x="15" y="50"/>
                      <a:pt x="23" y="66"/>
                      <a:pt x="23" y="66"/>
                    </a:cubicBezTo>
                    <a:cubicBezTo>
                      <a:pt x="23" y="66"/>
                      <a:pt x="44" y="73"/>
                      <a:pt x="57" y="73"/>
                    </a:cubicBezTo>
                    <a:cubicBezTo>
                      <a:pt x="69" y="73"/>
                      <a:pt x="69" y="66"/>
                      <a:pt x="69" y="66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9" name="Freeform 616@|5FFC:7582443|FBC:16777215|LFC:0|LBC:16777215"/>
              <p:cNvSpPr>
                <a:spLocks/>
              </p:cNvSpPr>
              <p:nvPr/>
            </p:nvSpPr>
            <p:spPr bwMode="auto">
              <a:xfrm>
                <a:off x="1458912" y="131763"/>
                <a:ext cx="865188" cy="1069975"/>
              </a:xfrm>
              <a:custGeom>
                <a:avLst/>
                <a:gdLst>
                  <a:gd name="T0" fmla="*/ 2147483647 w 230"/>
                  <a:gd name="T1" fmla="*/ 2147483647 h 285"/>
                  <a:gd name="T2" fmla="*/ 2147483647 w 230"/>
                  <a:gd name="T3" fmla="*/ 2147483647 h 285"/>
                  <a:gd name="T4" fmla="*/ 2147483647 w 230"/>
                  <a:gd name="T5" fmla="*/ 1987360302 h 285"/>
                  <a:gd name="T6" fmla="*/ 2080092513 w 230"/>
                  <a:gd name="T7" fmla="*/ 2147483647 h 285"/>
                  <a:gd name="T8" fmla="*/ 1698033016 w 230"/>
                  <a:gd name="T9" fmla="*/ 1818221658 h 285"/>
                  <a:gd name="T10" fmla="*/ 1584832570 w 230"/>
                  <a:gd name="T11" fmla="*/ 1226243910 h 285"/>
                  <a:gd name="T12" fmla="*/ 1315977280 w 230"/>
                  <a:gd name="T13" fmla="*/ 1071202656 h 285"/>
                  <a:gd name="T14" fmla="*/ 1386727088 w 230"/>
                  <a:gd name="T15" fmla="*/ 662453434 h 285"/>
                  <a:gd name="T16" fmla="*/ 1146174731 w 230"/>
                  <a:gd name="T17" fmla="*/ 0 h 285"/>
                  <a:gd name="T18" fmla="*/ 183954016 w 230"/>
                  <a:gd name="T19" fmla="*/ 1620895742 h 285"/>
                  <a:gd name="T20" fmla="*/ 339605098 w 230"/>
                  <a:gd name="T21" fmla="*/ 2147483647 h 285"/>
                  <a:gd name="T22" fmla="*/ 693365425 w 230"/>
                  <a:gd name="T23" fmla="*/ 2147483647 h 285"/>
                  <a:gd name="T24" fmla="*/ 1584832570 w 230"/>
                  <a:gd name="T25" fmla="*/ 2147483647 h 285"/>
                  <a:gd name="T26" fmla="*/ 2147483647 w 230"/>
                  <a:gd name="T27" fmla="*/ 2147483647 h 285"/>
                  <a:gd name="T28" fmla="*/ 2080092513 w 230"/>
                  <a:gd name="T29" fmla="*/ 2147483647 h 285"/>
                  <a:gd name="T30" fmla="*/ 2147483647 w 230"/>
                  <a:gd name="T31" fmla="*/ 2147483647 h 285"/>
                  <a:gd name="T32" fmla="*/ 2147483647 w 230"/>
                  <a:gd name="T33" fmla="*/ 2147483647 h 285"/>
                  <a:gd name="T34" fmla="*/ 2147483647 w 230"/>
                  <a:gd name="T35" fmla="*/ 2147483647 h 285"/>
                  <a:gd name="T36" fmla="*/ 2147483647 w 230"/>
                  <a:gd name="T37" fmla="*/ 2147483647 h 2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0" h="285">
                    <a:moveTo>
                      <a:pt x="230" y="166"/>
                    </a:moveTo>
                    <a:cubicBezTo>
                      <a:pt x="213" y="155"/>
                      <a:pt x="189" y="154"/>
                      <a:pt x="189" y="154"/>
                    </a:cubicBezTo>
                    <a:cubicBezTo>
                      <a:pt x="176" y="147"/>
                      <a:pt x="189" y="141"/>
                      <a:pt x="189" y="141"/>
                    </a:cubicBezTo>
                    <a:cubicBezTo>
                      <a:pt x="176" y="137"/>
                      <a:pt x="147" y="154"/>
                      <a:pt x="147" y="154"/>
                    </a:cubicBezTo>
                    <a:cubicBezTo>
                      <a:pt x="147" y="154"/>
                      <a:pt x="137" y="145"/>
                      <a:pt x="120" y="129"/>
                    </a:cubicBezTo>
                    <a:cubicBezTo>
                      <a:pt x="103" y="113"/>
                      <a:pt x="115" y="94"/>
                      <a:pt x="112" y="87"/>
                    </a:cubicBezTo>
                    <a:cubicBezTo>
                      <a:pt x="108" y="80"/>
                      <a:pt x="93" y="76"/>
                      <a:pt x="93" y="76"/>
                    </a:cubicBezTo>
                    <a:cubicBezTo>
                      <a:pt x="88" y="72"/>
                      <a:pt x="98" y="47"/>
                      <a:pt x="98" y="47"/>
                    </a:cubicBezTo>
                    <a:cubicBezTo>
                      <a:pt x="87" y="38"/>
                      <a:pt x="83" y="16"/>
                      <a:pt x="81" y="0"/>
                    </a:cubicBezTo>
                    <a:cubicBezTo>
                      <a:pt x="44" y="22"/>
                      <a:pt x="29" y="66"/>
                      <a:pt x="13" y="115"/>
                    </a:cubicBezTo>
                    <a:cubicBezTo>
                      <a:pt x="0" y="155"/>
                      <a:pt x="13" y="186"/>
                      <a:pt x="24" y="203"/>
                    </a:cubicBezTo>
                    <a:cubicBezTo>
                      <a:pt x="37" y="200"/>
                      <a:pt x="49" y="194"/>
                      <a:pt x="49" y="194"/>
                    </a:cubicBezTo>
                    <a:cubicBezTo>
                      <a:pt x="82" y="201"/>
                      <a:pt x="112" y="216"/>
                      <a:pt x="112" y="216"/>
                    </a:cubicBezTo>
                    <a:cubicBezTo>
                      <a:pt x="131" y="250"/>
                      <a:pt x="174" y="285"/>
                      <a:pt x="174" y="285"/>
                    </a:cubicBezTo>
                    <a:cubicBezTo>
                      <a:pt x="152" y="262"/>
                      <a:pt x="147" y="215"/>
                      <a:pt x="147" y="215"/>
                    </a:cubicBezTo>
                    <a:cubicBezTo>
                      <a:pt x="147" y="215"/>
                      <a:pt x="155" y="217"/>
                      <a:pt x="175" y="215"/>
                    </a:cubicBezTo>
                    <a:cubicBezTo>
                      <a:pt x="184" y="213"/>
                      <a:pt x="201" y="206"/>
                      <a:pt x="215" y="198"/>
                    </a:cubicBezTo>
                    <a:cubicBezTo>
                      <a:pt x="221" y="192"/>
                      <a:pt x="230" y="181"/>
                      <a:pt x="230" y="172"/>
                    </a:cubicBezTo>
                    <a:cubicBezTo>
                      <a:pt x="230" y="171"/>
                      <a:pt x="230" y="168"/>
                      <a:pt x="230" y="166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0" name="Freeform 617@|5FFC:0|FBC:16777215|LFC:0|LBC:16777215"/>
              <p:cNvSpPr>
                <a:spLocks/>
              </p:cNvSpPr>
              <p:nvPr/>
            </p:nvSpPr>
            <p:spPr bwMode="auto">
              <a:xfrm>
                <a:off x="1392237" y="0"/>
                <a:ext cx="800100" cy="1163638"/>
              </a:xfrm>
              <a:custGeom>
                <a:avLst/>
                <a:gdLst>
                  <a:gd name="T0" fmla="*/ 1100584504 w 213"/>
                  <a:gd name="T1" fmla="*/ 2147483647 h 310"/>
                  <a:gd name="T2" fmla="*/ 1100584504 w 213"/>
                  <a:gd name="T3" fmla="*/ 2147483647 h 310"/>
                  <a:gd name="T4" fmla="*/ 1030036720 w 213"/>
                  <a:gd name="T5" fmla="*/ 2147483647 h 310"/>
                  <a:gd name="T6" fmla="*/ 677282772 w 213"/>
                  <a:gd name="T7" fmla="*/ 2147483647 h 310"/>
                  <a:gd name="T8" fmla="*/ 493853273 w 213"/>
                  <a:gd name="T9" fmla="*/ 2147483647 h 310"/>
                  <a:gd name="T10" fmla="*/ 790164486 w 213"/>
                  <a:gd name="T11" fmla="*/ 2147483647 h 310"/>
                  <a:gd name="T12" fmla="*/ 1030036720 w 213"/>
                  <a:gd name="T13" fmla="*/ 2147483647 h 310"/>
                  <a:gd name="T14" fmla="*/ 1185244851 w 213"/>
                  <a:gd name="T15" fmla="*/ 2147483647 h 310"/>
                  <a:gd name="T16" fmla="*/ 1114697066 w 213"/>
                  <a:gd name="T17" fmla="*/ 2113508192 h 310"/>
                  <a:gd name="T18" fmla="*/ 1255796392 w 213"/>
                  <a:gd name="T19" fmla="*/ 1451274299 h 310"/>
                  <a:gd name="T20" fmla="*/ 1072366893 w 213"/>
                  <a:gd name="T21" fmla="*/ 1254015136 h 310"/>
                  <a:gd name="T22" fmla="*/ 1255796392 w 213"/>
                  <a:gd name="T23" fmla="*/ 831314248 h 310"/>
                  <a:gd name="T24" fmla="*/ 1947191725 w 213"/>
                  <a:gd name="T25" fmla="*/ 634051332 h 310"/>
                  <a:gd name="T26" fmla="*/ 2147483647 w 213"/>
                  <a:gd name="T27" fmla="*/ 605872524 h 310"/>
                  <a:gd name="T28" fmla="*/ 2147483647 w 213"/>
                  <a:gd name="T29" fmla="*/ 972212042 h 310"/>
                  <a:gd name="T30" fmla="*/ 2147483647 w 213"/>
                  <a:gd name="T31" fmla="*/ 422700888 h 310"/>
                  <a:gd name="T32" fmla="*/ 2147483647 w 213"/>
                  <a:gd name="T33" fmla="*/ 324069429 h 310"/>
                  <a:gd name="T34" fmla="*/ 1947191725 w 213"/>
                  <a:gd name="T35" fmla="*/ 98631458 h 310"/>
                  <a:gd name="T36" fmla="*/ 1735540859 w 213"/>
                  <a:gd name="T37" fmla="*/ 225441725 h 310"/>
                  <a:gd name="T38" fmla="*/ 1735540859 w 213"/>
                  <a:gd name="T39" fmla="*/ 0 h 310"/>
                  <a:gd name="T40" fmla="*/ 1368678106 w 213"/>
                  <a:gd name="T41" fmla="*/ 324069429 h 310"/>
                  <a:gd name="T42" fmla="*/ 649065161 w 213"/>
                  <a:gd name="T43" fmla="*/ 1014482130 h 310"/>
                  <a:gd name="T44" fmla="*/ 268089845 w 213"/>
                  <a:gd name="T45" fmla="*/ 1902157748 h 310"/>
                  <a:gd name="T46" fmla="*/ 155211887 w 213"/>
                  <a:gd name="T47" fmla="*/ 2147483647 h 310"/>
                  <a:gd name="T48" fmla="*/ 776055680 w 213"/>
                  <a:gd name="T49" fmla="*/ 2147483647 h 310"/>
                  <a:gd name="T50" fmla="*/ 1100584504 w 213"/>
                  <a:gd name="T51" fmla="*/ 2147483647 h 3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3" h="310">
                    <a:moveTo>
                      <a:pt x="78" y="310"/>
                    </a:moveTo>
                    <a:cubicBezTo>
                      <a:pt x="78" y="310"/>
                      <a:pt x="80" y="278"/>
                      <a:pt x="78" y="267"/>
                    </a:cubicBezTo>
                    <a:cubicBezTo>
                      <a:pt x="76" y="255"/>
                      <a:pt x="73" y="222"/>
                      <a:pt x="73" y="222"/>
                    </a:cubicBezTo>
                    <a:cubicBezTo>
                      <a:pt x="73" y="222"/>
                      <a:pt x="59" y="230"/>
                      <a:pt x="48" y="222"/>
                    </a:cubicBezTo>
                    <a:cubicBezTo>
                      <a:pt x="38" y="214"/>
                      <a:pt x="31" y="188"/>
                      <a:pt x="35" y="177"/>
                    </a:cubicBezTo>
                    <a:cubicBezTo>
                      <a:pt x="38" y="167"/>
                      <a:pt x="47" y="161"/>
                      <a:pt x="56" y="169"/>
                    </a:cubicBezTo>
                    <a:cubicBezTo>
                      <a:pt x="66" y="177"/>
                      <a:pt x="73" y="183"/>
                      <a:pt x="73" y="183"/>
                    </a:cubicBezTo>
                    <a:cubicBezTo>
                      <a:pt x="84" y="177"/>
                      <a:pt x="84" y="177"/>
                      <a:pt x="84" y="177"/>
                    </a:cubicBezTo>
                    <a:cubicBezTo>
                      <a:pt x="84" y="177"/>
                      <a:pt x="80" y="157"/>
                      <a:pt x="79" y="150"/>
                    </a:cubicBezTo>
                    <a:cubicBezTo>
                      <a:pt x="78" y="143"/>
                      <a:pt x="84" y="113"/>
                      <a:pt x="89" y="103"/>
                    </a:cubicBezTo>
                    <a:cubicBezTo>
                      <a:pt x="93" y="94"/>
                      <a:pt x="76" y="89"/>
                      <a:pt x="76" y="89"/>
                    </a:cubicBezTo>
                    <a:cubicBezTo>
                      <a:pt x="76" y="89"/>
                      <a:pt x="73" y="76"/>
                      <a:pt x="89" y="59"/>
                    </a:cubicBezTo>
                    <a:cubicBezTo>
                      <a:pt x="106" y="42"/>
                      <a:pt x="123" y="49"/>
                      <a:pt x="138" y="45"/>
                    </a:cubicBezTo>
                    <a:cubicBezTo>
                      <a:pt x="153" y="42"/>
                      <a:pt x="198" y="48"/>
                      <a:pt x="191" y="43"/>
                    </a:cubicBezTo>
                    <a:cubicBezTo>
                      <a:pt x="185" y="37"/>
                      <a:pt x="213" y="69"/>
                      <a:pt x="213" y="69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193" y="30"/>
                      <a:pt x="169" y="27"/>
                      <a:pt x="165" y="23"/>
                    </a:cubicBezTo>
                    <a:cubicBezTo>
                      <a:pt x="161" y="18"/>
                      <a:pt x="153" y="5"/>
                      <a:pt x="138" y="7"/>
                    </a:cubicBezTo>
                    <a:cubicBezTo>
                      <a:pt x="123" y="8"/>
                      <a:pt x="123" y="16"/>
                      <a:pt x="123" y="16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0"/>
                      <a:pt x="108" y="17"/>
                      <a:pt x="97" y="23"/>
                    </a:cubicBezTo>
                    <a:cubicBezTo>
                      <a:pt x="85" y="28"/>
                      <a:pt x="46" y="72"/>
                      <a:pt x="46" y="72"/>
                    </a:cubicBezTo>
                    <a:cubicBezTo>
                      <a:pt x="46" y="72"/>
                      <a:pt x="16" y="121"/>
                      <a:pt x="19" y="135"/>
                    </a:cubicBezTo>
                    <a:cubicBezTo>
                      <a:pt x="21" y="149"/>
                      <a:pt x="0" y="182"/>
                      <a:pt x="11" y="206"/>
                    </a:cubicBezTo>
                    <a:cubicBezTo>
                      <a:pt x="21" y="230"/>
                      <a:pt x="51" y="264"/>
                      <a:pt x="55" y="275"/>
                    </a:cubicBezTo>
                    <a:cubicBezTo>
                      <a:pt x="60" y="285"/>
                      <a:pt x="62" y="308"/>
                      <a:pt x="78" y="3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1" name="Freeform 618@|5FFC:16578549|FBC:16777215|LFC:0|LBC:16777215"/>
              <p:cNvSpPr>
                <a:spLocks/>
              </p:cNvSpPr>
              <p:nvPr/>
            </p:nvSpPr>
            <p:spPr bwMode="auto">
              <a:xfrm>
                <a:off x="1876425" y="1085850"/>
                <a:ext cx="823913" cy="1076325"/>
              </a:xfrm>
              <a:custGeom>
                <a:avLst/>
                <a:gdLst>
                  <a:gd name="T0" fmla="*/ 0 w 219"/>
                  <a:gd name="T1" fmla="*/ 435997881 h 287"/>
                  <a:gd name="T2" fmla="*/ 764309102 w 219"/>
                  <a:gd name="T3" fmla="*/ 506319031 h 287"/>
                  <a:gd name="T4" fmla="*/ 1627690921 w 219"/>
                  <a:gd name="T5" fmla="*/ 506319031 h 287"/>
                  <a:gd name="T6" fmla="*/ 1556924694 w 219"/>
                  <a:gd name="T7" fmla="*/ 0 h 287"/>
                  <a:gd name="T8" fmla="*/ 1896613867 w 219"/>
                  <a:gd name="T9" fmla="*/ 435997881 h 287"/>
                  <a:gd name="T10" fmla="*/ 2147483647 w 219"/>
                  <a:gd name="T11" fmla="*/ 1068899483 h 287"/>
                  <a:gd name="T12" fmla="*/ 2147483647 w 219"/>
                  <a:gd name="T13" fmla="*/ 1870574095 h 287"/>
                  <a:gd name="T14" fmla="*/ 1995694108 w 219"/>
                  <a:gd name="T15" fmla="*/ 2147483647 h 287"/>
                  <a:gd name="T16" fmla="*/ 0 w 219"/>
                  <a:gd name="T17" fmla="*/ 435997881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9" h="287">
                    <a:moveTo>
                      <a:pt x="0" y="31"/>
                    </a:moveTo>
                    <a:cubicBezTo>
                      <a:pt x="0" y="31"/>
                      <a:pt x="41" y="29"/>
                      <a:pt x="54" y="36"/>
                    </a:cubicBezTo>
                    <a:cubicBezTo>
                      <a:pt x="66" y="43"/>
                      <a:pt x="115" y="36"/>
                      <a:pt x="115" y="36"/>
                    </a:cubicBezTo>
                    <a:cubicBezTo>
                      <a:pt x="115" y="36"/>
                      <a:pt x="102" y="18"/>
                      <a:pt x="110" y="0"/>
                    </a:cubicBezTo>
                    <a:cubicBezTo>
                      <a:pt x="134" y="31"/>
                      <a:pt x="134" y="31"/>
                      <a:pt x="134" y="31"/>
                    </a:cubicBezTo>
                    <a:cubicBezTo>
                      <a:pt x="154" y="76"/>
                      <a:pt x="154" y="76"/>
                      <a:pt x="154" y="76"/>
                    </a:cubicBezTo>
                    <a:cubicBezTo>
                      <a:pt x="154" y="76"/>
                      <a:pt x="214" y="109"/>
                      <a:pt x="216" y="133"/>
                    </a:cubicBezTo>
                    <a:cubicBezTo>
                      <a:pt x="219" y="157"/>
                      <a:pt x="141" y="287"/>
                      <a:pt x="141" y="287"/>
                    </a:cubicBezTo>
                    <a:cubicBezTo>
                      <a:pt x="141" y="287"/>
                      <a:pt x="7" y="65"/>
                      <a:pt x="0" y="31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2" name="Freeform 619@|5FFC:2303014|FBC:16777215|LFC:0|LBC:16777215"/>
              <p:cNvSpPr>
                <a:spLocks/>
              </p:cNvSpPr>
              <p:nvPr/>
            </p:nvSpPr>
            <p:spPr bwMode="auto">
              <a:xfrm>
                <a:off x="2035175" y="1231900"/>
                <a:ext cx="508000" cy="773113"/>
              </a:xfrm>
              <a:custGeom>
                <a:avLst/>
                <a:gdLst>
                  <a:gd name="T0" fmla="*/ 1288551407 w 135"/>
                  <a:gd name="T1" fmla="*/ 2147483647 h 206"/>
                  <a:gd name="T2" fmla="*/ 1911585185 w 135"/>
                  <a:gd name="T3" fmla="*/ 1619754300 h 206"/>
                  <a:gd name="T4" fmla="*/ 1288551407 w 135"/>
                  <a:gd name="T5" fmla="*/ 732411978 h 206"/>
                  <a:gd name="T6" fmla="*/ 1061990933 w 135"/>
                  <a:gd name="T7" fmla="*/ 56339672 h 206"/>
                  <a:gd name="T8" fmla="*/ 0 w 135"/>
                  <a:gd name="T9" fmla="*/ 225358687 h 206"/>
                  <a:gd name="T10" fmla="*/ 863754281 w 135"/>
                  <a:gd name="T11" fmla="*/ 816921486 h 206"/>
                  <a:gd name="T12" fmla="*/ 962870726 w 135"/>
                  <a:gd name="T13" fmla="*/ 2147483647 h 206"/>
                  <a:gd name="T14" fmla="*/ 1288551407 w 135"/>
                  <a:gd name="T15" fmla="*/ 2147483647 h 2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5" h="206">
                    <a:moveTo>
                      <a:pt x="91" y="206"/>
                    </a:moveTo>
                    <a:cubicBezTo>
                      <a:pt x="135" y="115"/>
                      <a:pt x="135" y="115"/>
                      <a:pt x="135" y="115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1" y="52"/>
                      <a:pt x="88" y="9"/>
                      <a:pt x="75" y="4"/>
                    </a:cubicBezTo>
                    <a:cubicBezTo>
                      <a:pt x="75" y="4"/>
                      <a:pt x="9" y="0"/>
                      <a:pt x="0" y="16"/>
                    </a:cubicBezTo>
                    <a:cubicBezTo>
                      <a:pt x="0" y="16"/>
                      <a:pt x="56" y="49"/>
                      <a:pt x="61" y="58"/>
                    </a:cubicBezTo>
                    <a:cubicBezTo>
                      <a:pt x="68" y="166"/>
                      <a:pt x="68" y="166"/>
                      <a:pt x="68" y="166"/>
                    </a:cubicBezTo>
                    <a:lnTo>
                      <a:pt x="91" y="206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" name="Freeform 620@|5FFC:0|FBC:16777215|LFC:0|LBC:16777215"/>
              <p:cNvSpPr>
                <a:spLocks/>
              </p:cNvSpPr>
              <p:nvPr/>
            </p:nvSpPr>
            <p:spPr bwMode="auto">
              <a:xfrm>
                <a:off x="1101725" y="7367588"/>
                <a:ext cx="982663" cy="420688"/>
              </a:xfrm>
              <a:custGeom>
                <a:avLst/>
                <a:gdLst>
                  <a:gd name="T0" fmla="*/ 70875981 w 261"/>
                  <a:gd name="T1" fmla="*/ 183412456 h 112"/>
                  <a:gd name="T2" fmla="*/ 70875981 w 261"/>
                  <a:gd name="T3" fmla="*/ 1142798952 h 112"/>
                  <a:gd name="T4" fmla="*/ 1289939085 w 261"/>
                  <a:gd name="T5" fmla="*/ 1283883434 h 112"/>
                  <a:gd name="T6" fmla="*/ 1389165458 w 261"/>
                  <a:gd name="T7" fmla="*/ 1058146760 h 112"/>
                  <a:gd name="T8" fmla="*/ 2147483647 w 261"/>
                  <a:gd name="T9" fmla="*/ 1566056154 h 112"/>
                  <a:gd name="T10" fmla="*/ 2147483647 w 261"/>
                  <a:gd name="T11" fmla="*/ 507909393 h 112"/>
                  <a:gd name="T12" fmla="*/ 2147483647 w 261"/>
                  <a:gd name="T13" fmla="*/ 0 h 112"/>
                  <a:gd name="T14" fmla="*/ 70875981 w 261"/>
                  <a:gd name="T15" fmla="*/ 183412456 h 1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61" h="112">
                    <a:moveTo>
                      <a:pt x="5" y="13"/>
                    </a:moveTo>
                    <a:cubicBezTo>
                      <a:pt x="5" y="13"/>
                      <a:pt x="0" y="57"/>
                      <a:pt x="5" y="8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8" y="75"/>
                      <a:pt x="177" y="110"/>
                      <a:pt x="211" y="111"/>
                    </a:cubicBezTo>
                    <a:cubicBezTo>
                      <a:pt x="246" y="112"/>
                      <a:pt x="261" y="36"/>
                      <a:pt x="261" y="36"/>
                    </a:cubicBezTo>
                    <a:cubicBezTo>
                      <a:pt x="154" y="0"/>
                      <a:pt x="154" y="0"/>
                      <a:pt x="154" y="0"/>
                    </a:cubicBezTo>
                    <a:lnTo>
                      <a:pt x="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" name="Freeform 621@|5FFC:0|FBC:16777215|LFC:0|LBC:16777215"/>
              <p:cNvSpPr>
                <a:spLocks/>
              </p:cNvSpPr>
              <p:nvPr/>
            </p:nvSpPr>
            <p:spPr bwMode="auto">
              <a:xfrm>
                <a:off x="1711325" y="7546975"/>
                <a:ext cx="1027113" cy="574675"/>
              </a:xfrm>
              <a:custGeom>
                <a:avLst/>
                <a:gdLst>
                  <a:gd name="T0" fmla="*/ 28311448 w 273"/>
                  <a:gd name="T1" fmla="*/ 98753955 h 153"/>
                  <a:gd name="T2" fmla="*/ 28311448 w 273"/>
                  <a:gd name="T3" fmla="*/ 1439004980 h 153"/>
                  <a:gd name="T4" fmla="*/ 778529080 w 273"/>
                  <a:gd name="T5" fmla="*/ 1707055185 h 153"/>
                  <a:gd name="T6" fmla="*/ 877613505 w 273"/>
                  <a:gd name="T7" fmla="*/ 1565974351 h 153"/>
                  <a:gd name="T8" fmla="*/ 2066637889 w 273"/>
                  <a:gd name="T9" fmla="*/ 2130290177 h 153"/>
                  <a:gd name="T10" fmla="*/ 2147483647 w 273"/>
                  <a:gd name="T11" fmla="*/ 1862239972 h 153"/>
                  <a:gd name="T12" fmla="*/ 2147483647 w 273"/>
                  <a:gd name="T13" fmla="*/ 1495435812 h 153"/>
                  <a:gd name="T14" fmla="*/ 2147483647 w 273"/>
                  <a:gd name="T15" fmla="*/ 1410789565 h 153"/>
                  <a:gd name="T16" fmla="*/ 2147483647 w 273"/>
                  <a:gd name="T17" fmla="*/ 380911868 h 153"/>
                  <a:gd name="T18" fmla="*/ 28311448 w 273"/>
                  <a:gd name="T19" fmla="*/ 98753955 h 1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3" h="153">
                    <a:moveTo>
                      <a:pt x="2" y="7"/>
                    </a:moveTo>
                    <a:cubicBezTo>
                      <a:pt x="2" y="7"/>
                      <a:pt x="0" y="93"/>
                      <a:pt x="2" y="102"/>
                    </a:cubicBezTo>
                    <a:cubicBezTo>
                      <a:pt x="5" y="111"/>
                      <a:pt x="45" y="122"/>
                      <a:pt x="55" y="12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1"/>
                      <a:pt x="82" y="149"/>
                      <a:pt x="146" y="151"/>
                    </a:cubicBezTo>
                    <a:cubicBezTo>
                      <a:pt x="210" y="153"/>
                      <a:pt x="273" y="132"/>
                      <a:pt x="273" y="132"/>
                    </a:cubicBezTo>
                    <a:cubicBezTo>
                      <a:pt x="273" y="132"/>
                      <a:pt x="266" y="107"/>
                      <a:pt x="263" y="106"/>
                    </a:cubicBezTo>
                    <a:cubicBezTo>
                      <a:pt x="259" y="105"/>
                      <a:pt x="228" y="100"/>
                      <a:pt x="228" y="100"/>
                    </a:cubicBezTo>
                    <a:cubicBezTo>
                      <a:pt x="228" y="100"/>
                      <a:pt x="168" y="55"/>
                      <a:pt x="155" y="27"/>
                    </a:cubicBezTo>
                    <a:cubicBezTo>
                      <a:pt x="142" y="0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5" name="Freeform 622@|5FFC:2303014|FBC:16777215|LFC:0|LBC:16777215"/>
              <p:cNvSpPr>
                <a:spLocks/>
              </p:cNvSpPr>
              <p:nvPr/>
            </p:nvSpPr>
            <p:spPr bwMode="auto">
              <a:xfrm>
                <a:off x="1109662" y="3357563"/>
                <a:ext cx="1628775" cy="4152900"/>
              </a:xfrm>
              <a:custGeom>
                <a:avLst/>
                <a:gdLst>
                  <a:gd name="T0" fmla="*/ 141496537 w 433"/>
                  <a:gd name="T1" fmla="*/ 2147483647 h 1106"/>
                  <a:gd name="T2" fmla="*/ 141496537 w 433"/>
                  <a:gd name="T3" fmla="*/ 2147483647 h 1106"/>
                  <a:gd name="T4" fmla="*/ 353741342 w 433"/>
                  <a:gd name="T5" fmla="*/ 2147483647 h 1106"/>
                  <a:gd name="T6" fmla="*/ 1386666812 w 433"/>
                  <a:gd name="T7" fmla="*/ 2147483647 h 1106"/>
                  <a:gd name="T8" fmla="*/ 2147483647 w 433"/>
                  <a:gd name="T9" fmla="*/ 2147483647 h 1106"/>
                  <a:gd name="T10" fmla="*/ 2147483647 w 433"/>
                  <a:gd name="T11" fmla="*/ 1452212056 h 1106"/>
                  <a:gd name="T12" fmla="*/ 2147483647 w 433"/>
                  <a:gd name="T13" fmla="*/ 0 h 1106"/>
                  <a:gd name="T14" fmla="*/ 2147483647 w 433"/>
                  <a:gd name="T15" fmla="*/ 126892498 h 1106"/>
                  <a:gd name="T16" fmla="*/ 2147483647 w 433"/>
                  <a:gd name="T17" fmla="*/ 2147483647 h 1106"/>
                  <a:gd name="T18" fmla="*/ 2147483647 w 433"/>
                  <a:gd name="T19" fmla="*/ 2147483647 h 1106"/>
                  <a:gd name="T20" fmla="*/ 1995102672 w 433"/>
                  <a:gd name="T21" fmla="*/ 2147483647 h 1106"/>
                  <a:gd name="T22" fmla="*/ 2147483647 w 433"/>
                  <a:gd name="T23" fmla="*/ 2147483647 h 1106"/>
                  <a:gd name="T24" fmla="*/ 2147483647 w 433"/>
                  <a:gd name="T25" fmla="*/ 2147483647 h 1106"/>
                  <a:gd name="T26" fmla="*/ 1245170275 w 433"/>
                  <a:gd name="T27" fmla="*/ 2147483647 h 1106"/>
                  <a:gd name="T28" fmla="*/ 141496537 w 433"/>
                  <a:gd name="T29" fmla="*/ 2147483647 h 110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3" h="1106">
                    <a:moveTo>
                      <a:pt x="10" y="1096"/>
                    </a:moveTo>
                    <a:cubicBezTo>
                      <a:pt x="10" y="1096"/>
                      <a:pt x="0" y="1086"/>
                      <a:pt x="10" y="1058"/>
                    </a:cubicBezTo>
                    <a:cubicBezTo>
                      <a:pt x="20" y="1030"/>
                      <a:pt x="25" y="934"/>
                      <a:pt x="25" y="934"/>
                    </a:cubicBezTo>
                    <a:cubicBezTo>
                      <a:pt x="25" y="934"/>
                      <a:pt x="60" y="663"/>
                      <a:pt x="98" y="615"/>
                    </a:cubicBezTo>
                    <a:cubicBezTo>
                      <a:pt x="98" y="615"/>
                      <a:pt x="160" y="402"/>
                      <a:pt x="161" y="382"/>
                    </a:cubicBezTo>
                    <a:cubicBezTo>
                      <a:pt x="163" y="361"/>
                      <a:pt x="207" y="103"/>
                      <a:pt x="207" y="103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433" y="9"/>
                      <a:pt x="433" y="9"/>
                      <a:pt x="433" y="9"/>
                    </a:cubicBezTo>
                    <a:cubicBezTo>
                      <a:pt x="433" y="9"/>
                      <a:pt x="428" y="220"/>
                      <a:pt x="421" y="240"/>
                    </a:cubicBezTo>
                    <a:cubicBezTo>
                      <a:pt x="414" y="261"/>
                      <a:pt x="362" y="492"/>
                      <a:pt x="350" y="536"/>
                    </a:cubicBezTo>
                    <a:cubicBezTo>
                      <a:pt x="338" y="581"/>
                      <a:pt x="143" y="1018"/>
                      <a:pt x="141" y="1027"/>
                    </a:cubicBezTo>
                    <a:cubicBezTo>
                      <a:pt x="140" y="1036"/>
                      <a:pt x="173" y="1046"/>
                      <a:pt x="173" y="1046"/>
                    </a:cubicBezTo>
                    <a:cubicBezTo>
                      <a:pt x="185" y="1079"/>
                      <a:pt x="185" y="1079"/>
                      <a:pt x="185" y="1079"/>
                    </a:cubicBezTo>
                    <a:cubicBezTo>
                      <a:pt x="185" y="1079"/>
                      <a:pt x="131" y="1106"/>
                      <a:pt x="88" y="1105"/>
                    </a:cubicBezTo>
                    <a:cubicBezTo>
                      <a:pt x="45" y="1104"/>
                      <a:pt x="10" y="1096"/>
                      <a:pt x="10" y="1096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6" name="Freeform 623@|5FFC:0|FBC:16777215|LFC:0|LBC:16777215"/>
              <p:cNvSpPr>
                <a:spLocks/>
              </p:cNvSpPr>
              <p:nvPr/>
            </p:nvSpPr>
            <p:spPr bwMode="auto">
              <a:xfrm>
                <a:off x="1350962" y="3357563"/>
                <a:ext cx="1387475" cy="4152900"/>
              </a:xfrm>
              <a:custGeom>
                <a:avLst/>
                <a:gdLst>
                  <a:gd name="T0" fmla="*/ 2021780441 w 369"/>
                  <a:gd name="T1" fmla="*/ 1452212056 h 1106"/>
                  <a:gd name="T2" fmla="*/ 1979362811 w 369"/>
                  <a:gd name="T3" fmla="*/ 1705997051 h 1106"/>
                  <a:gd name="T4" fmla="*/ 2147483647 w 369"/>
                  <a:gd name="T5" fmla="*/ 1846989133 h 1106"/>
                  <a:gd name="T6" fmla="*/ 2147483647 w 369"/>
                  <a:gd name="T7" fmla="*/ 2147483647 h 1106"/>
                  <a:gd name="T8" fmla="*/ 2147483647 w 369"/>
                  <a:gd name="T9" fmla="*/ 2147483647 h 1106"/>
                  <a:gd name="T10" fmla="*/ 2147483647 w 369"/>
                  <a:gd name="T11" fmla="*/ 2147483647 h 1106"/>
                  <a:gd name="T12" fmla="*/ 2147483647 w 369"/>
                  <a:gd name="T13" fmla="*/ 2147483647 h 1106"/>
                  <a:gd name="T14" fmla="*/ 1625906375 w 369"/>
                  <a:gd name="T15" fmla="*/ 2147483647 h 1106"/>
                  <a:gd name="T16" fmla="*/ 834162002 w 369"/>
                  <a:gd name="T17" fmla="*/ 2147483647 h 1106"/>
                  <a:gd name="T18" fmla="*/ 706916632 w 369"/>
                  <a:gd name="T19" fmla="*/ 2147483647 h 1106"/>
                  <a:gd name="T20" fmla="*/ 1470385091 w 369"/>
                  <a:gd name="T21" fmla="*/ 2147483647 h 1106"/>
                  <a:gd name="T22" fmla="*/ 1371415635 w 369"/>
                  <a:gd name="T23" fmla="*/ 2147483647 h 1106"/>
                  <a:gd name="T24" fmla="*/ 296904610 w 369"/>
                  <a:gd name="T25" fmla="*/ 2147483647 h 1106"/>
                  <a:gd name="T26" fmla="*/ 1526936918 w 369"/>
                  <a:gd name="T27" fmla="*/ 2147483647 h 1106"/>
                  <a:gd name="T28" fmla="*/ 933127699 w 369"/>
                  <a:gd name="T29" fmla="*/ 2147483647 h 1106"/>
                  <a:gd name="T30" fmla="*/ 0 w 369"/>
                  <a:gd name="T31" fmla="*/ 2147483647 h 1106"/>
                  <a:gd name="T32" fmla="*/ 0 w 369"/>
                  <a:gd name="T33" fmla="*/ 2147483647 h 1106"/>
                  <a:gd name="T34" fmla="*/ 721054589 w 369"/>
                  <a:gd name="T35" fmla="*/ 2147483647 h 1106"/>
                  <a:gd name="T36" fmla="*/ 1088648982 w 369"/>
                  <a:gd name="T37" fmla="*/ 2147483647 h 1106"/>
                  <a:gd name="T38" fmla="*/ 1371415635 w 369"/>
                  <a:gd name="T39" fmla="*/ 2147483647 h 1106"/>
                  <a:gd name="T40" fmla="*/ 933127699 w 369"/>
                  <a:gd name="T41" fmla="*/ 2147483647 h 1106"/>
                  <a:gd name="T42" fmla="*/ 84831500 w 369"/>
                  <a:gd name="T43" fmla="*/ 2147483647 h 1106"/>
                  <a:gd name="T44" fmla="*/ 933127699 w 369"/>
                  <a:gd name="T45" fmla="*/ 2147483647 h 1106"/>
                  <a:gd name="T46" fmla="*/ 424149979 w 369"/>
                  <a:gd name="T47" fmla="*/ 2147483647 h 1106"/>
                  <a:gd name="T48" fmla="*/ 84831500 w 369"/>
                  <a:gd name="T49" fmla="*/ 2147483647 h 1106"/>
                  <a:gd name="T50" fmla="*/ 339318480 w 369"/>
                  <a:gd name="T51" fmla="*/ 2147483647 h 1106"/>
                  <a:gd name="T52" fmla="*/ 1710734114 w 369"/>
                  <a:gd name="T53" fmla="*/ 2147483647 h 1106"/>
                  <a:gd name="T54" fmla="*/ 1541074875 w 369"/>
                  <a:gd name="T55" fmla="*/ 2147483647 h 1106"/>
                  <a:gd name="T56" fmla="*/ 1088648982 w 369"/>
                  <a:gd name="T57" fmla="*/ 2147483647 h 1106"/>
                  <a:gd name="T58" fmla="*/ 2147483647 w 369"/>
                  <a:gd name="T59" fmla="*/ 2147483647 h 1106"/>
                  <a:gd name="T60" fmla="*/ 2147483647 w 369"/>
                  <a:gd name="T61" fmla="*/ 2147483647 h 1106"/>
                  <a:gd name="T62" fmla="*/ 2147483647 w 369"/>
                  <a:gd name="T63" fmla="*/ 126892498 h 1106"/>
                  <a:gd name="T64" fmla="*/ 2147483647 w 369"/>
                  <a:gd name="T65" fmla="*/ 0 h 1106"/>
                  <a:gd name="T66" fmla="*/ 2021780441 w 369"/>
                  <a:gd name="T67" fmla="*/ 1452212056 h 1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69" h="1106">
                    <a:moveTo>
                      <a:pt x="143" y="103"/>
                    </a:moveTo>
                    <a:cubicBezTo>
                      <a:pt x="143" y="103"/>
                      <a:pt x="142" y="110"/>
                      <a:pt x="140" y="121"/>
                    </a:cubicBezTo>
                    <a:cubicBezTo>
                      <a:pt x="193" y="129"/>
                      <a:pt x="308" y="130"/>
                      <a:pt x="314" y="131"/>
                    </a:cubicBezTo>
                    <a:cubicBezTo>
                      <a:pt x="322" y="133"/>
                      <a:pt x="341" y="227"/>
                      <a:pt x="335" y="245"/>
                    </a:cubicBezTo>
                    <a:cubicBezTo>
                      <a:pt x="329" y="262"/>
                      <a:pt x="313" y="262"/>
                      <a:pt x="313" y="262"/>
                    </a:cubicBezTo>
                    <a:cubicBezTo>
                      <a:pt x="313" y="262"/>
                      <a:pt x="324" y="333"/>
                      <a:pt x="313" y="344"/>
                    </a:cubicBezTo>
                    <a:cubicBezTo>
                      <a:pt x="301" y="354"/>
                      <a:pt x="251" y="344"/>
                      <a:pt x="251" y="344"/>
                    </a:cubicBezTo>
                    <a:cubicBezTo>
                      <a:pt x="251" y="344"/>
                      <a:pt x="127" y="408"/>
                      <a:pt x="115" y="438"/>
                    </a:cubicBezTo>
                    <a:cubicBezTo>
                      <a:pt x="108" y="454"/>
                      <a:pt x="81" y="496"/>
                      <a:pt x="59" y="529"/>
                    </a:cubicBezTo>
                    <a:cubicBezTo>
                      <a:pt x="56" y="540"/>
                      <a:pt x="53" y="550"/>
                      <a:pt x="50" y="559"/>
                    </a:cubicBezTo>
                    <a:cubicBezTo>
                      <a:pt x="104" y="519"/>
                      <a:pt x="104" y="519"/>
                      <a:pt x="104" y="519"/>
                    </a:cubicBezTo>
                    <a:cubicBezTo>
                      <a:pt x="104" y="519"/>
                      <a:pt x="133" y="529"/>
                      <a:pt x="97" y="560"/>
                    </a:cubicBezTo>
                    <a:cubicBezTo>
                      <a:pt x="62" y="591"/>
                      <a:pt x="21" y="666"/>
                      <a:pt x="21" y="666"/>
                    </a:cubicBezTo>
                    <a:cubicBezTo>
                      <a:pt x="33" y="657"/>
                      <a:pt x="93" y="603"/>
                      <a:pt x="108" y="601"/>
                    </a:cubicBezTo>
                    <a:cubicBezTo>
                      <a:pt x="123" y="600"/>
                      <a:pt x="87" y="631"/>
                      <a:pt x="66" y="650"/>
                    </a:cubicBezTo>
                    <a:cubicBezTo>
                      <a:pt x="44" y="66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31" y="687"/>
                      <a:pt x="51" y="679"/>
                    </a:cubicBezTo>
                    <a:cubicBezTo>
                      <a:pt x="70" y="672"/>
                      <a:pt x="77" y="766"/>
                      <a:pt x="77" y="766"/>
                    </a:cubicBezTo>
                    <a:cubicBezTo>
                      <a:pt x="77" y="766"/>
                      <a:pt x="96" y="868"/>
                      <a:pt x="97" y="875"/>
                    </a:cubicBezTo>
                    <a:cubicBezTo>
                      <a:pt x="99" y="883"/>
                      <a:pt x="84" y="971"/>
                      <a:pt x="66" y="977"/>
                    </a:cubicBezTo>
                    <a:cubicBezTo>
                      <a:pt x="47" y="983"/>
                      <a:pt x="6" y="1027"/>
                      <a:pt x="6" y="1027"/>
                    </a:cubicBezTo>
                    <a:cubicBezTo>
                      <a:pt x="21" y="1012"/>
                      <a:pt x="66" y="1017"/>
                      <a:pt x="66" y="1017"/>
                    </a:cubicBezTo>
                    <a:cubicBezTo>
                      <a:pt x="30" y="1045"/>
                      <a:pt x="30" y="1045"/>
                      <a:pt x="30" y="1045"/>
                    </a:cubicBezTo>
                    <a:cubicBezTo>
                      <a:pt x="22" y="1050"/>
                      <a:pt x="13" y="1075"/>
                      <a:pt x="6" y="1104"/>
                    </a:cubicBezTo>
                    <a:cubicBezTo>
                      <a:pt x="12" y="1104"/>
                      <a:pt x="18" y="1105"/>
                      <a:pt x="24" y="1105"/>
                    </a:cubicBezTo>
                    <a:cubicBezTo>
                      <a:pt x="67" y="1106"/>
                      <a:pt x="121" y="1079"/>
                      <a:pt x="121" y="1079"/>
                    </a:cubicBezTo>
                    <a:cubicBezTo>
                      <a:pt x="109" y="1046"/>
                      <a:pt x="109" y="1046"/>
                      <a:pt x="109" y="1046"/>
                    </a:cubicBezTo>
                    <a:cubicBezTo>
                      <a:pt x="109" y="1046"/>
                      <a:pt x="76" y="1036"/>
                      <a:pt x="77" y="1027"/>
                    </a:cubicBezTo>
                    <a:cubicBezTo>
                      <a:pt x="79" y="1018"/>
                      <a:pt x="274" y="581"/>
                      <a:pt x="286" y="536"/>
                    </a:cubicBezTo>
                    <a:cubicBezTo>
                      <a:pt x="298" y="492"/>
                      <a:pt x="350" y="261"/>
                      <a:pt x="357" y="240"/>
                    </a:cubicBezTo>
                    <a:cubicBezTo>
                      <a:pt x="364" y="220"/>
                      <a:pt x="369" y="9"/>
                      <a:pt x="369" y="9"/>
                    </a:cubicBezTo>
                    <a:cubicBezTo>
                      <a:pt x="176" y="0"/>
                      <a:pt x="176" y="0"/>
                      <a:pt x="176" y="0"/>
                    </a:cubicBezTo>
                    <a:lnTo>
                      <a:pt x="143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7" name="Freeform 624@|5FFC:0|FBC:16777215|LFC:0|LBC:16777215"/>
              <p:cNvSpPr>
                <a:spLocks/>
              </p:cNvSpPr>
              <p:nvPr/>
            </p:nvSpPr>
            <p:spPr bwMode="auto">
              <a:xfrm>
                <a:off x="1285875" y="3416300"/>
                <a:ext cx="1328738" cy="4416425"/>
              </a:xfrm>
              <a:custGeom>
                <a:avLst/>
                <a:gdLst>
                  <a:gd name="T0" fmla="*/ 2147483647 w 353"/>
                  <a:gd name="T1" fmla="*/ 2147483647 h 1176"/>
                  <a:gd name="T2" fmla="*/ 2147483647 w 353"/>
                  <a:gd name="T3" fmla="*/ 2147483647 h 1176"/>
                  <a:gd name="T4" fmla="*/ 2147483647 w 353"/>
                  <a:gd name="T5" fmla="*/ 2147483647 h 1176"/>
                  <a:gd name="T6" fmla="*/ 2147483647 w 353"/>
                  <a:gd name="T7" fmla="*/ 2147483647 h 1176"/>
                  <a:gd name="T8" fmla="*/ 2147483647 w 353"/>
                  <a:gd name="T9" fmla="*/ 2147483647 h 1176"/>
                  <a:gd name="T10" fmla="*/ 2147483647 w 353"/>
                  <a:gd name="T11" fmla="*/ 2147483647 h 1176"/>
                  <a:gd name="T12" fmla="*/ 2147483647 w 353"/>
                  <a:gd name="T13" fmla="*/ 0 h 1176"/>
                  <a:gd name="T14" fmla="*/ 240866699 w 353"/>
                  <a:gd name="T15" fmla="*/ 789796493 h 1176"/>
                  <a:gd name="T16" fmla="*/ 240866699 w 353"/>
                  <a:gd name="T17" fmla="*/ 2147483647 h 1176"/>
                  <a:gd name="T18" fmla="*/ 2082794933 w 353"/>
                  <a:gd name="T19" fmla="*/ 2147483647 h 1176"/>
                  <a:gd name="T20" fmla="*/ 2147483647 w 353"/>
                  <a:gd name="T21" fmla="*/ 2147483647 h 1176"/>
                  <a:gd name="T22" fmla="*/ 1912772931 w 353"/>
                  <a:gd name="T23" fmla="*/ 2147483647 h 1176"/>
                  <a:gd name="T24" fmla="*/ 1615229722 w 353"/>
                  <a:gd name="T25" fmla="*/ 2147483647 h 1176"/>
                  <a:gd name="T26" fmla="*/ 1615229722 w 353"/>
                  <a:gd name="T27" fmla="*/ 2147483647 h 1176"/>
                  <a:gd name="T28" fmla="*/ 2147483647 w 353"/>
                  <a:gd name="T29" fmla="*/ 2147483647 h 11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53" h="1176">
                    <a:moveTo>
                      <a:pt x="299" y="1133"/>
                    </a:moveTo>
                    <a:cubicBezTo>
                      <a:pt x="302" y="1130"/>
                      <a:pt x="288" y="846"/>
                      <a:pt x="321" y="731"/>
                    </a:cubicBezTo>
                    <a:cubicBezTo>
                      <a:pt x="353" y="616"/>
                      <a:pt x="321" y="572"/>
                      <a:pt x="321" y="572"/>
                    </a:cubicBezTo>
                    <a:cubicBezTo>
                      <a:pt x="321" y="572"/>
                      <a:pt x="331" y="515"/>
                      <a:pt x="322" y="495"/>
                    </a:cubicBezTo>
                    <a:cubicBezTo>
                      <a:pt x="314" y="476"/>
                      <a:pt x="275" y="296"/>
                      <a:pt x="275" y="296"/>
                    </a:cubicBezTo>
                    <a:cubicBezTo>
                      <a:pt x="275" y="296"/>
                      <a:pt x="310" y="261"/>
                      <a:pt x="305" y="248"/>
                    </a:cubicBezTo>
                    <a:cubicBezTo>
                      <a:pt x="300" y="235"/>
                      <a:pt x="305" y="0"/>
                      <a:pt x="305" y="0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0" y="158"/>
                      <a:pt x="17" y="207"/>
                    </a:cubicBezTo>
                    <a:cubicBezTo>
                      <a:pt x="35" y="255"/>
                      <a:pt x="110" y="473"/>
                      <a:pt x="147" y="515"/>
                    </a:cubicBezTo>
                    <a:cubicBezTo>
                      <a:pt x="147" y="515"/>
                      <a:pt x="152" y="607"/>
                      <a:pt x="163" y="621"/>
                    </a:cubicBezTo>
                    <a:cubicBezTo>
                      <a:pt x="163" y="621"/>
                      <a:pt x="137" y="647"/>
                      <a:pt x="135" y="660"/>
                    </a:cubicBezTo>
                    <a:cubicBezTo>
                      <a:pt x="134" y="674"/>
                      <a:pt x="111" y="996"/>
                      <a:pt x="114" y="1005"/>
                    </a:cubicBezTo>
                    <a:cubicBezTo>
                      <a:pt x="118" y="1014"/>
                      <a:pt x="104" y="1111"/>
                      <a:pt x="114" y="1123"/>
                    </a:cubicBezTo>
                    <a:cubicBezTo>
                      <a:pt x="114" y="1123"/>
                      <a:pt x="262" y="1176"/>
                      <a:pt x="299" y="11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8" name="Freeform 625@|5FFC:2303014|FBC:16777215|LFC:0|LBC:16777215"/>
              <p:cNvSpPr>
                <a:spLocks/>
              </p:cNvSpPr>
              <p:nvPr/>
            </p:nvSpPr>
            <p:spPr bwMode="auto">
              <a:xfrm>
                <a:off x="1403350" y="3822700"/>
                <a:ext cx="1068388" cy="3938588"/>
              </a:xfrm>
              <a:custGeom>
                <a:avLst/>
                <a:gdLst>
                  <a:gd name="T0" fmla="*/ 2147483647 w 284"/>
                  <a:gd name="T1" fmla="*/ 2147483647 h 1049"/>
                  <a:gd name="T2" fmla="*/ 2147483647 w 284"/>
                  <a:gd name="T3" fmla="*/ 2147483647 h 1049"/>
                  <a:gd name="T4" fmla="*/ 2147483647 w 284"/>
                  <a:gd name="T5" fmla="*/ 2147483647 h 1049"/>
                  <a:gd name="T6" fmla="*/ 2147483647 w 284"/>
                  <a:gd name="T7" fmla="*/ 2147483647 h 1049"/>
                  <a:gd name="T8" fmla="*/ 2147483647 w 284"/>
                  <a:gd name="T9" fmla="*/ 2147483647 h 1049"/>
                  <a:gd name="T10" fmla="*/ 2147483647 w 284"/>
                  <a:gd name="T11" fmla="*/ 2147483647 h 1049"/>
                  <a:gd name="T12" fmla="*/ 2147483647 w 284"/>
                  <a:gd name="T13" fmla="*/ 2147483647 h 1049"/>
                  <a:gd name="T14" fmla="*/ 2147483647 w 284"/>
                  <a:gd name="T15" fmla="*/ 2058176930 h 1049"/>
                  <a:gd name="T16" fmla="*/ 2147483647 w 284"/>
                  <a:gd name="T17" fmla="*/ 1353323617 h 1049"/>
                  <a:gd name="T18" fmla="*/ 849127697 w 284"/>
                  <a:gd name="T19" fmla="*/ 817630594 h 1049"/>
                  <a:gd name="T20" fmla="*/ 2147483647 w 284"/>
                  <a:gd name="T21" fmla="*/ 888119680 h 1049"/>
                  <a:gd name="T22" fmla="*/ 2147483647 w 284"/>
                  <a:gd name="T23" fmla="*/ 84583899 h 1049"/>
                  <a:gd name="T24" fmla="*/ 2147483647 w 284"/>
                  <a:gd name="T25" fmla="*/ 84583899 h 1049"/>
                  <a:gd name="T26" fmla="*/ 1754861147 w 284"/>
                  <a:gd name="T27" fmla="*/ 140970663 h 1049"/>
                  <a:gd name="T28" fmla="*/ 99066653 w 284"/>
                  <a:gd name="T29" fmla="*/ 310134707 h 1049"/>
                  <a:gd name="T30" fmla="*/ 1429363953 w 284"/>
                  <a:gd name="T31" fmla="*/ 2147483647 h 1049"/>
                  <a:gd name="T32" fmla="*/ 2147483647 w 284"/>
                  <a:gd name="T33" fmla="*/ 2147483647 h 1049"/>
                  <a:gd name="T34" fmla="*/ 1500125848 w 284"/>
                  <a:gd name="T35" fmla="*/ 2147483647 h 1049"/>
                  <a:gd name="T36" fmla="*/ 1429363953 w 284"/>
                  <a:gd name="T37" fmla="*/ 2147483647 h 1049"/>
                  <a:gd name="T38" fmla="*/ 2147483647 w 284"/>
                  <a:gd name="T39" fmla="*/ 2147483647 h 1049"/>
                  <a:gd name="T40" fmla="*/ 2147483647 w 284"/>
                  <a:gd name="T41" fmla="*/ 2147483647 h 1049"/>
                  <a:gd name="T42" fmla="*/ 1896384938 w 284"/>
                  <a:gd name="T43" fmla="*/ 2147483647 h 1049"/>
                  <a:gd name="T44" fmla="*/ 2122815479 w 284"/>
                  <a:gd name="T45" fmla="*/ 2147483647 h 1049"/>
                  <a:gd name="T46" fmla="*/ 2147483647 w 284"/>
                  <a:gd name="T47" fmla="*/ 2147483647 h 1049"/>
                  <a:gd name="T48" fmla="*/ 2147483647 w 284"/>
                  <a:gd name="T49" fmla="*/ 2147483647 h 1049"/>
                  <a:gd name="T50" fmla="*/ 1825623043 w 284"/>
                  <a:gd name="T51" fmla="*/ 2147483647 h 1049"/>
                  <a:gd name="T52" fmla="*/ 1684103014 w 284"/>
                  <a:gd name="T53" fmla="*/ 2147483647 h 1049"/>
                  <a:gd name="T54" fmla="*/ 1500125848 w 284"/>
                  <a:gd name="T55" fmla="*/ 2147483647 h 1049"/>
                  <a:gd name="T56" fmla="*/ 1528426844 w 284"/>
                  <a:gd name="T57" fmla="*/ 2147483647 h 1049"/>
                  <a:gd name="T58" fmla="*/ 2094514483 w 284"/>
                  <a:gd name="T59" fmla="*/ 2147483647 h 1049"/>
                  <a:gd name="T60" fmla="*/ 1896384938 w 284"/>
                  <a:gd name="T61" fmla="*/ 2147483647 h 1049"/>
                  <a:gd name="T62" fmla="*/ 1202929649 w 284"/>
                  <a:gd name="T63" fmla="*/ 2147483647 h 1049"/>
                  <a:gd name="T64" fmla="*/ 2147483647 w 284"/>
                  <a:gd name="T65" fmla="*/ 2147483647 h 1049"/>
                  <a:gd name="T66" fmla="*/ 2147483647 w 284"/>
                  <a:gd name="T67" fmla="*/ 2147483647 h 1049"/>
                  <a:gd name="T68" fmla="*/ 2147483647 w 284"/>
                  <a:gd name="T69" fmla="*/ 2147483647 h 1049"/>
                  <a:gd name="T70" fmla="*/ 2147483647 w 284"/>
                  <a:gd name="T71" fmla="*/ 2147483647 h 104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84" h="1049">
                    <a:moveTo>
                      <a:pt x="272" y="594"/>
                    </a:moveTo>
                    <a:cubicBezTo>
                      <a:pt x="261" y="599"/>
                      <a:pt x="243" y="828"/>
                      <a:pt x="243" y="828"/>
                    </a:cubicBezTo>
                    <a:cubicBezTo>
                      <a:pt x="228" y="770"/>
                      <a:pt x="265" y="536"/>
                      <a:pt x="265" y="536"/>
                    </a:cubicBezTo>
                    <a:cubicBezTo>
                      <a:pt x="229" y="708"/>
                      <a:pt x="162" y="744"/>
                      <a:pt x="162" y="744"/>
                    </a:cubicBezTo>
                    <a:cubicBezTo>
                      <a:pt x="202" y="722"/>
                      <a:pt x="260" y="467"/>
                      <a:pt x="260" y="467"/>
                    </a:cubicBezTo>
                    <a:cubicBezTo>
                      <a:pt x="271" y="464"/>
                      <a:pt x="272" y="392"/>
                      <a:pt x="272" y="392"/>
                    </a:cubicBezTo>
                    <a:cubicBezTo>
                      <a:pt x="272" y="392"/>
                      <a:pt x="212" y="212"/>
                      <a:pt x="204" y="197"/>
                    </a:cubicBezTo>
                    <a:cubicBezTo>
                      <a:pt x="197" y="183"/>
                      <a:pt x="235" y="161"/>
                      <a:pt x="231" y="146"/>
                    </a:cubicBezTo>
                    <a:cubicBezTo>
                      <a:pt x="227" y="131"/>
                      <a:pt x="194" y="97"/>
                      <a:pt x="171" y="96"/>
                    </a:cubicBezTo>
                    <a:cubicBezTo>
                      <a:pt x="151" y="95"/>
                      <a:pt x="83" y="67"/>
                      <a:pt x="60" y="58"/>
                    </a:cubicBezTo>
                    <a:cubicBezTo>
                      <a:pt x="86" y="66"/>
                      <a:pt x="138" y="65"/>
                      <a:pt x="162" y="63"/>
                    </a:cubicBezTo>
                    <a:cubicBezTo>
                      <a:pt x="189" y="62"/>
                      <a:pt x="272" y="6"/>
                      <a:pt x="272" y="6"/>
                    </a:cubicBezTo>
                    <a:cubicBezTo>
                      <a:pt x="272" y="6"/>
                      <a:pt x="272" y="6"/>
                      <a:pt x="272" y="6"/>
                    </a:cubicBezTo>
                    <a:cubicBezTo>
                      <a:pt x="248" y="14"/>
                      <a:pt x="152" y="0"/>
                      <a:pt x="124" y="10"/>
                    </a:cubicBezTo>
                    <a:cubicBezTo>
                      <a:pt x="96" y="20"/>
                      <a:pt x="7" y="22"/>
                      <a:pt x="7" y="22"/>
                    </a:cubicBezTo>
                    <a:cubicBezTo>
                      <a:pt x="0" y="49"/>
                      <a:pt x="87" y="233"/>
                      <a:pt x="101" y="270"/>
                    </a:cubicBezTo>
                    <a:cubicBezTo>
                      <a:pt x="116" y="306"/>
                      <a:pt x="181" y="373"/>
                      <a:pt x="181" y="373"/>
                    </a:cubicBezTo>
                    <a:cubicBezTo>
                      <a:pt x="167" y="364"/>
                      <a:pt x="106" y="340"/>
                      <a:pt x="106" y="340"/>
                    </a:cubicBezTo>
                    <a:cubicBezTo>
                      <a:pt x="106" y="340"/>
                      <a:pt x="93" y="329"/>
                      <a:pt x="101" y="348"/>
                    </a:cubicBezTo>
                    <a:cubicBezTo>
                      <a:pt x="109" y="366"/>
                      <a:pt x="148" y="411"/>
                      <a:pt x="162" y="429"/>
                    </a:cubicBezTo>
                    <a:cubicBezTo>
                      <a:pt x="176" y="446"/>
                      <a:pt x="162" y="474"/>
                      <a:pt x="162" y="474"/>
                    </a:cubicBezTo>
                    <a:cubicBezTo>
                      <a:pt x="161" y="463"/>
                      <a:pt x="134" y="451"/>
                      <a:pt x="134" y="451"/>
                    </a:cubicBezTo>
                    <a:cubicBezTo>
                      <a:pt x="134" y="480"/>
                      <a:pt x="150" y="504"/>
                      <a:pt x="150" y="504"/>
                    </a:cubicBezTo>
                    <a:cubicBezTo>
                      <a:pt x="162" y="520"/>
                      <a:pt x="235" y="461"/>
                      <a:pt x="235" y="461"/>
                    </a:cubicBezTo>
                    <a:cubicBezTo>
                      <a:pt x="228" y="488"/>
                      <a:pt x="196" y="511"/>
                      <a:pt x="196" y="511"/>
                    </a:cubicBezTo>
                    <a:cubicBezTo>
                      <a:pt x="175" y="545"/>
                      <a:pt x="129" y="558"/>
                      <a:pt x="129" y="558"/>
                    </a:cubicBezTo>
                    <a:cubicBezTo>
                      <a:pt x="129" y="558"/>
                      <a:pt x="125" y="657"/>
                      <a:pt x="119" y="704"/>
                    </a:cubicBezTo>
                    <a:cubicBezTo>
                      <a:pt x="113" y="751"/>
                      <a:pt x="101" y="891"/>
                      <a:pt x="106" y="870"/>
                    </a:cubicBezTo>
                    <a:cubicBezTo>
                      <a:pt x="107" y="869"/>
                      <a:pt x="107" y="867"/>
                      <a:pt x="108" y="865"/>
                    </a:cubicBezTo>
                    <a:cubicBezTo>
                      <a:pt x="117" y="843"/>
                      <a:pt x="148" y="803"/>
                      <a:pt x="148" y="803"/>
                    </a:cubicBezTo>
                    <a:cubicBezTo>
                      <a:pt x="97" y="907"/>
                      <a:pt x="134" y="887"/>
                      <a:pt x="134" y="887"/>
                    </a:cubicBezTo>
                    <a:cubicBezTo>
                      <a:pt x="120" y="907"/>
                      <a:pt x="100" y="966"/>
                      <a:pt x="85" y="1015"/>
                    </a:cubicBezTo>
                    <a:cubicBezTo>
                      <a:pt x="99" y="1020"/>
                      <a:pt x="186" y="1049"/>
                      <a:pt x="238" y="1040"/>
                    </a:cubicBezTo>
                    <a:cubicBezTo>
                      <a:pt x="268" y="896"/>
                      <a:pt x="268" y="896"/>
                      <a:pt x="268" y="896"/>
                    </a:cubicBezTo>
                    <a:cubicBezTo>
                      <a:pt x="268" y="815"/>
                      <a:pt x="271" y="715"/>
                      <a:pt x="284" y="648"/>
                    </a:cubicBezTo>
                    <a:cubicBezTo>
                      <a:pt x="281" y="616"/>
                      <a:pt x="277" y="591"/>
                      <a:pt x="272" y="594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" name="Freeform 626@|5FFC:0|FBC:16777215|LFC:0|LBC:16777215"/>
              <p:cNvSpPr>
                <a:spLocks/>
              </p:cNvSpPr>
              <p:nvPr/>
            </p:nvSpPr>
            <p:spPr bwMode="auto">
              <a:xfrm>
                <a:off x="0" y="525463"/>
                <a:ext cx="4060825" cy="3402013"/>
              </a:xfrm>
              <a:custGeom>
                <a:avLst/>
                <a:gdLst>
                  <a:gd name="T0" fmla="*/ 2147483647 w 1080"/>
                  <a:gd name="T1" fmla="*/ 2147483647 h 906"/>
                  <a:gd name="T2" fmla="*/ 2147483647 w 1080"/>
                  <a:gd name="T3" fmla="*/ 2147483647 h 906"/>
                  <a:gd name="T4" fmla="*/ 2147483647 w 1080"/>
                  <a:gd name="T5" fmla="*/ 2147483647 h 906"/>
                  <a:gd name="T6" fmla="*/ 2147483647 w 1080"/>
                  <a:gd name="T7" fmla="*/ 2147483647 h 906"/>
                  <a:gd name="T8" fmla="*/ 2147483647 w 1080"/>
                  <a:gd name="T9" fmla="*/ 2147483647 h 906"/>
                  <a:gd name="T10" fmla="*/ 2147483647 w 1080"/>
                  <a:gd name="T11" fmla="*/ 2147483647 h 906"/>
                  <a:gd name="T12" fmla="*/ 2147483647 w 1080"/>
                  <a:gd name="T13" fmla="*/ 2147483647 h 906"/>
                  <a:gd name="T14" fmla="*/ 2147483647 w 1080"/>
                  <a:gd name="T15" fmla="*/ 2147483647 h 906"/>
                  <a:gd name="T16" fmla="*/ 2147483647 w 1080"/>
                  <a:gd name="T17" fmla="*/ 2147483647 h 906"/>
                  <a:gd name="T18" fmla="*/ 2147483647 w 1080"/>
                  <a:gd name="T19" fmla="*/ 2147483647 h 906"/>
                  <a:gd name="T20" fmla="*/ 2147483647 w 1080"/>
                  <a:gd name="T21" fmla="*/ 2002182280 h 906"/>
                  <a:gd name="T22" fmla="*/ 2147483647 w 1080"/>
                  <a:gd name="T23" fmla="*/ 28199909 h 906"/>
                  <a:gd name="T24" fmla="*/ 2147483647 w 1080"/>
                  <a:gd name="T25" fmla="*/ 775493745 h 906"/>
                  <a:gd name="T26" fmla="*/ 2147483647 w 1080"/>
                  <a:gd name="T27" fmla="*/ 1663787126 h 906"/>
                  <a:gd name="T28" fmla="*/ 2147483647 w 1080"/>
                  <a:gd name="T29" fmla="*/ 2147483647 h 906"/>
                  <a:gd name="T30" fmla="*/ 2147483647 w 1080"/>
                  <a:gd name="T31" fmla="*/ 2147483647 h 906"/>
                  <a:gd name="T32" fmla="*/ 2147483647 w 1080"/>
                  <a:gd name="T33" fmla="*/ 2147483647 h 906"/>
                  <a:gd name="T34" fmla="*/ 2147483647 w 1080"/>
                  <a:gd name="T35" fmla="*/ 2147483647 h 906"/>
                  <a:gd name="T36" fmla="*/ 2147483647 w 1080"/>
                  <a:gd name="T37" fmla="*/ 2147483647 h 906"/>
                  <a:gd name="T38" fmla="*/ 2147483647 w 1080"/>
                  <a:gd name="T39" fmla="*/ 2100881962 h 906"/>
                  <a:gd name="T40" fmla="*/ 2147483647 w 1080"/>
                  <a:gd name="T41" fmla="*/ 2147483647 h 906"/>
                  <a:gd name="T42" fmla="*/ 2147483647 w 1080"/>
                  <a:gd name="T43" fmla="*/ 2147483647 h 906"/>
                  <a:gd name="T44" fmla="*/ 2147483647 w 1080"/>
                  <a:gd name="T45" fmla="*/ 2147483647 h 906"/>
                  <a:gd name="T46" fmla="*/ 2147483647 w 1080"/>
                  <a:gd name="T47" fmla="*/ 2147483647 h 906"/>
                  <a:gd name="T48" fmla="*/ 2147483647 w 1080"/>
                  <a:gd name="T49" fmla="*/ 2147483647 h 906"/>
                  <a:gd name="T50" fmla="*/ 2147483647 w 1080"/>
                  <a:gd name="T51" fmla="*/ 2147483647 h 906"/>
                  <a:gd name="T52" fmla="*/ 2147483647 w 1080"/>
                  <a:gd name="T53" fmla="*/ 2147483647 h 906"/>
                  <a:gd name="T54" fmla="*/ 2147483647 w 1080"/>
                  <a:gd name="T55" fmla="*/ 2100881962 h 906"/>
                  <a:gd name="T56" fmla="*/ 2147483647 w 1080"/>
                  <a:gd name="T57" fmla="*/ 2030382189 h 906"/>
                  <a:gd name="T58" fmla="*/ 2147483647 w 1080"/>
                  <a:gd name="T59" fmla="*/ 690894018 h 906"/>
                  <a:gd name="T60" fmla="*/ 1852048282 w 1080"/>
                  <a:gd name="T61" fmla="*/ 28199909 h 906"/>
                  <a:gd name="T62" fmla="*/ 1682396037 w 1080"/>
                  <a:gd name="T63" fmla="*/ 521694563 h 906"/>
                  <a:gd name="T64" fmla="*/ 862402669 w 1080"/>
                  <a:gd name="T65" fmla="*/ 1762486808 h 906"/>
                  <a:gd name="T66" fmla="*/ 381721310 w 1080"/>
                  <a:gd name="T67" fmla="*/ 2147483647 h 906"/>
                  <a:gd name="T68" fmla="*/ 2147483647 w 1080"/>
                  <a:gd name="T69" fmla="*/ 2147483647 h 906"/>
                  <a:gd name="T70" fmla="*/ 2147483647 w 1080"/>
                  <a:gd name="T71" fmla="*/ 2147483647 h 906"/>
                  <a:gd name="T72" fmla="*/ 2147483647 w 1080"/>
                  <a:gd name="T73" fmla="*/ 2147483647 h 906"/>
                  <a:gd name="T74" fmla="*/ 2147483647 w 1080"/>
                  <a:gd name="T75" fmla="*/ 2147483647 h 90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80" h="906">
                    <a:moveTo>
                      <a:pt x="332" y="906"/>
                    </a:moveTo>
                    <a:cubicBezTo>
                      <a:pt x="332" y="906"/>
                      <a:pt x="371" y="869"/>
                      <a:pt x="635" y="835"/>
                    </a:cubicBezTo>
                    <a:cubicBezTo>
                      <a:pt x="635" y="835"/>
                      <a:pt x="666" y="803"/>
                      <a:pt x="670" y="787"/>
                    </a:cubicBezTo>
                    <a:cubicBezTo>
                      <a:pt x="670" y="787"/>
                      <a:pt x="695" y="824"/>
                      <a:pt x="706" y="828"/>
                    </a:cubicBezTo>
                    <a:cubicBezTo>
                      <a:pt x="716" y="832"/>
                      <a:pt x="832" y="828"/>
                      <a:pt x="835" y="846"/>
                    </a:cubicBezTo>
                    <a:cubicBezTo>
                      <a:pt x="835" y="846"/>
                      <a:pt x="796" y="654"/>
                      <a:pt x="791" y="619"/>
                    </a:cubicBezTo>
                    <a:cubicBezTo>
                      <a:pt x="787" y="583"/>
                      <a:pt x="756" y="436"/>
                      <a:pt x="756" y="436"/>
                    </a:cubicBezTo>
                    <a:cubicBezTo>
                      <a:pt x="784" y="364"/>
                      <a:pt x="784" y="364"/>
                      <a:pt x="784" y="364"/>
                    </a:cubicBezTo>
                    <a:cubicBezTo>
                      <a:pt x="784" y="364"/>
                      <a:pt x="887" y="332"/>
                      <a:pt x="899" y="324"/>
                    </a:cubicBezTo>
                    <a:cubicBezTo>
                      <a:pt x="910" y="317"/>
                      <a:pt x="1052" y="246"/>
                      <a:pt x="1062" y="209"/>
                    </a:cubicBezTo>
                    <a:cubicBezTo>
                      <a:pt x="1080" y="200"/>
                      <a:pt x="1031" y="155"/>
                      <a:pt x="1030" y="142"/>
                    </a:cubicBezTo>
                    <a:cubicBezTo>
                      <a:pt x="1028" y="128"/>
                      <a:pt x="1002" y="2"/>
                      <a:pt x="1002" y="2"/>
                    </a:cubicBezTo>
                    <a:cubicBezTo>
                      <a:pt x="1002" y="2"/>
                      <a:pt x="872" y="33"/>
                      <a:pt x="862" y="55"/>
                    </a:cubicBezTo>
                    <a:cubicBezTo>
                      <a:pt x="862" y="55"/>
                      <a:pt x="902" y="109"/>
                      <a:pt x="903" y="118"/>
                    </a:cubicBezTo>
                    <a:cubicBezTo>
                      <a:pt x="904" y="127"/>
                      <a:pt x="912" y="170"/>
                      <a:pt x="912" y="170"/>
                    </a:cubicBezTo>
                    <a:cubicBezTo>
                      <a:pt x="912" y="170"/>
                      <a:pt x="841" y="166"/>
                      <a:pt x="817" y="192"/>
                    </a:cubicBezTo>
                    <a:cubicBezTo>
                      <a:pt x="817" y="192"/>
                      <a:pt x="804" y="173"/>
                      <a:pt x="798" y="180"/>
                    </a:cubicBezTo>
                    <a:cubicBezTo>
                      <a:pt x="793" y="186"/>
                      <a:pt x="770" y="182"/>
                      <a:pt x="762" y="180"/>
                    </a:cubicBezTo>
                    <a:cubicBezTo>
                      <a:pt x="762" y="180"/>
                      <a:pt x="706" y="144"/>
                      <a:pt x="691" y="158"/>
                    </a:cubicBezTo>
                    <a:cubicBezTo>
                      <a:pt x="676" y="171"/>
                      <a:pt x="622" y="136"/>
                      <a:pt x="609" y="149"/>
                    </a:cubicBezTo>
                    <a:cubicBezTo>
                      <a:pt x="609" y="149"/>
                      <a:pt x="653" y="248"/>
                      <a:pt x="670" y="259"/>
                    </a:cubicBezTo>
                    <a:cubicBezTo>
                      <a:pt x="688" y="271"/>
                      <a:pt x="629" y="367"/>
                      <a:pt x="629" y="367"/>
                    </a:cubicBezTo>
                    <a:cubicBezTo>
                      <a:pt x="629" y="367"/>
                      <a:pt x="529" y="204"/>
                      <a:pt x="518" y="164"/>
                    </a:cubicBezTo>
                    <a:cubicBezTo>
                      <a:pt x="518" y="164"/>
                      <a:pt x="448" y="143"/>
                      <a:pt x="421" y="162"/>
                    </a:cubicBezTo>
                    <a:cubicBezTo>
                      <a:pt x="421" y="162"/>
                      <a:pt x="329" y="155"/>
                      <a:pt x="297" y="156"/>
                    </a:cubicBezTo>
                    <a:cubicBezTo>
                      <a:pt x="265" y="158"/>
                      <a:pt x="266" y="193"/>
                      <a:pt x="262" y="192"/>
                    </a:cubicBezTo>
                    <a:cubicBezTo>
                      <a:pt x="258" y="190"/>
                      <a:pt x="225" y="172"/>
                      <a:pt x="179" y="192"/>
                    </a:cubicBezTo>
                    <a:cubicBezTo>
                      <a:pt x="179" y="192"/>
                      <a:pt x="171" y="153"/>
                      <a:pt x="172" y="149"/>
                    </a:cubicBezTo>
                    <a:cubicBezTo>
                      <a:pt x="174" y="144"/>
                      <a:pt x="174" y="144"/>
                      <a:pt x="174" y="144"/>
                    </a:cubicBezTo>
                    <a:cubicBezTo>
                      <a:pt x="174" y="144"/>
                      <a:pt x="222" y="78"/>
                      <a:pt x="234" y="49"/>
                    </a:cubicBezTo>
                    <a:cubicBezTo>
                      <a:pt x="234" y="49"/>
                      <a:pt x="155" y="0"/>
                      <a:pt x="131" y="2"/>
                    </a:cubicBezTo>
                    <a:cubicBezTo>
                      <a:pt x="131" y="2"/>
                      <a:pt x="121" y="25"/>
                      <a:pt x="119" y="37"/>
                    </a:cubicBezTo>
                    <a:cubicBezTo>
                      <a:pt x="118" y="50"/>
                      <a:pt x="65" y="105"/>
                      <a:pt x="61" y="125"/>
                    </a:cubicBezTo>
                    <a:cubicBezTo>
                      <a:pt x="56" y="146"/>
                      <a:pt x="0" y="223"/>
                      <a:pt x="27" y="257"/>
                    </a:cubicBezTo>
                    <a:cubicBezTo>
                      <a:pt x="53" y="290"/>
                      <a:pt x="287" y="385"/>
                      <a:pt x="287" y="385"/>
                    </a:cubicBezTo>
                    <a:cubicBezTo>
                      <a:pt x="287" y="385"/>
                      <a:pt x="368" y="466"/>
                      <a:pt x="378" y="547"/>
                    </a:cubicBezTo>
                    <a:cubicBezTo>
                      <a:pt x="378" y="547"/>
                      <a:pt x="387" y="663"/>
                      <a:pt x="380" y="689"/>
                    </a:cubicBezTo>
                    <a:cubicBezTo>
                      <a:pt x="373" y="716"/>
                      <a:pt x="322" y="881"/>
                      <a:pt x="332" y="9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0" name="Freeform 627@|5FFC:2303014|FBC:16777215|LFC:0|LBC:16777215"/>
              <p:cNvSpPr>
                <a:spLocks/>
              </p:cNvSpPr>
              <p:nvPr/>
            </p:nvSpPr>
            <p:spPr bwMode="auto">
              <a:xfrm>
                <a:off x="1109662" y="1730375"/>
                <a:ext cx="11113" cy="34925"/>
              </a:xfrm>
              <a:custGeom>
                <a:avLst/>
                <a:gdLst>
                  <a:gd name="T0" fmla="*/ 0 w 3"/>
                  <a:gd name="T1" fmla="*/ 0 h 9"/>
                  <a:gd name="T2" fmla="*/ 27445406 w 3"/>
                  <a:gd name="T3" fmla="*/ 135528403 h 9"/>
                  <a:gd name="T4" fmla="*/ 0 w 3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3" y="7"/>
                      <a:pt x="2" y="4"/>
                      <a:pt x="0" y="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1" name="Freeform 628@|5FFC:2303014|FBC:16777215|LFC:0|LBC:16777215"/>
              <p:cNvSpPr>
                <a:spLocks/>
              </p:cNvSpPr>
              <p:nvPr/>
            </p:nvSpPr>
            <p:spPr bwMode="auto">
              <a:xfrm>
                <a:off x="444500" y="896938"/>
                <a:ext cx="3175" cy="38100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0 h 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0"/>
                      <a:pt x="0" y="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2" name="Freeform 629@|5FFC:2303014|FBC:16777215|LFC:0|LBC:16777215"/>
              <p:cNvSpPr>
                <a:spLocks/>
              </p:cNvSpPr>
              <p:nvPr/>
            </p:nvSpPr>
            <p:spPr bwMode="auto">
              <a:xfrm>
                <a:off x="301625" y="533400"/>
                <a:ext cx="3700463" cy="3394075"/>
              </a:xfrm>
              <a:custGeom>
                <a:avLst/>
                <a:gdLst>
                  <a:gd name="T0" fmla="*/ 2147483647 w 984"/>
                  <a:gd name="T1" fmla="*/ 197348191 h 904"/>
                  <a:gd name="T2" fmla="*/ 2147483647 w 984"/>
                  <a:gd name="T3" fmla="*/ 662527945 h 904"/>
                  <a:gd name="T4" fmla="*/ 2147483647 w 984"/>
                  <a:gd name="T5" fmla="*/ 1014937306 h 904"/>
                  <a:gd name="T6" fmla="*/ 2147483647 w 984"/>
                  <a:gd name="T7" fmla="*/ 1635174476 h 904"/>
                  <a:gd name="T8" fmla="*/ 2147483647 w 984"/>
                  <a:gd name="T9" fmla="*/ 2147483647 h 904"/>
                  <a:gd name="T10" fmla="*/ 2147483647 w 984"/>
                  <a:gd name="T11" fmla="*/ 2147483647 h 904"/>
                  <a:gd name="T12" fmla="*/ 2147483647 w 984"/>
                  <a:gd name="T13" fmla="*/ 2147483647 h 904"/>
                  <a:gd name="T14" fmla="*/ 2147483647 w 984"/>
                  <a:gd name="T15" fmla="*/ 2147483647 h 904"/>
                  <a:gd name="T16" fmla="*/ 2147483647 w 984"/>
                  <a:gd name="T17" fmla="*/ 2072161632 h 904"/>
                  <a:gd name="T18" fmla="*/ 2147483647 w 984"/>
                  <a:gd name="T19" fmla="*/ 2147483647 h 904"/>
                  <a:gd name="T20" fmla="*/ 2147483647 w 984"/>
                  <a:gd name="T21" fmla="*/ 2147483647 h 904"/>
                  <a:gd name="T22" fmla="*/ 2147483647 w 984"/>
                  <a:gd name="T23" fmla="*/ 2147483647 h 904"/>
                  <a:gd name="T24" fmla="*/ 2147483647 w 984"/>
                  <a:gd name="T25" fmla="*/ 2147483647 h 904"/>
                  <a:gd name="T26" fmla="*/ 2147483647 w 984"/>
                  <a:gd name="T27" fmla="*/ 2147483647 h 904"/>
                  <a:gd name="T28" fmla="*/ 2147483647 w 984"/>
                  <a:gd name="T29" fmla="*/ 2147483647 h 904"/>
                  <a:gd name="T30" fmla="*/ 1301096329 w 984"/>
                  <a:gd name="T31" fmla="*/ 2072161632 h 904"/>
                  <a:gd name="T32" fmla="*/ 2147483647 w 984"/>
                  <a:gd name="T33" fmla="*/ 662527945 h 904"/>
                  <a:gd name="T34" fmla="*/ 537409517 w 984"/>
                  <a:gd name="T35" fmla="*/ 1282765116 h 904"/>
                  <a:gd name="T36" fmla="*/ 1541517366 w 984"/>
                  <a:gd name="T37" fmla="*/ 1099515102 h 904"/>
                  <a:gd name="T38" fmla="*/ 70711185 w 984"/>
                  <a:gd name="T39" fmla="*/ 2147483647 h 904"/>
                  <a:gd name="T40" fmla="*/ 70711185 w 984"/>
                  <a:gd name="T41" fmla="*/ 2147483647 h 904"/>
                  <a:gd name="T42" fmla="*/ 890969201 w 984"/>
                  <a:gd name="T43" fmla="*/ 2147483647 h 904"/>
                  <a:gd name="T44" fmla="*/ 2147483647 w 984"/>
                  <a:gd name="T45" fmla="*/ 2147483647 h 904"/>
                  <a:gd name="T46" fmla="*/ 2147483647 w 984"/>
                  <a:gd name="T47" fmla="*/ 2147483647 h 904"/>
                  <a:gd name="T48" fmla="*/ 2147483647 w 984"/>
                  <a:gd name="T49" fmla="*/ 2147483647 h 904"/>
                  <a:gd name="T50" fmla="*/ 2147483647 w 984"/>
                  <a:gd name="T51" fmla="*/ 2147483647 h 904"/>
                  <a:gd name="T52" fmla="*/ 2147483647 w 984"/>
                  <a:gd name="T53" fmla="*/ 2147483647 h 904"/>
                  <a:gd name="T54" fmla="*/ 2147483647 w 984"/>
                  <a:gd name="T55" fmla="*/ 2147483647 h 904"/>
                  <a:gd name="T56" fmla="*/ 2147483647 w 984"/>
                  <a:gd name="T57" fmla="*/ 2147483647 h 904"/>
                  <a:gd name="T58" fmla="*/ 2147483647 w 984"/>
                  <a:gd name="T59" fmla="*/ 2147483647 h 904"/>
                  <a:gd name="T60" fmla="*/ 2147483647 w 984"/>
                  <a:gd name="T61" fmla="*/ 2147483647 h 904"/>
                  <a:gd name="T62" fmla="*/ 2147483647 w 984"/>
                  <a:gd name="T63" fmla="*/ 2147483647 h 904"/>
                  <a:gd name="T64" fmla="*/ 2147483647 w 984"/>
                  <a:gd name="T65" fmla="*/ 2147483647 h 904"/>
                  <a:gd name="T66" fmla="*/ 2147483647 w 984"/>
                  <a:gd name="T67" fmla="*/ 2147483647 h 904"/>
                  <a:gd name="T68" fmla="*/ 2147483647 w 984"/>
                  <a:gd name="T69" fmla="*/ 2147483647 h 904"/>
                  <a:gd name="T70" fmla="*/ 2147483647 w 984"/>
                  <a:gd name="T71" fmla="*/ 2147483647 h 904"/>
                  <a:gd name="T72" fmla="*/ 2147483647 w 984"/>
                  <a:gd name="T73" fmla="*/ 2147483647 h 904"/>
                  <a:gd name="T74" fmla="*/ 2147483647 w 984"/>
                  <a:gd name="T75" fmla="*/ 2147483647 h 904"/>
                  <a:gd name="T76" fmla="*/ 2147483647 w 984"/>
                  <a:gd name="T77" fmla="*/ 2147483647 h 904"/>
                  <a:gd name="T78" fmla="*/ 2147483647 w 984"/>
                  <a:gd name="T79" fmla="*/ 2147483647 h 904"/>
                  <a:gd name="T80" fmla="*/ 2147483647 w 984"/>
                  <a:gd name="T81" fmla="*/ 2147483647 h 904"/>
                  <a:gd name="T82" fmla="*/ 2147483647 w 984"/>
                  <a:gd name="T83" fmla="*/ 2147483647 h 904"/>
                  <a:gd name="T84" fmla="*/ 2147483647 w 984"/>
                  <a:gd name="T85" fmla="*/ 2147483647 h 904"/>
                  <a:gd name="T86" fmla="*/ 2147483647 w 984"/>
                  <a:gd name="T87" fmla="*/ 0 h 90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84" h="904">
                    <a:moveTo>
                      <a:pt x="922" y="0"/>
                    </a:moveTo>
                    <a:cubicBezTo>
                      <a:pt x="922" y="0"/>
                      <a:pt x="898" y="5"/>
                      <a:pt x="870" y="14"/>
                    </a:cubicBezTo>
                    <a:cubicBezTo>
                      <a:pt x="892" y="29"/>
                      <a:pt x="926" y="66"/>
                      <a:pt x="926" y="66"/>
                    </a:cubicBezTo>
                    <a:cubicBezTo>
                      <a:pt x="926" y="66"/>
                      <a:pt x="832" y="29"/>
                      <a:pt x="837" y="47"/>
                    </a:cubicBezTo>
                    <a:cubicBezTo>
                      <a:pt x="920" y="107"/>
                      <a:pt x="920" y="107"/>
                      <a:pt x="920" y="107"/>
                    </a:cubicBezTo>
                    <a:cubicBezTo>
                      <a:pt x="905" y="96"/>
                      <a:pt x="858" y="65"/>
                      <a:pt x="832" y="72"/>
                    </a:cubicBezTo>
                    <a:cubicBezTo>
                      <a:pt x="832" y="72"/>
                      <a:pt x="887" y="119"/>
                      <a:pt x="917" y="123"/>
                    </a:cubicBezTo>
                    <a:cubicBezTo>
                      <a:pt x="917" y="123"/>
                      <a:pt x="829" y="109"/>
                      <a:pt x="837" y="116"/>
                    </a:cubicBezTo>
                    <a:cubicBezTo>
                      <a:pt x="864" y="168"/>
                      <a:pt x="864" y="168"/>
                      <a:pt x="864" y="168"/>
                    </a:cubicBezTo>
                    <a:cubicBezTo>
                      <a:pt x="864" y="168"/>
                      <a:pt x="930" y="192"/>
                      <a:pt x="955" y="198"/>
                    </a:cubicBezTo>
                    <a:cubicBezTo>
                      <a:pt x="863" y="182"/>
                      <a:pt x="863" y="182"/>
                      <a:pt x="863" y="182"/>
                    </a:cubicBezTo>
                    <a:cubicBezTo>
                      <a:pt x="957" y="218"/>
                      <a:pt x="957" y="218"/>
                      <a:pt x="957" y="218"/>
                    </a:cubicBezTo>
                    <a:cubicBezTo>
                      <a:pt x="957" y="218"/>
                      <a:pt x="870" y="207"/>
                      <a:pt x="827" y="168"/>
                    </a:cubicBezTo>
                    <a:cubicBezTo>
                      <a:pt x="810" y="167"/>
                      <a:pt x="757" y="168"/>
                      <a:pt x="737" y="190"/>
                    </a:cubicBezTo>
                    <a:cubicBezTo>
                      <a:pt x="737" y="190"/>
                      <a:pt x="724" y="171"/>
                      <a:pt x="718" y="178"/>
                    </a:cubicBezTo>
                    <a:cubicBezTo>
                      <a:pt x="713" y="184"/>
                      <a:pt x="690" y="180"/>
                      <a:pt x="682" y="178"/>
                    </a:cubicBezTo>
                    <a:cubicBezTo>
                      <a:pt x="682" y="178"/>
                      <a:pt x="626" y="142"/>
                      <a:pt x="611" y="156"/>
                    </a:cubicBezTo>
                    <a:cubicBezTo>
                      <a:pt x="596" y="169"/>
                      <a:pt x="542" y="134"/>
                      <a:pt x="529" y="147"/>
                    </a:cubicBezTo>
                    <a:cubicBezTo>
                      <a:pt x="529" y="147"/>
                      <a:pt x="529" y="148"/>
                      <a:pt x="530" y="150"/>
                    </a:cubicBezTo>
                    <a:cubicBezTo>
                      <a:pt x="553" y="155"/>
                      <a:pt x="591" y="165"/>
                      <a:pt x="605" y="178"/>
                    </a:cubicBezTo>
                    <a:cubicBezTo>
                      <a:pt x="623" y="193"/>
                      <a:pt x="636" y="248"/>
                      <a:pt x="588" y="290"/>
                    </a:cubicBezTo>
                    <a:cubicBezTo>
                      <a:pt x="576" y="322"/>
                      <a:pt x="549" y="365"/>
                      <a:pt x="549" y="365"/>
                    </a:cubicBezTo>
                    <a:cubicBezTo>
                      <a:pt x="549" y="365"/>
                      <a:pt x="449" y="202"/>
                      <a:pt x="438" y="162"/>
                    </a:cubicBezTo>
                    <a:cubicBezTo>
                      <a:pt x="438" y="162"/>
                      <a:pt x="395" y="149"/>
                      <a:pt x="363" y="153"/>
                    </a:cubicBezTo>
                    <a:cubicBezTo>
                      <a:pt x="400" y="219"/>
                      <a:pt x="479" y="348"/>
                      <a:pt x="540" y="350"/>
                    </a:cubicBezTo>
                    <a:cubicBezTo>
                      <a:pt x="540" y="350"/>
                      <a:pt x="502" y="359"/>
                      <a:pt x="444" y="306"/>
                    </a:cubicBezTo>
                    <a:cubicBezTo>
                      <a:pt x="387" y="253"/>
                      <a:pt x="316" y="255"/>
                      <a:pt x="316" y="255"/>
                    </a:cubicBezTo>
                    <a:cubicBezTo>
                      <a:pt x="316" y="255"/>
                      <a:pt x="266" y="133"/>
                      <a:pt x="192" y="168"/>
                    </a:cubicBezTo>
                    <a:cubicBezTo>
                      <a:pt x="192" y="168"/>
                      <a:pt x="192" y="168"/>
                      <a:pt x="192" y="168"/>
                    </a:cubicBezTo>
                    <a:cubicBezTo>
                      <a:pt x="185" y="178"/>
                      <a:pt x="184" y="190"/>
                      <a:pt x="182" y="190"/>
                    </a:cubicBezTo>
                    <a:cubicBezTo>
                      <a:pt x="178" y="188"/>
                      <a:pt x="145" y="170"/>
                      <a:pt x="99" y="190"/>
                    </a:cubicBezTo>
                    <a:cubicBezTo>
                      <a:pt x="99" y="190"/>
                      <a:pt x="91" y="151"/>
                      <a:pt x="92" y="147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4" y="142"/>
                      <a:pt x="142" y="76"/>
                      <a:pt x="154" y="47"/>
                    </a:cubicBezTo>
                    <a:cubicBezTo>
                      <a:pt x="154" y="47"/>
                      <a:pt x="131" y="33"/>
                      <a:pt x="106" y="20"/>
                    </a:cubicBezTo>
                    <a:cubicBezTo>
                      <a:pt x="78" y="42"/>
                      <a:pt x="37" y="78"/>
                      <a:pt x="38" y="91"/>
                    </a:cubicBezTo>
                    <a:cubicBezTo>
                      <a:pt x="38" y="93"/>
                      <a:pt x="38" y="95"/>
                      <a:pt x="38" y="97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8"/>
                      <a:pt x="28" y="113"/>
                      <a:pt x="14" y="135"/>
                    </a:cubicBezTo>
                    <a:cubicBezTo>
                      <a:pt x="1" y="157"/>
                      <a:pt x="5" y="218"/>
                      <a:pt x="5" y="218"/>
                    </a:cubicBezTo>
                    <a:cubicBezTo>
                      <a:pt x="51" y="207"/>
                      <a:pt x="51" y="207"/>
                      <a:pt x="51" y="207"/>
                    </a:cubicBezTo>
                    <a:cubicBezTo>
                      <a:pt x="31" y="213"/>
                      <a:pt x="0" y="223"/>
                      <a:pt x="5" y="234"/>
                    </a:cubicBezTo>
                    <a:cubicBezTo>
                      <a:pt x="11" y="250"/>
                      <a:pt x="37" y="234"/>
                      <a:pt x="37" y="234"/>
                    </a:cubicBezTo>
                    <a:cubicBezTo>
                      <a:pt x="37" y="234"/>
                      <a:pt x="44" y="266"/>
                      <a:pt x="63" y="277"/>
                    </a:cubicBezTo>
                    <a:cubicBezTo>
                      <a:pt x="82" y="287"/>
                      <a:pt x="191" y="328"/>
                      <a:pt x="191" y="328"/>
                    </a:cubicBezTo>
                    <a:cubicBezTo>
                      <a:pt x="191" y="328"/>
                      <a:pt x="184" y="286"/>
                      <a:pt x="173" y="270"/>
                    </a:cubicBezTo>
                    <a:cubicBezTo>
                      <a:pt x="185" y="281"/>
                      <a:pt x="208" y="304"/>
                      <a:pt x="215" y="319"/>
                    </a:cubicBezTo>
                    <a:cubicBezTo>
                      <a:pt x="203" y="259"/>
                      <a:pt x="203" y="259"/>
                      <a:pt x="203" y="259"/>
                    </a:cubicBezTo>
                    <a:cubicBezTo>
                      <a:pt x="203" y="259"/>
                      <a:pt x="228" y="282"/>
                      <a:pt x="232" y="309"/>
                    </a:cubicBezTo>
                    <a:cubicBezTo>
                      <a:pt x="237" y="335"/>
                      <a:pt x="263" y="216"/>
                      <a:pt x="243" y="201"/>
                    </a:cubicBezTo>
                    <a:cubicBezTo>
                      <a:pt x="222" y="187"/>
                      <a:pt x="197" y="190"/>
                      <a:pt x="197" y="190"/>
                    </a:cubicBezTo>
                    <a:cubicBezTo>
                      <a:pt x="197" y="190"/>
                      <a:pt x="213" y="170"/>
                      <a:pt x="231" y="178"/>
                    </a:cubicBezTo>
                    <a:cubicBezTo>
                      <a:pt x="249" y="185"/>
                      <a:pt x="270" y="247"/>
                      <a:pt x="272" y="268"/>
                    </a:cubicBezTo>
                    <a:cubicBezTo>
                      <a:pt x="273" y="288"/>
                      <a:pt x="461" y="358"/>
                      <a:pt x="461" y="358"/>
                    </a:cubicBezTo>
                    <a:cubicBezTo>
                      <a:pt x="461" y="358"/>
                      <a:pt x="280" y="299"/>
                      <a:pt x="272" y="325"/>
                    </a:cubicBezTo>
                    <a:cubicBezTo>
                      <a:pt x="272" y="325"/>
                      <a:pt x="486" y="362"/>
                      <a:pt x="455" y="503"/>
                    </a:cubicBezTo>
                    <a:cubicBezTo>
                      <a:pt x="455" y="503"/>
                      <a:pt x="460" y="365"/>
                      <a:pt x="265" y="375"/>
                    </a:cubicBezTo>
                    <a:cubicBezTo>
                      <a:pt x="265" y="375"/>
                      <a:pt x="323" y="421"/>
                      <a:pt x="316" y="531"/>
                    </a:cubicBezTo>
                    <a:cubicBezTo>
                      <a:pt x="309" y="642"/>
                      <a:pt x="316" y="621"/>
                      <a:pt x="316" y="621"/>
                    </a:cubicBezTo>
                    <a:cubicBezTo>
                      <a:pt x="461" y="592"/>
                      <a:pt x="461" y="592"/>
                      <a:pt x="461" y="592"/>
                    </a:cubicBezTo>
                    <a:cubicBezTo>
                      <a:pt x="316" y="633"/>
                      <a:pt x="316" y="633"/>
                      <a:pt x="316" y="633"/>
                    </a:cubicBezTo>
                    <a:cubicBezTo>
                      <a:pt x="316" y="633"/>
                      <a:pt x="306" y="724"/>
                      <a:pt x="268" y="801"/>
                    </a:cubicBezTo>
                    <a:cubicBezTo>
                      <a:pt x="257" y="847"/>
                      <a:pt x="247" y="892"/>
                      <a:pt x="252" y="904"/>
                    </a:cubicBezTo>
                    <a:cubicBezTo>
                      <a:pt x="252" y="904"/>
                      <a:pt x="291" y="867"/>
                      <a:pt x="555" y="833"/>
                    </a:cubicBezTo>
                    <a:cubicBezTo>
                      <a:pt x="555" y="833"/>
                      <a:pt x="586" y="801"/>
                      <a:pt x="590" y="785"/>
                    </a:cubicBezTo>
                    <a:cubicBezTo>
                      <a:pt x="590" y="785"/>
                      <a:pt x="615" y="822"/>
                      <a:pt x="626" y="826"/>
                    </a:cubicBezTo>
                    <a:cubicBezTo>
                      <a:pt x="636" y="830"/>
                      <a:pt x="752" y="826"/>
                      <a:pt x="755" y="844"/>
                    </a:cubicBezTo>
                    <a:cubicBezTo>
                      <a:pt x="755" y="844"/>
                      <a:pt x="716" y="652"/>
                      <a:pt x="711" y="617"/>
                    </a:cubicBezTo>
                    <a:cubicBezTo>
                      <a:pt x="710" y="612"/>
                      <a:pt x="709" y="605"/>
                      <a:pt x="708" y="597"/>
                    </a:cubicBezTo>
                    <a:cubicBezTo>
                      <a:pt x="683" y="595"/>
                      <a:pt x="659" y="592"/>
                      <a:pt x="655" y="584"/>
                    </a:cubicBezTo>
                    <a:cubicBezTo>
                      <a:pt x="655" y="528"/>
                      <a:pt x="655" y="528"/>
                      <a:pt x="655" y="528"/>
                    </a:cubicBezTo>
                    <a:cubicBezTo>
                      <a:pt x="655" y="528"/>
                      <a:pt x="656" y="562"/>
                      <a:pt x="670" y="571"/>
                    </a:cubicBezTo>
                    <a:cubicBezTo>
                      <a:pt x="676" y="575"/>
                      <a:pt x="690" y="577"/>
                      <a:pt x="704" y="577"/>
                    </a:cubicBezTo>
                    <a:cubicBezTo>
                      <a:pt x="694" y="521"/>
                      <a:pt x="676" y="434"/>
                      <a:pt x="676" y="434"/>
                    </a:cubicBezTo>
                    <a:cubicBezTo>
                      <a:pt x="704" y="362"/>
                      <a:pt x="704" y="362"/>
                      <a:pt x="704" y="362"/>
                    </a:cubicBezTo>
                    <a:cubicBezTo>
                      <a:pt x="704" y="362"/>
                      <a:pt x="706" y="361"/>
                      <a:pt x="710" y="360"/>
                    </a:cubicBezTo>
                    <a:cubicBezTo>
                      <a:pt x="711" y="342"/>
                      <a:pt x="715" y="319"/>
                      <a:pt x="725" y="291"/>
                    </a:cubicBezTo>
                    <a:cubicBezTo>
                      <a:pt x="725" y="291"/>
                      <a:pt x="705" y="212"/>
                      <a:pt x="714" y="201"/>
                    </a:cubicBezTo>
                    <a:cubicBezTo>
                      <a:pt x="714" y="201"/>
                      <a:pt x="720" y="255"/>
                      <a:pt x="737" y="263"/>
                    </a:cubicBezTo>
                    <a:cubicBezTo>
                      <a:pt x="755" y="305"/>
                      <a:pt x="755" y="305"/>
                      <a:pt x="755" y="305"/>
                    </a:cubicBezTo>
                    <a:cubicBezTo>
                      <a:pt x="817" y="291"/>
                      <a:pt x="817" y="291"/>
                      <a:pt x="817" y="291"/>
                    </a:cubicBezTo>
                    <a:cubicBezTo>
                      <a:pt x="817" y="291"/>
                      <a:pt x="852" y="216"/>
                      <a:pt x="844" y="200"/>
                    </a:cubicBezTo>
                    <a:cubicBezTo>
                      <a:pt x="835" y="184"/>
                      <a:pt x="852" y="203"/>
                      <a:pt x="852" y="203"/>
                    </a:cubicBezTo>
                    <a:cubicBezTo>
                      <a:pt x="852" y="203"/>
                      <a:pt x="856" y="257"/>
                      <a:pt x="854" y="303"/>
                    </a:cubicBezTo>
                    <a:cubicBezTo>
                      <a:pt x="901" y="277"/>
                      <a:pt x="975" y="234"/>
                      <a:pt x="982" y="207"/>
                    </a:cubicBezTo>
                    <a:cubicBezTo>
                      <a:pt x="983" y="205"/>
                      <a:pt x="983" y="203"/>
                      <a:pt x="984" y="201"/>
                    </a:cubicBezTo>
                    <a:cubicBezTo>
                      <a:pt x="974" y="187"/>
                      <a:pt x="951" y="150"/>
                      <a:pt x="950" y="140"/>
                    </a:cubicBezTo>
                    <a:cubicBezTo>
                      <a:pt x="948" y="126"/>
                      <a:pt x="922" y="0"/>
                      <a:pt x="922" y="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" name="TextBox 13"/>
            <p:cNvSpPr txBox="1">
              <a:spLocks noChangeArrowheads="1"/>
            </p:cNvSpPr>
            <p:nvPr/>
          </p:nvSpPr>
          <p:spPr bwMode="auto">
            <a:xfrm>
              <a:off x="7980846" y="5509555"/>
              <a:ext cx="2166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0" name="TextBox 13"/>
            <p:cNvSpPr txBox="1">
              <a:spLocks noChangeArrowheads="1"/>
            </p:cNvSpPr>
            <p:nvPr/>
          </p:nvSpPr>
          <p:spPr bwMode="auto">
            <a:xfrm>
              <a:off x="7986130" y="5826597"/>
              <a:ext cx="216117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sz="140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4" name="TextBox 13"/>
            <p:cNvSpPr txBox="1">
              <a:spLocks noChangeArrowheads="1"/>
            </p:cNvSpPr>
            <p:nvPr/>
          </p:nvSpPr>
          <p:spPr bwMode="auto">
            <a:xfrm>
              <a:off x="8271468" y="3834516"/>
              <a:ext cx="15235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b="1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b="1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6" name="组合 405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407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08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409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/>
          <p:cNvSpPr>
            <a:spLocks noChangeArrowheads="1"/>
          </p:cNvSpPr>
          <p:nvPr/>
        </p:nvSpPr>
        <p:spPr bwMode="auto">
          <a:xfrm>
            <a:off x="1238250" y="1816100"/>
            <a:ext cx="2335213" cy="2495550"/>
          </a:xfrm>
          <a:custGeom>
            <a:avLst/>
            <a:gdLst>
              <a:gd name="T0" fmla="*/ 2219463 w 1751265"/>
              <a:gd name="T1" fmla="*/ 0 h 1872208"/>
              <a:gd name="T2" fmla="*/ 4152177 w 1751265"/>
              <a:gd name="T3" fmla="*/ 1129198 h 1872208"/>
              <a:gd name="T4" fmla="*/ 3843390 w 1751265"/>
              <a:gd name="T5" fmla="*/ 2253202 h 1872208"/>
              <a:gd name="T6" fmla="*/ 4130143 w 1751265"/>
              <a:gd name="T7" fmla="*/ 3340978 h 1872208"/>
              <a:gd name="T8" fmla="*/ 2219463 w 1751265"/>
              <a:gd name="T9" fmla="*/ 4433949 h 1872208"/>
              <a:gd name="T10" fmla="*/ 0 w 1751265"/>
              <a:gd name="T11" fmla="*/ 2216974 h 1872208"/>
              <a:gd name="T12" fmla="*/ 2219463 w 1751265"/>
              <a:gd name="T13" fmla="*/ 0 h 18722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51265"/>
              <a:gd name="T22" fmla="*/ 0 h 1872208"/>
              <a:gd name="T23" fmla="*/ 1751265 w 1751265"/>
              <a:gd name="T24" fmla="*/ 1872208 h 18722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bg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1"/>
          <p:cNvSpPr>
            <a:spLocks noChangeArrowheads="1"/>
          </p:cNvSpPr>
          <p:nvPr/>
        </p:nvSpPr>
        <p:spPr bwMode="auto">
          <a:xfrm>
            <a:off x="8247063" y="1836738"/>
            <a:ext cx="2497137" cy="2495550"/>
          </a:xfrm>
          <a:prstGeom prst="ellipse">
            <a:avLst/>
          </a:prstGeom>
          <a:solidFill>
            <a:schemeClr val="bg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6" name="椭圆 1"/>
          <p:cNvSpPr>
            <a:spLocks noChangeArrowheads="1"/>
          </p:cNvSpPr>
          <p:nvPr/>
        </p:nvSpPr>
        <p:spPr bwMode="auto">
          <a:xfrm>
            <a:off x="3573463" y="1836738"/>
            <a:ext cx="2336800" cy="2495550"/>
          </a:xfrm>
          <a:custGeom>
            <a:avLst/>
            <a:gdLst>
              <a:gd name="T0" fmla="*/ 2223991 w 1751265"/>
              <a:gd name="T1" fmla="*/ 0 h 1872208"/>
              <a:gd name="T2" fmla="*/ 4160647 w 1751265"/>
              <a:gd name="T3" fmla="*/ 1129198 h 1872208"/>
              <a:gd name="T4" fmla="*/ 3851231 w 1751265"/>
              <a:gd name="T5" fmla="*/ 2253202 h 1872208"/>
              <a:gd name="T6" fmla="*/ 4138570 w 1751265"/>
              <a:gd name="T7" fmla="*/ 3340978 h 1872208"/>
              <a:gd name="T8" fmla="*/ 2223991 w 1751265"/>
              <a:gd name="T9" fmla="*/ 4433949 h 1872208"/>
              <a:gd name="T10" fmla="*/ 0 w 1751265"/>
              <a:gd name="T11" fmla="*/ 2216974 h 1872208"/>
              <a:gd name="T12" fmla="*/ 2223991 w 1751265"/>
              <a:gd name="T13" fmla="*/ 0 h 18722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51265"/>
              <a:gd name="T22" fmla="*/ 0 h 1872208"/>
              <a:gd name="T23" fmla="*/ 1751265 w 1751265"/>
              <a:gd name="T24" fmla="*/ 1872208 h 18722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bg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910263" y="1836738"/>
            <a:ext cx="2333625" cy="2495550"/>
          </a:xfrm>
          <a:custGeom>
            <a:avLst/>
            <a:gdLst>
              <a:gd name="T0" fmla="*/ 2214939 w 1751265"/>
              <a:gd name="T1" fmla="*/ 0 h 1872208"/>
              <a:gd name="T2" fmla="*/ 4143711 w 1751265"/>
              <a:gd name="T3" fmla="*/ 1129198 h 1872208"/>
              <a:gd name="T4" fmla="*/ 3835554 w 1751265"/>
              <a:gd name="T5" fmla="*/ 2253202 h 1872208"/>
              <a:gd name="T6" fmla="*/ 4121723 w 1751265"/>
              <a:gd name="T7" fmla="*/ 3340978 h 1872208"/>
              <a:gd name="T8" fmla="*/ 2214939 w 1751265"/>
              <a:gd name="T9" fmla="*/ 4433949 h 1872208"/>
              <a:gd name="T10" fmla="*/ 0 w 1751265"/>
              <a:gd name="T11" fmla="*/ 2216974 h 1872208"/>
              <a:gd name="T12" fmla="*/ 2214939 w 1751265"/>
              <a:gd name="T13" fmla="*/ 0 h 18722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51265"/>
              <a:gd name="T22" fmla="*/ 0 h 1872208"/>
              <a:gd name="T23" fmla="*/ 1751265 w 1751265"/>
              <a:gd name="T24" fmla="*/ 1872208 h 18722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bg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4"/>
          <p:cNvSpPr>
            <a:spLocks noChangeArrowheads="1"/>
          </p:cNvSpPr>
          <p:nvPr/>
        </p:nvSpPr>
        <p:spPr bwMode="auto">
          <a:xfrm>
            <a:off x="2052638" y="1830388"/>
            <a:ext cx="86113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itchFamily="2" charset="-122"/>
              </a:rPr>
              <a:t>01</a:t>
            </a:r>
          </a:p>
        </p:txBody>
      </p:sp>
      <p:sp>
        <p:nvSpPr>
          <p:cNvPr id="19" name="TextBox 15"/>
          <p:cNvSpPr>
            <a:spLocks noChangeArrowheads="1"/>
          </p:cNvSpPr>
          <p:nvPr/>
        </p:nvSpPr>
        <p:spPr bwMode="auto">
          <a:xfrm>
            <a:off x="4427538" y="1830388"/>
            <a:ext cx="86113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itchFamily="2" charset="-122"/>
              </a:rPr>
              <a:t>02</a:t>
            </a:r>
          </a:p>
        </p:txBody>
      </p:sp>
      <p:sp>
        <p:nvSpPr>
          <p:cNvPr id="20" name="TextBox 16"/>
          <p:cNvSpPr>
            <a:spLocks noChangeArrowheads="1"/>
          </p:cNvSpPr>
          <p:nvPr/>
        </p:nvSpPr>
        <p:spPr bwMode="auto">
          <a:xfrm>
            <a:off x="6710363" y="1830388"/>
            <a:ext cx="86113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itchFamily="2" charset="-122"/>
              </a:rPr>
              <a:t>03</a:t>
            </a:r>
          </a:p>
        </p:txBody>
      </p:sp>
      <p:sp>
        <p:nvSpPr>
          <p:cNvPr id="21" name="TextBox 17"/>
          <p:cNvSpPr>
            <a:spLocks noChangeArrowheads="1"/>
          </p:cNvSpPr>
          <p:nvPr/>
        </p:nvSpPr>
        <p:spPr bwMode="auto">
          <a:xfrm>
            <a:off x="9129713" y="1830388"/>
            <a:ext cx="86113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itchFamily="2" charset="-122"/>
              </a:rPr>
              <a:t>04</a:t>
            </a:r>
          </a:p>
        </p:txBody>
      </p:sp>
      <p:sp>
        <p:nvSpPr>
          <p:cNvPr id="22" name="直接连接符 18"/>
          <p:cNvSpPr>
            <a:spLocks noChangeShapeType="1"/>
          </p:cNvSpPr>
          <p:nvPr/>
        </p:nvSpPr>
        <p:spPr bwMode="auto">
          <a:xfrm>
            <a:off x="1525588" y="2609850"/>
            <a:ext cx="17145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直接连接符 19"/>
          <p:cNvSpPr>
            <a:spLocks noChangeShapeType="1"/>
          </p:cNvSpPr>
          <p:nvPr/>
        </p:nvSpPr>
        <p:spPr bwMode="auto">
          <a:xfrm>
            <a:off x="3884613" y="2609850"/>
            <a:ext cx="17145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直接连接符 20"/>
          <p:cNvSpPr>
            <a:spLocks noChangeShapeType="1"/>
          </p:cNvSpPr>
          <p:nvPr/>
        </p:nvSpPr>
        <p:spPr bwMode="auto">
          <a:xfrm>
            <a:off x="6218238" y="2609850"/>
            <a:ext cx="17145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>
            <a:off x="8566150" y="2609850"/>
            <a:ext cx="19129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2"/>
          <p:cNvSpPr>
            <a:spLocks noChangeArrowheads="1"/>
          </p:cNvSpPr>
          <p:nvPr/>
        </p:nvSpPr>
        <p:spPr bwMode="auto">
          <a:xfrm>
            <a:off x="1574800" y="2767013"/>
            <a:ext cx="23304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点此输入标题</a:t>
            </a:r>
          </a:p>
        </p:txBody>
      </p:sp>
      <p:sp>
        <p:nvSpPr>
          <p:cNvPr id="28" name="TextBox 24"/>
          <p:cNvSpPr>
            <a:spLocks noChangeArrowheads="1"/>
          </p:cNvSpPr>
          <p:nvPr/>
        </p:nvSpPr>
        <p:spPr bwMode="auto">
          <a:xfrm>
            <a:off x="3957638" y="2767013"/>
            <a:ext cx="232886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点此输入标题</a:t>
            </a:r>
          </a:p>
        </p:txBody>
      </p:sp>
      <p:sp>
        <p:nvSpPr>
          <p:cNvPr id="30" name="TextBox 26"/>
          <p:cNvSpPr>
            <a:spLocks noChangeArrowheads="1"/>
          </p:cNvSpPr>
          <p:nvPr/>
        </p:nvSpPr>
        <p:spPr bwMode="auto">
          <a:xfrm>
            <a:off x="6242050" y="2767013"/>
            <a:ext cx="23304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点此输入标题</a:t>
            </a: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8720138" y="2768600"/>
            <a:ext cx="232886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点此输入标题</a:t>
            </a:r>
          </a:p>
        </p:txBody>
      </p:sp>
      <p:grpSp>
        <p:nvGrpSpPr>
          <p:cNvPr id="6162" name="组合 23"/>
          <p:cNvGrpSpPr>
            <a:grpSpLocks/>
          </p:cNvGrpSpPr>
          <p:nvPr/>
        </p:nvGrpSpPr>
        <p:grpSpPr bwMode="auto">
          <a:xfrm>
            <a:off x="1238250" y="4292600"/>
            <a:ext cx="2381250" cy="1800056"/>
            <a:chOff x="609271" y="1168971"/>
            <a:chExt cx="2311699" cy="2452710"/>
          </a:xfrm>
        </p:grpSpPr>
        <p:sp>
          <p:nvSpPr>
            <p:cNvPr id="6255" name="矩形 24"/>
            <p:cNvSpPr>
              <a:spLocks noChangeArrowheads="1"/>
            </p:cNvSpPr>
            <p:nvPr/>
          </p:nvSpPr>
          <p:spPr bwMode="auto">
            <a:xfrm>
              <a:off x="714348" y="1168971"/>
              <a:ext cx="2206622" cy="46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6" name="矩形 25"/>
            <p:cNvSpPr>
              <a:spLocks noChangeArrowheads="1"/>
            </p:cNvSpPr>
            <p:nvPr/>
          </p:nvSpPr>
          <p:spPr bwMode="auto">
            <a:xfrm>
              <a:off x="609271" y="1818398"/>
              <a:ext cx="2311699" cy="18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designer can use default text to simulate what text would look like. If it is not real text. </a:t>
              </a:r>
            </a:p>
          </p:txBody>
        </p:sp>
      </p:grpSp>
      <p:sp>
        <p:nvSpPr>
          <p:cNvPr id="6163" name="矩形 25"/>
          <p:cNvSpPr>
            <a:spLocks noChangeArrowheads="1"/>
          </p:cNvSpPr>
          <p:nvPr/>
        </p:nvSpPr>
        <p:spPr bwMode="auto">
          <a:xfrm>
            <a:off x="3714750" y="4768850"/>
            <a:ext cx="23812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</a:t>
            </a:r>
          </a:p>
        </p:txBody>
      </p:sp>
      <p:sp>
        <p:nvSpPr>
          <p:cNvPr id="6164" name="矩形 25"/>
          <p:cNvSpPr>
            <a:spLocks noChangeArrowheads="1"/>
          </p:cNvSpPr>
          <p:nvPr/>
        </p:nvSpPr>
        <p:spPr bwMode="auto">
          <a:xfrm>
            <a:off x="6096000" y="4768850"/>
            <a:ext cx="23812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</a:t>
            </a:r>
          </a:p>
        </p:txBody>
      </p:sp>
      <p:sp>
        <p:nvSpPr>
          <p:cNvPr id="6165" name="矩形 25"/>
          <p:cNvSpPr>
            <a:spLocks noChangeArrowheads="1"/>
          </p:cNvSpPr>
          <p:nvPr/>
        </p:nvSpPr>
        <p:spPr bwMode="auto">
          <a:xfrm>
            <a:off x="8382000" y="4768850"/>
            <a:ext cx="23812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</a:t>
            </a:r>
          </a:p>
        </p:txBody>
      </p:sp>
      <p:pic>
        <p:nvPicPr>
          <p:cNvPr id="6166" name="图片 53" descr="3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238500"/>
            <a:ext cx="101123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图片 54" descr="4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3143250"/>
            <a:ext cx="11652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图片 55" descr="5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36888"/>
            <a:ext cx="14398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图片 56" descr="58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52750"/>
            <a:ext cx="143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组合 112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14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5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16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6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ldLvl="0" animBg="1" autoUpdateAnimBg="0"/>
      <p:bldP spid="16" grpId="0" animBg="1"/>
      <p:bldP spid="17" grpId="0" animBg="1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2" grpId="0" animBg="1"/>
      <p:bldP spid="23" grpId="0" animBg="1"/>
      <p:bldP spid="24" grpId="0" animBg="1"/>
      <p:bldP spid="25" grpId="0" animBg="1"/>
      <p:bldP spid="26" grpId="0" bldLvl="0" autoUpdateAnimBg="0"/>
      <p:bldP spid="28" grpId="0" bldLvl="0" autoUpdateAnimBg="0"/>
      <p:bldP spid="30" grpId="0" bldLvl="0" autoUpdateAnimBg="0"/>
      <p:bldP spid="3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7" name="组合 61"/>
          <p:cNvGrpSpPr>
            <a:grpSpLocks/>
          </p:cNvGrpSpPr>
          <p:nvPr/>
        </p:nvGrpSpPr>
        <p:grpSpPr bwMode="auto">
          <a:xfrm>
            <a:off x="3727450" y="2900363"/>
            <a:ext cx="563563" cy="558800"/>
            <a:chOff x="1357290" y="500048"/>
            <a:chExt cx="785818" cy="785818"/>
          </a:xfrm>
        </p:grpSpPr>
        <p:grpSp>
          <p:nvGrpSpPr>
            <p:cNvPr id="7286" name="组合 58"/>
            <p:cNvGrpSpPr>
              <a:grpSpLocks/>
            </p:cNvGrpSpPr>
            <p:nvPr/>
          </p:nvGrpSpPr>
          <p:grpSpPr bwMode="auto">
            <a:xfrm>
              <a:off x="1357290" y="500048"/>
              <a:ext cx="785818" cy="785818"/>
              <a:chOff x="3643306" y="428610"/>
              <a:chExt cx="928694" cy="928694"/>
            </a:xfrm>
          </p:grpSpPr>
          <p:sp>
            <p:nvSpPr>
              <p:cNvPr id="54" name="饼形 53"/>
              <p:cNvSpPr/>
              <p:nvPr/>
            </p:nvSpPr>
            <p:spPr>
              <a:xfrm>
                <a:off x="3643306" y="428610"/>
                <a:ext cx="784811" cy="786224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饼形 54"/>
              <p:cNvSpPr/>
              <p:nvPr/>
            </p:nvSpPr>
            <p:spPr>
              <a:xfrm rot="5400000">
                <a:off x="3786482" y="429317"/>
                <a:ext cx="786224" cy="784811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饼形 55"/>
              <p:cNvSpPr/>
              <p:nvPr/>
            </p:nvSpPr>
            <p:spPr>
              <a:xfrm rot="10800000">
                <a:off x="3787189" y="571080"/>
                <a:ext cx="784811" cy="786224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饼形 56"/>
              <p:cNvSpPr/>
              <p:nvPr/>
            </p:nvSpPr>
            <p:spPr>
              <a:xfrm rot="16200000">
                <a:off x="3642599" y="571787"/>
                <a:ext cx="786224" cy="784811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1691540" y="828216"/>
              <a:ext cx="143881" cy="142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7179" name="组合 102"/>
          <p:cNvGrpSpPr>
            <a:grpSpLocks/>
          </p:cNvGrpSpPr>
          <p:nvPr/>
        </p:nvGrpSpPr>
        <p:grpSpPr bwMode="auto">
          <a:xfrm>
            <a:off x="3983038" y="4511675"/>
            <a:ext cx="636587" cy="646113"/>
            <a:chOff x="1357290" y="500048"/>
            <a:chExt cx="785818" cy="785818"/>
          </a:xfrm>
        </p:grpSpPr>
        <p:grpSp>
          <p:nvGrpSpPr>
            <p:cNvPr id="7274" name="组合 58"/>
            <p:cNvGrpSpPr>
              <a:grpSpLocks/>
            </p:cNvGrpSpPr>
            <p:nvPr/>
          </p:nvGrpSpPr>
          <p:grpSpPr bwMode="auto">
            <a:xfrm>
              <a:off x="1357290" y="500048"/>
              <a:ext cx="785818" cy="785818"/>
              <a:chOff x="3643306" y="428610"/>
              <a:chExt cx="928694" cy="928694"/>
            </a:xfrm>
          </p:grpSpPr>
          <p:sp>
            <p:nvSpPr>
              <p:cNvPr id="106" name="饼形 105"/>
              <p:cNvSpPr/>
              <p:nvPr/>
            </p:nvSpPr>
            <p:spPr>
              <a:xfrm>
                <a:off x="3643306" y="428610"/>
                <a:ext cx="785105" cy="78494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饼形 106"/>
              <p:cNvSpPr/>
              <p:nvPr/>
            </p:nvSpPr>
            <p:spPr>
              <a:xfrm rot="5400000">
                <a:off x="3786977" y="428527"/>
                <a:ext cx="784940" cy="78510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饼形 107"/>
              <p:cNvSpPr/>
              <p:nvPr/>
            </p:nvSpPr>
            <p:spPr>
              <a:xfrm rot="10800000">
                <a:off x="3786895" y="572364"/>
                <a:ext cx="785105" cy="78494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饼形 108"/>
              <p:cNvSpPr/>
              <p:nvPr/>
            </p:nvSpPr>
            <p:spPr>
              <a:xfrm rot="16200000">
                <a:off x="3643389" y="572281"/>
                <a:ext cx="784940" cy="785105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椭圆 104"/>
            <p:cNvSpPr/>
            <p:nvPr/>
          </p:nvSpPr>
          <p:spPr>
            <a:xfrm>
              <a:off x="1692389" y="828276"/>
              <a:ext cx="143055" cy="1428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77000" y="1795463"/>
            <a:ext cx="5238750" cy="1209675"/>
            <a:chOff x="6477000" y="1795463"/>
            <a:chExt cx="5238750" cy="1209675"/>
          </a:xfrm>
        </p:grpSpPr>
        <p:sp>
          <p:nvSpPr>
            <p:cNvPr id="7170" name="矩形 16"/>
            <p:cNvSpPr>
              <a:spLocks noChangeArrowheads="1"/>
            </p:cNvSpPr>
            <p:nvPr/>
          </p:nvSpPr>
          <p:spPr bwMode="auto">
            <a:xfrm>
              <a:off x="7620000" y="2174875"/>
              <a:ext cx="40957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7659688" y="1795463"/>
              <a:ext cx="2919412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- ADD TITLE HERE -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180" name="Freeform 9"/>
            <p:cNvSpPr>
              <a:spLocks/>
            </p:cNvSpPr>
            <p:nvPr/>
          </p:nvSpPr>
          <p:spPr bwMode="auto">
            <a:xfrm>
              <a:off x="6477000" y="2095500"/>
              <a:ext cx="952500" cy="666750"/>
            </a:xfrm>
            <a:custGeom>
              <a:avLst/>
              <a:gdLst>
                <a:gd name="T0" fmla="*/ 2147483647 w 1071"/>
                <a:gd name="T1" fmla="*/ 2147483647 h 769"/>
                <a:gd name="T2" fmla="*/ 2147483647 w 1071"/>
                <a:gd name="T3" fmla="*/ 2147483647 h 769"/>
                <a:gd name="T4" fmla="*/ 2147483647 w 1071"/>
                <a:gd name="T5" fmla="*/ 2147483647 h 769"/>
                <a:gd name="T6" fmla="*/ 2147483647 w 1071"/>
                <a:gd name="T7" fmla="*/ 2147483647 h 769"/>
                <a:gd name="T8" fmla="*/ 2147483647 w 1071"/>
                <a:gd name="T9" fmla="*/ 2147483647 h 769"/>
                <a:gd name="T10" fmla="*/ 2147483647 w 1071"/>
                <a:gd name="T11" fmla="*/ 2147483647 h 769"/>
                <a:gd name="T12" fmla="*/ 2147483647 w 1071"/>
                <a:gd name="T13" fmla="*/ 2147483647 h 769"/>
                <a:gd name="T14" fmla="*/ 2147483647 w 1071"/>
                <a:gd name="T15" fmla="*/ 2147483647 h 769"/>
                <a:gd name="T16" fmla="*/ 2147483647 w 1071"/>
                <a:gd name="T17" fmla="*/ 2147483647 h 769"/>
                <a:gd name="T18" fmla="*/ 2147483647 w 1071"/>
                <a:gd name="T19" fmla="*/ 2147483647 h 769"/>
                <a:gd name="T20" fmla="*/ 2147483647 w 1071"/>
                <a:gd name="T21" fmla="*/ 2147483647 h 769"/>
                <a:gd name="T22" fmla="*/ 2147483647 w 1071"/>
                <a:gd name="T23" fmla="*/ 2147483647 h 769"/>
                <a:gd name="T24" fmla="*/ 2147483647 w 1071"/>
                <a:gd name="T25" fmla="*/ 2147483647 h 769"/>
                <a:gd name="T26" fmla="*/ 2147483647 w 1071"/>
                <a:gd name="T27" fmla="*/ 2147483647 h 769"/>
                <a:gd name="T28" fmla="*/ 2147483647 w 1071"/>
                <a:gd name="T29" fmla="*/ 2147483647 h 769"/>
                <a:gd name="T30" fmla="*/ 2147483647 w 1071"/>
                <a:gd name="T31" fmla="*/ 2147483647 h 769"/>
                <a:gd name="T32" fmla="*/ 2147483647 w 1071"/>
                <a:gd name="T33" fmla="*/ 2147483647 h 769"/>
                <a:gd name="T34" fmla="*/ 2147483647 w 1071"/>
                <a:gd name="T35" fmla="*/ 2147483647 h 769"/>
                <a:gd name="T36" fmla="*/ 2147483647 w 1071"/>
                <a:gd name="T37" fmla="*/ 2147483647 h 769"/>
                <a:gd name="T38" fmla="*/ 2147483647 w 1071"/>
                <a:gd name="T39" fmla="*/ 2147483647 h 769"/>
                <a:gd name="T40" fmla="*/ 2147483647 w 1071"/>
                <a:gd name="T41" fmla="*/ 2147483647 h 769"/>
                <a:gd name="T42" fmla="*/ 2147483647 w 1071"/>
                <a:gd name="T43" fmla="*/ 2147483647 h 769"/>
                <a:gd name="T44" fmla="*/ 2147483647 w 1071"/>
                <a:gd name="T45" fmla="*/ 2147483647 h 769"/>
                <a:gd name="T46" fmla="*/ 2147483647 w 1071"/>
                <a:gd name="T47" fmla="*/ 2147483647 h 769"/>
                <a:gd name="T48" fmla="*/ 2147483647 w 1071"/>
                <a:gd name="T49" fmla="*/ 2147483647 h 769"/>
                <a:gd name="T50" fmla="*/ 2147483647 w 1071"/>
                <a:gd name="T51" fmla="*/ 2147483647 h 769"/>
                <a:gd name="T52" fmla="*/ 2147483647 w 1071"/>
                <a:gd name="T53" fmla="*/ 2147483647 h 769"/>
                <a:gd name="T54" fmla="*/ 2147483647 w 1071"/>
                <a:gd name="T55" fmla="*/ 2147483647 h 769"/>
                <a:gd name="T56" fmla="*/ 2147483647 w 1071"/>
                <a:gd name="T57" fmla="*/ 2147483647 h 769"/>
                <a:gd name="T58" fmla="*/ 2147483647 w 1071"/>
                <a:gd name="T59" fmla="*/ 2147483647 h 769"/>
                <a:gd name="T60" fmla="*/ 2147483647 w 1071"/>
                <a:gd name="T61" fmla="*/ 2147483647 h 769"/>
                <a:gd name="T62" fmla="*/ 2147483647 w 1071"/>
                <a:gd name="T63" fmla="*/ 2147483647 h 769"/>
                <a:gd name="T64" fmla="*/ 2147483647 w 1071"/>
                <a:gd name="T65" fmla="*/ 2147483647 h 769"/>
                <a:gd name="T66" fmla="*/ 2147483647 w 1071"/>
                <a:gd name="T67" fmla="*/ 2147483647 h 769"/>
                <a:gd name="T68" fmla="*/ 2147483647 w 1071"/>
                <a:gd name="T69" fmla="*/ 2147483647 h 769"/>
                <a:gd name="T70" fmla="*/ 2147483647 w 1071"/>
                <a:gd name="T71" fmla="*/ 2147483647 h 769"/>
                <a:gd name="T72" fmla="*/ 2147483647 w 1071"/>
                <a:gd name="T73" fmla="*/ 2147483647 h 769"/>
                <a:gd name="T74" fmla="*/ 2147483647 w 1071"/>
                <a:gd name="T75" fmla="*/ 2147483647 h 769"/>
                <a:gd name="T76" fmla="*/ 2147483647 w 1071"/>
                <a:gd name="T77" fmla="*/ 2147483647 h 769"/>
                <a:gd name="T78" fmla="*/ 2147483647 w 1071"/>
                <a:gd name="T79" fmla="*/ 2147483647 h 769"/>
                <a:gd name="T80" fmla="*/ 2147483647 w 1071"/>
                <a:gd name="T81" fmla="*/ 2147483647 h 769"/>
                <a:gd name="T82" fmla="*/ 2147483647 w 1071"/>
                <a:gd name="T83" fmla="*/ 2147483647 h 769"/>
                <a:gd name="T84" fmla="*/ 2147483647 w 1071"/>
                <a:gd name="T85" fmla="*/ 2147483647 h 769"/>
                <a:gd name="T86" fmla="*/ 2147483647 w 1071"/>
                <a:gd name="T87" fmla="*/ 2147483647 h 769"/>
                <a:gd name="T88" fmla="*/ 2147483647 w 1071"/>
                <a:gd name="T89" fmla="*/ 2147483647 h 769"/>
                <a:gd name="T90" fmla="*/ 2147483647 w 1071"/>
                <a:gd name="T91" fmla="*/ 2147483647 h 769"/>
                <a:gd name="T92" fmla="*/ 2147483647 w 1071"/>
                <a:gd name="T93" fmla="*/ 2147483647 h 769"/>
                <a:gd name="T94" fmla="*/ 2147483647 w 1071"/>
                <a:gd name="T95" fmla="*/ 2147483647 h 769"/>
                <a:gd name="T96" fmla="*/ 2147483647 w 1071"/>
                <a:gd name="T97" fmla="*/ 2147483647 h 769"/>
                <a:gd name="T98" fmla="*/ 2147483647 w 1071"/>
                <a:gd name="T99" fmla="*/ 2147483647 h 769"/>
                <a:gd name="T100" fmla="*/ 2147483647 w 1071"/>
                <a:gd name="T101" fmla="*/ 2147483647 h 769"/>
                <a:gd name="T102" fmla="*/ 2147483647 w 1071"/>
                <a:gd name="T103" fmla="*/ 2147483647 h 769"/>
                <a:gd name="T104" fmla="*/ 2147483647 w 1071"/>
                <a:gd name="T105" fmla="*/ 2147483647 h 769"/>
                <a:gd name="T106" fmla="*/ 2147483647 w 1071"/>
                <a:gd name="T107" fmla="*/ 2147483647 h 76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69"/>
                <a:gd name="T164" fmla="*/ 1071 w 1071"/>
                <a:gd name="T165" fmla="*/ 769 h 76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6477000" y="1905000"/>
              <a:ext cx="857250" cy="85725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477000" y="1970088"/>
              <a:ext cx="1143000" cy="66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+mn-lt"/>
                  <a:ea typeface="+mn-ea"/>
                </a:rPr>
                <a:t>43</a:t>
              </a:r>
              <a:r>
                <a:rPr lang="en-US" altLang="zh-CN" sz="2667" b="1" dirty="0">
                  <a:solidFill>
                    <a:schemeClr val="bg1"/>
                  </a:solidFill>
                  <a:latin typeface="+mn-lt"/>
                  <a:ea typeface="+mn-ea"/>
                </a:rPr>
                <a:t>%</a:t>
              </a:r>
              <a:endParaRPr lang="zh-CN" altLang="en-US" sz="37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98315" y="3119438"/>
            <a:ext cx="6322185" cy="1244351"/>
            <a:chOff x="5298315" y="3119438"/>
            <a:chExt cx="6322185" cy="1244351"/>
          </a:xfrm>
        </p:grpSpPr>
        <p:sp>
          <p:nvSpPr>
            <p:cNvPr id="7172" name="矩形 16"/>
            <p:cNvSpPr>
              <a:spLocks noChangeArrowheads="1"/>
            </p:cNvSpPr>
            <p:nvPr/>
          </p:nvSpPr>
          <p:spPr bwMode="auto">
            <a:xfrm>
              <a:off x="7524750" y="3575050"/>
              <a:ext cx="40957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7572375" y="3119438"/>
              <a:ext cx="2716213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- ADD TITLE HERE -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317" name="Freeform 31"/>
            <p:cNvSpPr>
              <a:spLocks/>
            </p:cNvSpPr>
            <p:nvPr/>
          </p:nvSpPr>
          <p:spPr bwMode="auto">
            <a:xfrm>
              <a:off x="5298315" y="4266423"/>
              <a:ext cx="110328" cy="97366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2147483647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0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2147483647 w 88"/>
                <a:gd name="T33" fmla="*/ 2147483647 h 80"/>
                <a:gd name="T34" fmla="*/ 2147483647 w 88"/>
                <a:gd name="T35" fmla="*/ 2147483647 h 80"/>
                <a:gd name="T36" fmla="*/ 2147483647 w 88"/>
                <a:gd name="T37" fmla="*/ 2147483647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80"/>
                <a:gd name="T59" fmla="*/ 88 w 88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5"/>
            <p:cNvSpPr>
              <a:spLocks/>
            </p:cNvSpPr>
            <p:nvPr/>
          </p:nvSpPr>
          <p:spPr bwMode="auto">
            <a:xfrm>
              <a:off x="6381750" y="3238500"/>
              <a:ext cx="1143000" cy="933450"/>
            </a:xfrm>
            <a:custGeom>
              <a:avLst/>
              <a:gdLst>
                <a:gd name="T0" fmla="*/ 2147483647 w 1883"/>
                <a:gd name="T1" fmla="*/ 2147483647 h 1607"/>
                <a:gd name="T2" fmla="*/ 2147483647 w 1883"/>
                <a:gd name="T3" fmla="*/ 2147483647 h 1607"/>
                <a:gd name="T4" fmla="*/ 2147483647 w 1883"/>
                <a:gd name="T5" fmla="*/ 2147483647 h 1607"/>
                <a:gd name="T6" fmla="*/ 2147483647 w 1883"/>
                <a:gd name="T7" fmla="*/ 2147483647 h 1607"/>
                <a:gd name="T8" fmla="*/ 2147483647 w 1883"/>
                <a:gd name="T9" fmla="*/ 2147483647 h 1607"/>
                <a:gd name="T10" fmla="*/ 2147483647 w 1883"/>
                <a:gd name="T11" fmla="*/ 2147483647 h 1607"/>
                <a:gd name="T12" fmla="*/ 2147483647 w 1883"/>
                <a:gd name="T13" fmla="*/ 2147483647 h 1607"/>
                <a:gd name="T14" fmla="*/ 2147483647 w 1883"/>
                <a:gd name="T15" fmla="*/ 2147483647 h 1607"/>
                <a:gd name="T16" fmla="*/ 2147483647 w 1883"/>
                <a:gd name="T17" fmla="*/ 2147483647 h 1607"/>
                <a:gd name="T18" fmla="*/ 2147483647 w 1883"/>
                <a:gd name="T19" fmla="*/ 2147483647 h 1607"/>
                <a:gd name="T20" fmla="*/ 2147483647 w 1883"/>
                <a:gd name="T21" fmla="*/ 2147483647 h 1607"/>
                <a:gd name="T22" fmla="*/ 2147483647 w 1883"/>
                <a:gd name="T23" fmla="*/ 2147483647 h 1607"/>
                <a:gd name="T24" fmla="*/ 2147483647 w 1883"/>
                <a:gd name="T25" fmla="*/ 2147483647 h 1607"/>
                <a:gd name="T26" fmla="*/ 2147483647 w 1883"/>
                <a:gd name="T27" fmla="*/ 2147483647 h 1607"/>
                <a:gd name="T28" fmla="*/ 2147483647 w 1883"/>
                <a:gd name="T29" fmla="*/ 2147483647 h 1607"/>
                <a:gd name="T30" fmla="*/ 2147483647 w 1883"/>
                <a:gd name="T31" fmla="*/ 2147483647 h 1607"/>
                <a:gd name="T32" fmla="*/ 2147483647 w 1883"/>
                <a:gd name="T33" fmla="*/ 2147483647 h 1607"/>
                <a:gd name="T34" fmla="*/ 2147483647 w 1883"/>
                <a:gd name="T35" fmla="*/ 2147483647 h 1607"/>
                <a:gd name="T36" fmla="*/ 2147483647 w 1883"/>
                <a:gd name="T37" fmla="*/ 2147483647 h 1607"/>
                <a:gd name="T38" fmla="*/ 2147483647 w 1883"/>
                <a:gd name="T39" fmla="*/ 2147483647 h 1607"/>
                <a:gd name="T40" fmla="*/ 2147483647 w 1883"/>
                <a:gd name="T41" fmla="*/ 2147483647 h 1607"/>
                <a:gd name="T42" fmla="*/ 2147483647 w 1883"/>
                <a:gd name="T43" fmla="*/ 2147483647 h 1607"/>
                <a:gd name="T44" fmla="*/ 2147483647 w 1883"/>
                <a:gd name="T45" fmla="*/ 2147483647 h 1607"/>
                <a:gd name="T46" fmla="*/ 2147483647 w 1883"/>
                <a:gd name="T47" fmla="*/ 2147483647 h 1607"/>
                <a:gd name="T48" fmla="*/ 2147483647 w 1883"/>
                <a:gd name="T49" fmla="*/ 2147483647 h 1607"/>
                <a:gd name="T50" fmla="*/ 2147483647 w 1883"/>
                <a:gd name="T51" fmla="*/ 2147483647 h 1607"/>
                <a:gd name="T52" fmla="*/ 2147483647 w 1883"/>
                <a:gd name="T53" fmla="*/ 2147483647 h 1607"/>
                <a:gd name="T54" fmla="*/ 2147483647 w 1883"/>
                <a:gd name="T55" fmla="*/ 2147483647 h 1607"/>
                <a:gd name="T56" fmla="*/ 2147483647 w 1883"/>
                <a:gd name="T57" fmla="*/ 2147483647 h 1607"/>
                <a:gd name="T58" fmla="*/ 2147483647 w 1883"/>
                <a:gd name="T59" fmla="*/ 2147483647 h 1607"/>
                <a:gd name="T60" fmla="*/ 2147483647 w 1883"/>
                <a:gd name="T61" fmla="*/ 2147483647 h 1607"/>
                <a:gd name="T62" fmla="*/ 2147483647 w 1883"/>
                <a:gd name="T63" fmla="*/ 2147483647 h 1607"/>
                <a:gd name="T64" fmla="*/ 2147483647 w 1883"/>
                <a:gd name="T65" fmla="*/ 2147483647 h 1607"/>
                <a:gd name="T66" fmla="*/ 2147483647 w 1883"/>
                <a:gd name="T67" fmla="*/ 2147483647 h 1607"/>
                <a:gd name="T68" fmla="*/ 2147483647 w 1883"/>
                <a:gd name="T69" fmla="*/ 2147483647 h 1607"/>
                <a:gd name="T70" fmla="*/ 2147483647 w 1883"/>
                <a:gd name="T71" fmla="*/ 2147483647 h 1607"/>
                <a:gd name="T72" fmla="*/ 2147483647 w 1883"/>
                <a:gd name="T73" fmla="*/ 2147483647 h 1607"/>
                <a:gd name="T74" fmla="*/ 2147483647 w 1883"/>
                <a:gd name="T75" fmla="*/ 2147483647 h 1607"/>
                <a:gd name="T76" fmla="*/ 2147483647 w 1883"/>
                <a:gd name="T77" fmla="*/ 2147483647 h 1607"/>
                <a:gd name="T78" fmla="*/ 2147483647 w 1883"/>
                <a:gd name="T79" fmla="*/ 2147483647 h 1607"/>
                <a:gd name="T80" fmla="*/ 2147483647 w 1883"/>
                <a:gd name="T81" fmla="*/ 2147483647 h 1607"/>
                <a:gd name="T82" fmla="*/ 2147483647 w 1883"/>
                <a:gd name="T83" fmla="*/ 2147483647 h 1607"/>
                <a:gd name="T84" fmla="*/ 2147483647 w 1883"/>
                <a:gd name="T85" fmla="*/ 2147483647 h 1607"/>
                <a:gd name="T86" fmla="*/ 2147483647 w 1883"/>
                <a:gd name="T87" fmla="*/ 2147483647 h 1607"/>
                <a:gd name="T88" fmla="*/ 2147483647 w 1883"/>
                <a:gd name="T89" fmla="*/ 2147483647 h 1607"/>
                <a:gd name="T90" fmla="*/ 2147483647 w 1883"/>
                <a:gd name="T91" fmla="*/ 2147483647 h 1607"/>
                <a:gd name="T92" fmla="*/ 2147483647 w 1883"/>
                <a:gd name="T93" fmla="*/ 2147483647 h 1607"/>
                <a:gd name="T94" fmla="*/ 2147483647 w 1883"/>
                <a:gd name="T95" fmla="*/ 2147483647 h 1607"/>
                <a:gd name="T96" fmla="*/ 2147483647 w 1883"/>
                <a:gd name="T97" fmla="*/ 2147483647 h 1607"/>
                <a:gd name="T98" fmla="*/ 2147483647 w 1883"/>
                <a:gd name="T99" fmla="*/ 2147483647 h 1607"/>
                <a:gd name="T100" fmla="*/ 2147483647 w 1883"/>
                <a:gd name="T101" fmla="*/ 2147483647 h 1607"/>
                <a:gd name="T102" fmla="*/ 2147483647 w 1883"/>
                <a:gd name="T103" fmla="*/ 2147483647 h 1607"/>
                <a:gd name="T104" fmla="*/ 2147483647 w 1883"/>
                <a:gd name="T105" fmla="*/ 2147483647 h 1607"/>
                <a:gd name="T106" fmla="*/ 2147483647 w 1883"/>
                <a:gd name="T107" fmla="*/ 2147483647 h 1607"/>
                <a:gd name="T108" fmla="*/ 2147483647 w 1883"/>
                <a:gd name="T109" fmla="*/ 2147483647 h 1607"/>
                <a:gd name="T110" fmla="*/ 2147483647 w 1883"/>
                <a:gd name="T111" fmla="*/ 2147483647 h 1607"/>
                <a:gd name="T112" fmla="*/ 2147483647 w 1883"/>
                <a:gd name="T113" fmla="*/ 2147483647 h 1607"/>
                <a:gd name="T114" fmla="*/ 2147483647 w 1883"/>
                <a:gd name="T115" fmla="*/ 2147483647 h 1607"/>
                <a:gd name="T116" fmla="*/ 2147483647 w 1883"/>
                <a:gd name="T117" fmla="*/ 2147483647 h 1607"/>
                <a:gd name="T118" fmla="*/ 2147483647 w 1883"/>
                <a:gd name="T119" fmla="*/ 2147483647 h 1607"/>
                <a:gd name="T120" fmla="*/ 2147483647 w 1883"/>
                <a:gd name="T121" fmla="*/ 2147483647 h 1607"/>
                <a:gd name="T122" fmla="*/ 2147483647 w 1883"/>
                <a:gd name="T123" fmla="*/ 2147483647 h 16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83"/>
                <a:gd name="T187" fmla="*/ 0 h 1607"/>
                <a:gd name="T188" fmla="*/ 1883 w 1883"/>
                <a:gd name="T189" fmla="*/ 1607 h 16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477000" y="3333750"/>
              <a:ext cx="857250" cy="85725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77000" y="3429000"/>
              <a:ext cx="1143000" cy="66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+mn-lt"/>
                  <a:ea typeface="+mn-ea"/>
                </a:rPr>
                <a:t>52</a:t>
              </a:r>
              <a:r>
                <a:rPr lang="en-US" altLang="zh-CN" sz="2667" b="1" dirty="0">
                  <a:solidFill>
                    <a:schemeClr val="bg1"/>
                  </a:solidFill>
                  <a:latin typeface="+mn-lt"/>
                  <a:ea typeface="+mn-ea"/>
                </a:rPr>
                <a:t>%</a:t>
              </a:r>
              <a:endParaRPr lang="zh-CN" altLang="en-US" sz="37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77000" y="4557713"/>
            <a:ext cx="5143500" cy="1062037"/>
            <a:chOff x="6477000" y="4557713"/>
            <a:chExt cx="5143500" cy="1062037"/>
          </a:xfrm>
        </p:grpSpPr>
        <p:sp>
          <p:nvSpPr>
            <p:cNvPr id="7173" name="矩形 16"/>
            <p:cNvSpPr>
              <a:spLocks noChangeArrowheads="1"/>
            </p:cNvSpPr>
            <p:nvPr/>
          </p:nvSpPr>
          <p:spPr bwMode="auto">
            <a:xfrm>
              <a:off x="7524750" y="5003800"/>
              <a:ext cx="40957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7524750" y="4557713"/>
              <a:ext cx="2714625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33" b="1" dirty="0">
                  <a:solidFill>
                    <a:schemeClr val="bg1"/>
                  </a:solidFill>
                  <a:latin typeface="+mn-lt"/>
                  <a:ea typeface="+mn-ea"/>
                </a:rPr>
                <a:t>- ADD TITLE HERE -</a:t>
              </a:r>
              <a:endParaRPr lang="zh-CN" altLang="en-US" sz="21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6477000" y="4762500"/>
              <a:ext cx="857250" cy="85725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77000" y="4827588"/>
              <a:ext cx="1143000" cy="66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+mn-lt"/>
                  <a:ea typeface="+mn-ea"/>
                </a:rPr>
                <a:t>36</a:t>
              </a:r>
              <a:r>
                <a:rPr lang="en-US" altLang="zh-CN" sz="2667" b="1" dirty="0">
                  <a:solidFill>
                    <a:schemeClr val="bg1"/>
                  </a:solidFill>
                  <a:latin typeface="+mn-lt"/>
                  <a:ea typeface="+mn-ea"/>
                </a:rPr>
                <a:t>%</a:t>
              </a:r>
              <a:endParaRPr lang="zh-CN" altLang="en-US" sz="3733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57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8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59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31825" y="1625600"/>
            <a:ext cx="5424488" cy="4381500"/>
            <a:chOff x="631825" y="1625600"/>
            <a:chExt cx="5424488" cy="4381500"/>
          </a:xfrm>
        </p:grpSpPr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328961" y="5043368"/>
              <a:ext cx="177751" cy="415300"/>
            </a:xfrm>
            <a:custGeom>
              <a:avLst/>
              <a:gdLst>
                <a:gd name="T0" fmla="*/ 2147483647 w 139"/>
                <a:gd name="T1" fmla="*/ 0 h 338"/>
                <a:gd name="T2" fmla="*/ 2147483647 w 139"/>
                <a:gd name="T3" fmla="*/ 2147483647 h 338"/>
                <a:gd name="T4" fmla="*/ 0 w 139"/>
                <a:gd name="T5" fmla="*/ 2147483647 h 338"/>
                <a:gd name="T6" fmla="*/ 2147483647 w 139"/>
                <a:gd name="T7" fmla="*/ 2147483647 h 338"/>
                <a:gd name="T8" fmla="*/ 2147483647 w 139"/>
                <a:gd name="T9" fmla="*/ 2147483647 h 338"/>
                <a:gd name="T10" fmla="*/ 2147483647 w 139"/>
                <a:gd name="T11" fmla="*/ 2147483647 h 338"/>
                <a:gd name="T12" fmla="*/ 2147483647 w 139"/>
                <a:gd name="T13" fmla="*/ 2147483647 h 338"/>
                <a:gd name="T14" fmla="*/ 2147483647 w 139"/>
                <a:gd name="T15" fmla="*/ 2147483647 h 338"/>
                <a:gd name="T16" fmla="*/ 2147483647 w 139"/>
                <a:gd name="T17" fmla="*/ 2147483647 h 338"/>
                <a:gd name="T18" fmla="*/ 2147483647 w 139"/>
                <a:gd name="T19" fmla="*/ 2147483647 h 338"/>
                <a:gd name="T20" fmla="*/ 2147483647 w 139"/>
                <a:gd name="T21" fmla="*/ 2147483647 h 338"/>
                <a:gd name="T22" fmla="*/ 2147483647 w 139"/>
                <a:gd name="T23" fmla="*/ 2147483647 h 338"/>
                <a:gd name="T24" fmla="*/ 2147483647 w 139"/>
                <a:gd name="T25" fmla="*/ 2147483647 h 338"/>
                <a:gd name="T26" fmla="*/ 2147483647 w 139"/>
                <a:gd name="T27" fmla="*/ 2147483647 h 338"/>
                <a:gd name="T28" fmla="*/ 2147483647 w 139"/>
                <a:gd name="T29" fmla="*/ 2147483647 h 338"/>
                <a:gd name="T30" fmla="*/ 2147483647 w 139"/>
                <a:gd name="T31" fmla="*/ 2147483647 h 338"/>
                <a:gd name="T32" fmla="*/ 2147483647 w 139"/>
                <a:gd name="T33" fmla="*/ 2147483647 h 338"/>
                <a:gd name="T34" fmla="*/ 2147483647 w 139"/>
                <a:gd name="T35" fmla="*/ 2147483647 h 338"/>
                <a:gd name="T36" fmla="*/ 2147483647 w 139"/>
                <a:gd name="T37" fmla="*/ 2147483647 h 338"/>
                <a:gd name="T38" fmla="*/ 2147483647 w 139"/>
                <a:gd name="T39" fmla="*/ 2147483647 h 338"/>
                <a:gd name="T40" fmla="*/ 2147483647 w 139"/>
                <a:gd name="T41" fmla="*/ 2147483647 h 338"/>
                <a:gd name="T42" fmla="*/ 2147483647 w 139"/>
                <a:gd name="T43" fmla="*/ 2147483647 h 338"/>
                <a:gd name="T44" fmla="*/ 2147483647 w 139"/>
                <a:gd name="T45" fmla="*/ 2147483647 h 338"/>
                <a:gd name="T46" fmla="*/ 2147483647 w 139"/>
                <a:gd name="T47" fmla="*/ 2147483647 h 338"/>
                <a:gd name="T48" fmla="*/ 2147483647 w 139"/>
                <a:gd name="T49" fmla="*/ 2147483647 h 338"/>
                <a:gd name="T50" fmla="*/ 2147483647 w 139"/>
                <a:gd name="T51" fmla="*/ 2147483647 h 338"/>
                <a:gd name="T52" fmla="*/ 2147483647 w 139"/>
                <a:gd name="T53" fmla="*/ 2147483647 h 338"/>
                <a:gd name="T54" fmla="*/ 2147483647 w 139"/>
                <a:gd name="T55" fmla="*/ 2147483647 h 338"/>
                <a:gd name="T56" fmla="*/ 2147483647 w 139"/>
                <a:gd name="T57" fmla="*/ 2147483647 h 338"/>
                <a:gd name="T58" fmla="*/ 2147483647 w 139"/>
                <a:gd name="T59" fmla="*/ 2147483647 h 338"/>
                <a:gd name="T60" fmla="*/ 2147483647 w 139"/>
                <a:gd name="T61" fmla="*/ 0 h 3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9"/>
                <a:gd name="T94" fmla="*/ 0 h 338"/>
                <a:gd name="T95" fmla="*/ 139 w 139"/>
                <a:gd name="T96" fmla="*/ 338 h 33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31825" y="1625600"/>
              <a:ext cx="5424488" cy="4381500"/>
              <a:chOff x="631825" y="1625600"/>
              <a:chExt cx="5424488" cy="43815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31825" y="1625600"/>
                <a:ext cx="5424488" cy="4381500"/>
                <a:chOff x="631825" y="1625600"/>
                <a:chExt cx="5424488" cy="4381500"/>
              </a:xfrm>
            </p:grpSpPr>
            <p:sp>
              <p:nvSpPr>
                <p:cNvPr id="7292" name="Freeform 5"/>
                <p:cNvSpPr>
                  <a:spLocks/>
                </p:cNvSpPr>
                <p:nvPr/>
              </p:nvSpPr>
              <p:spPr bwMode="auto">
                <a:xfrm>
                  <a:off x="2907862" y="1679252"/>
                  <a:ext cx="2374108" cy="1981113"/>
                </a:xfrm>
                <a:custGeom>
                  <a:avLst/>
                  <a:gdLst>
                    <a:gd name="T0" fmla="*/ 2147483647 w 1883"/>
                    <a:gd name="T1" fmla="*/ 2147483647 h 1607"/>
                    <a:gd name="T2" fmla="*/ 2147483647 w 1883"/>
                    <a:gd name="T3" fmla="*/ 2147483647 h 1607"/>
                    <a:gd name="T4" fmla="*/ 2147483647 w 1883"/>
                    <a:gd name="T5" fmla="*/ 2147483647 h 1607"/>
                    <a:gd name="T6" fmla="*/ 2147483647 w 1883"/>
                    <a:gd name="T7" fmla="*/ 2147483647 h 1607"/>
                    <a:gd name="T8" fmla="*/ 2147483647 w 1883"/>
                    <a:gd name="T9" fmla="*/ 2147483647 h 1607"/>
                    <a:gd name="T10" fmla="*/ 2147483647 w 1883"/>
                    <a:gd name="T11" fmla="*/ 2147483647 h 1607"/>
                    <a:gd name="T12" fmla="*/ 2147483647 w 1883"/>
                    <a:gd name="T13" fmla="*/ 2147483647 h 1607"/>
                    <a:gd name="T14" fmla="*/ 2147483647 w 1883"/>
                    <a:gd name="T15" fmla="*/ 2147483647 h 1607"/>
                    <a:gd name="T16" fmla="*/ 2147483647 w 1883"/>
                    <a:gd name="T17" fmla="*/ 2147483647 h 1607"/>
                    <a:gd name="T18" fmla="*/ 2147483647 w 1883"/>
                    <a:gd name="T19" fmla="*/ 2147483647 h 1607"/>
                    <a:gd name="T20" fmla="*/ 2147483647 w 1883"/>
                    <a:gd name="T21" fmla="*/ 2147483647 h 1607"/>
                    <a:gd name="T22" fmla="*/ 2147483647 w 1883"/>
                    <a:gd name="T23" fmla="*/ 2147483647 h 1607"/>
                    <a:gd name="T24" fmla="*/ 2147483647 w 1883"/>
                    <a:gd name="T25" fmla="*/ 2147483647 h 1607"/>
                    <a:gd name="T26" fmla="*/ 2147483647 w 1883"/>
                    <a:gd name="T27" fmla="*/ 2147483647 h 1607"/>
                    <a:gd name="T28" fmla="*/ 2147483647 w 1883"/>
                    <a:gd name="T29" fmla="*/ 2147483647 h 1607"/>
                    <a:gd name="T30" fmla="*/ 2147483647 w 1883"/>
                    <a:gd name="T31" fmla="*/ 2147483647 h 1607"/>
                    <a:gd name="T32" fmla="*/ 2147483647 w 1883"/>
                    <a:gd name="T33" fmla="*/ 2147483647 h 1607"/>
                    <a:gd name="T34" fmla="*/ 2147483647 w 1883"/>
                    <a:gd name="T35" fmla="*/ 2147483647 h 1607"/>
                    <a:gd name="T36" fmla="*/ 2147483647 w 1883"/>
                    <a:gd name="T37" fmla="*/ 2147483647 h 1607"/>
                    <a:gd name="T38" fmla="*/ 2147483647 w 1883"/>
                    <a:gd name="T39" fmla="*/ 2147483647 h 1607"/>
                    <a:gd name="T40" fmla="*/ 2147483647 w 1883"/>
                    <a:gd name="T41" fmla="*/ 2147483647 h 1607"/>
                    <a:gd name="T42" fmla="*/ 2147483647 w 1883"/>
                    <a:gd name="T43" fmla="*/ 2147483647 h 1607"/>
                    <a:gd name="T44" fmla="*/ 2147483647 w 1883"/>
                    <a:gd name="T45" fmla="*/ 2147483647 h 1607"/>
                    <a:gd name="T46" fmla="*/ 2147483647 w 1883"/>
                    <a:gd name="T47" fmla="*/ 2147483647 h 1607"/>
                    <a:gd name="T48" fmla="*/ 2147483647 w 1883"/>
                    <a:gd name="T49" fmla="*/ 2147483647 h 1607"/>
                    <a:gd name="T50" fmla="*/ 2147483647 w 1883"/>
                    <a:gd name="T51" fmla="*/ 2147483647 h 1607"/>
                    <a:gd name="T52" fmla="*/ 2147483647 w 1883"/>
                    <a:gd name="T53" fmla="*/ 2147483647 h 1607"/>
                    <a:gd name="T54" fmla="*/ 2147483647 w 1883"/>
                    <a:gd name="T55" fmla="*/ 2147483647 h 1607"/>
                    <a:gd name="T56" fmla="*/ 2147483647 w 1883"/>
                    <a:gd name="T57" fmla="*/ 2147483647 h 1607"/>
                    <a:gd name="T58" fmla="*/ 2147483647 w 1883"/>
                    <a:gd name="T59" fmla="*/ 2147483647 h 1607"/>
                    <a:gd name="T60" fmla="*/ 2147483647 w 1883"/>
                    <a:gd name="T61" fmla="*/ 2147483647 h 1607"/>
                    <a:gd name="T62" fmla="*/ 2147483647 w 1883"/>
                    <a:gd name="T63" fmla="*/ 2147483647 h 1607"/>
                    <a:gd name="T64" fmla="*/ 2147483647 w 1883"/>
                    <a:gd name="T65" fmla="*/ 2147483647 h 1607"/>
                    <a:gd name="T66" fmla="*/ 2147483647 w 1883"/>
                    <a:gd name="T67" fmla="*/ 2147483647 h 1607"/>
                    <a:gd name="T68" fmla="*/ 2147483647 w 1883"/>
                    <a:gd name="T69" fmla="*/ 2147483647 h 1607"/>
                    <a:gd name="T70" fmla="*/ 2147483647 w 1883"/>
                    <a:gd name="T71" fmla="*/ 2147483647 h 1607"/>
                    <a:gd name="T72" fmla="*/ 2147483647 w 1883"/>
                    <a:gd name="T73" fmla="*/ 2147483647 h 1607"/>
                    <a:gd name="T74" fmla="*/ 2147483647 w 1883"/>
                    <a:gd name="T75" fmla="*/ 2147483647 h 1607"/>
                    <a:gd name="T76" fmla="*/ 2147483647 w 1883"/>
                    <a:gd name="T77" fmla="*/ 2147483647 h 1607"/>
                    <a:gd name="T78" fmla="*/ 2147483647 w 1883"/>
                    <a:gd name="T79" fmla="*/ 2147483647 h 1607"/>
                    <a:gd name="T80" fmla="*/ 2147483647 w 1883"/>
                    <a:gd name="T81" fmla="*/ 2147483647 h 1607"/>
                    <a:gd name="T82" fmla="*/ 2147483647 w 1883"/>
                    <a:gd name="T83" fmla="*/ 2147483647 h 1607"/>
                    <a:gd name="T84" fmla="*/ 2147483647 w 1883"/>
                    <a:gd name="T85" fmla="*/ 2147483647 h 1607"/>
                    <a:gd name="T86" fmla="*/ 2147483647 w 1883"/>
                    <a:gd name="T87" fmla="*/ 2147483647 h 1607"/>
                    <a:gd name="T88" fmla="*/ 2147483647 w 1883"/>
                    <a:gd name="T89" fmla="*/ 2147483647 h 1607"/>
                    <a:gd name="T90" fmla="*/ 2147483647 w 1883"/>
                    <a:gd name="T91" fmla="*/ 2147483647 h 1607"/>
                    <a:gd name="T92" fmla="*/ 2147483647 w 1883"/>
                    <a:gd name="T93" fmla="*/ 2147483647 h 1607"/>
                    <a:gd name="T94" fmla="*/ 2147483647 w 1883"/>
                    <a:gd name="T95" fmla="*/ 2147483647 h 1607"/>
                    <a:gd name="T96" fmla="*/ 2147483647 w 1883"/>
                    <a:gd name="T97" fmla="*/ 2147483647 h 1607"/>
                    <a:gd name="T98" fmla="*/ 2147483647 w 1883"/>
                    <a:gd name="T99" fmla="*/ 2147483647 h 1607"/>
                    <a:gd name="T100" fmla="*/ 2147483647 w 1883"/>
                    <a:gd name="T101" fmla="*/ 2147483647 h 1607"/>
                    <a:gd name="T102" fmla="*/ 2147483647 w 1883"/>
                    <a:gd name="T103" fmla="*/ 2147483647 h 1607"/>
                    <a:gd name="T104" fmla="*/ 2147483647 w 1883"/>
                    <a:gd name="T105" fmla="*/ 2147483647 h 1607"/>
                    <a:gd name="T106" fmla="*/ 2147483647 w 1883"/>
                    <a:gd name="T107" fmla="*/ 2147483647 h 1607"/>
                    <a:gd name="T108" fmla="*/ 2147483647 w 1883"/>
                    <a:gd name="T109" fmla="*/ 2147483647 h 1607"/>
                    <a:gd name="T110" fmla="*/ 2147483647 w 1883"/>
                    <a:gd name="T111" fmla="*/ 2147483647 h 1607"/>
                    <a:gd name="T112" fmla="*/ 2147483647 w 1883"/>
                    <a:gd name="T113" fmla="*/ 2147483647 h 1607"/>
                    <a:gd name="T114" fmla="*/ 2147483647 w 1883"/>
                    <a:gd name="T115" fmla="*/ 2147483647 h 1607"/>
                    <a:gd name="T116" fmla="*/ 2147483647 w 1883"/>
                    <a:gd name="T117" fmla="*/ 2147483647 h 1607"/>
                    <a:gd name="T118" fmla="*/ 2147483647 w 1883"/>
                    <a:gd name="T119" fmla="*/ 2147483647 h 1607"/>
                    <a:gd name="T120" fmla="*/ 2147483647 w 1883"/>
                    <a:gd name="T121" fmla="*/ 2147483647 h 1607"/>
                    <a:gd name="T122" fmla="*/ 2147483647 w 1883"/>
                    <a:gd name="T123" fmla="*/ 2147483647 h 160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83"/>
                    <a:gd name="T187" fmla="*/ 0 h 1607"/>
                    <a:gd name="T188" fmla="*/ 1883 w 1883"/>
                    <a:gd name="T189" fmla="*/ 1607 h 1607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83" h="1607">
                      <a:moveTo>
                        <a:pt x="1845" y="171"/>
                      </a:moveTo>
                      <a:cubicBezTo>
                        <a:pt x="1838" y="147"/>
                        <a:pt x="1838" y="147"/>
                        <a:pt x="1838" y="147"/>
                      </a:cubicBezTo>
                      <a:cubicBezTo>
                        <a:pt x="1819" y="115"/>
                        <a:pt x="1819" y="115"/>
                        <a:pt x="1819" y="115"/>
                      </a:cubicBezTo>
                      <a:cubicBezTo>
                        <a:pt x="1803" y="106"/>
                        <a:pt x="1803" y="106"/>
                        <a:pt x="1803" y="106"/>
                      </a:cubicBezTo>
                      <a:cubicBezTo>
                        <a:pt x="1787" y="115"/>
                        <a:pt x="1787" y="115"/>
                        <a:pt x="1787" y="115"/>
                      </a:cubicBezTo>
                      <a:cubicBezTo>
                        <a:pt x="1778" y="134"/>
                        <a:pt x="1778" y="134"/>
                        <a:pt x="1778" y="134"/>
                      </a:cubicBezTo>
                      <a:cubicBezTo>
                        <a:pt x="1777" y="136"/>
                        <a:pt x="1777" y="136"/>
                        <a:pt x="1777" y="136"/>
                      </a:cubicBezTo>
                      <a:cubicBezTo>
                        <a:pt x="1775" y="136"/>
                        <a:pt x="1775" y="136"/>
                        <a:pt x="1775" y="136"/>
                      </a:cubicBezTo>
                      <a:cubicBezTo>
                        <a:pt x="1774" y="136"/>
                        <a:pt x="1774" y="136"/>
                        <a:pt x="1774" y="136"/>
                      </a:cubicBezTo>
                      <a:cubicBezTo>
                        <a:pt x="1744" y="141"/>
                        <a:pt x="1744" y="141"/>
                        <a:pt x="1744" y="141"/>
                      </a:cubicBezTo>
                      <a:cubicBezTo>
                        <a:pt x="1741" y="143"/>
                        <a:pt x="1738" y="144"/>
                        <a:pt x="1736" y="147"/>
                      </a:cubicBezTo>
                      <a:cubicBezTo>
                        <a:pt x="1729" y="155"/>
                        <a:pt x="1729" y="155"/>
                        <a:pt x="1729" y="155"/>
                      </a:cubicBezTo>
                      <a:cubicBezTo>
                        <a:pt x="1714" y="167"/>
                        <a:pt x="1714" y="167"/>
                        <a:pt x="1714" y="167"/>
                      </a:cubicBezTo>
                      <a:cubicBezTo>
                        <a:pt x="1709" y="170"/>
                        <a:pt x="1709" y="170"/>
                        <a:pt x="1709" y="170"/>
                      </a:cubicBezTo>
                      <a:cubicBezTo>
                        <a:pt x="1696" y="172"/>
                        <a:pt x="1696" y="172"/>
                        <a:pt x="1696" y="172"/>
                      </a:cubicBezTo>
                      <a:cubicBezTo>
                        <a:pt x="1689" y="171"/>
                        <a:pt x="1680" y="165"/>
                        <a:pt x="1667" y="156"/>
                      </a:cubicBezTo>
                      <a:cubicBezTo>
                        <a:pt x="1666" y="155"/>
                        <a:pt x="1666" y="155"/>
                        <a:pt x="1666" y="155"/>
                      </a:cubicBezTo>
                      <a:cubicBezTo>
                        <a:pt x="1645" y="134"/>
                        <a:pt x="1634" y="119"/>
                        <a:pt x="1634" y="110"/>
                      </a:cubicBezTo>
                      <a:cubicBezTo>
                        <a:pt x="1634" y="83"/>
                        <a:pt x="1634" y="83"/>
                        <a:pt x="1634" y="83"/>
                      </a:cubicBezTo>
                      <a:cubicBezTo>
                        <a:pt x="1634" y="82"/>
                        <a:pt x="1634" y="82"/>
                        <a:pt x="1634" y="82"/>
                      </a:cubicBezTo>
                      <a:cubicBezTo>
                        <a:pt x="1634" y="81"/>
                        <a:pt x="1634" y="81"/>
                        <a:pt x="1634" y="81"/>
                      </a:cubicBezTo>
                      <a:cubicBezTo>
                        <a:pt x="1638" y="76"/>
                        <a:pt x="1638" y="76"/>
                        <a:pt x="1638" y="76"/>
                      </a:cubicBezTo>
                      <a:cubicBezTo>
                        <a:pt x="1607" y="65"/>
                        <a:pt x="1607" y="65"/>
                        <a:pt x="1607" y="65"/>
                      </a:cubicBezTo>
                      <a:cubicBezTo>
                        <a:pt x="1606" y="76"/>
                        <a:pt x="1606" y="76"/>
                        <a:pt x="1606" y="76"/>
                      </a:cubicBezTo>
                      <a:cubicBezTo>
                        <a:pt x="1606" y="79"/>
                        <a:pt x="1603" y="83"/>
                        <a:pt x="1597" y="86"/>
                      </a:cubicBezTo>
                      <a:cubicBezTo>
                        <a:pt x="1587" y="90"/>
                        <a:pt x="1587" y="90"/>
                        <a:pt x="1587" y="90"/>
                      </a:cubicBezTo>
                      <a:cubicBezTo>
                        <a:pt x="1583" y="89"/>
                        <a:pt x="1583" y="89"/>
                        <a:pt x="1583" y="89"/>
                      </a:cubicBezTo>
                      <a:cubicBezTo>
                        <a:pt x="1583" y="88"/>
                        <a:pt x="1583" y="88"/>
                        <a:pt x="1583" y="88"/>
                      </a:cubicBezTo>
                      <a:cubicBezTo>
                        <a:pt x="1567" y="85"/>
                        <a:pt x="1567" y="85"/>
                        <a:pt x="1567" y="85"/>
                      </a:cubicBezTo>
                      <a:cubicBezTo>
                        <a:pt x="1570" y="97"/>
                        <a:pt x="1570" y="97"/>
                        <a:pt x="1570" y="97"/>
                      </a:cubicBezTo>
                      <a:cubicBezTo>
                        <a:pt x="1543" y="79"/>
                        <a:pt x="1543" y="79"/>
                        <a:pt x="1543" y="79"/>
                      </a:cubicBezTo>
                      <a:cubicBezTo>
                        <a:pt x="1541" y="79"/>
                        <a:pt x="1541" y="79"/>
                        <a:pt x="1541" y="79"/>
                      </a:cubicBezTo>
                      <a:cubicBezTo>
                        <a:pt x="1540" y="78"/>
                        <a:pt x="1540" y="78"/>
                        <a:pt x="1540" y="78"/>
                      </a:cubicBezTo>
                      <a:cubicBezTo>
                        <a:pt x="1540" y="78"/>
                        <a:pt x="1540" y="78"/>
                        <a:pt x="1540" y="78"/>
                      </a:cubicBezTo>
                      <a:cubicBezTo>
                        <a:pt x="1536" y="66"/>
                        <a:pt x="1534" y="55"/>
                        <a:pt x="1534" y="42"/>
                      </a:cubicBezTo>
                      <a:cubicBezTo>
                        <a:pt x="1534" y="31"/>
                        <a:pt x="1535" y="25"/>
                        <a:pt x="1539" y="21"/>
                      </a:cubicBezTo>
                      <a:cubicBezTo>
                        <a:pt x="1546" y="9"/>
                        <a:pt x="1546" y="9"/>
                        <a:pt x="1546" y="9"/>
                      </a:cubicBezTo>
                      <a:cubicBezTo>
                        <a:pt x="1544" y="0"/>
                        <a:pt x="1544" y="0"/>
                        <a:pt x="1544" y="0"/>
                      </a:cubicBezTo>
                      <a:cubicBezTo>
                        <a:pt x="1516" y="4"/>
                        <a:pt x="1516" y="4"/>
                        <a:pt x="1516" y="4"/>
                      </a:cubicBezTo>
                      <a:cubicBezTo>
                        <a:pt x="1502" y="5"/>
                        <a:pt x="1493" y="13"/>
                        <a:pt x="1488" y="29"/>
                      </a:cubicBezTo>
                      <a:cubicBezTo>
                        <a:pt x="1488" y="30"/>
                        <a:pt x="1488" y="30"/>
                        <a:pt x="1488" y="30"/>
                      </a:cubicBezTo>
                      <a:cubicBezTo>
                        <a:pt x="1488" y="30"/>
                        <a:pt x="1488" y="30"/>
                        <a:pt x="1488" y="30"/>
                      </a:cubicBezTo>
                      <a:cubicBezTo>
                        <a:pt x="1472" y="55"/>
                        <a:pt x="1472" y="55"/>
                        <a:pt x="1472" y="55"/>
                      </a:cubicBezTo>
                      <a:cubicBezTo>
                        <a:pt x="1488" y="53"/>
                        <a:pt x="1488" y="53"/>
                        <a:pt x="1488" y="53"/>
                      </a:cubicBezTo>
                      <a:cubicBezTo>
                        <a:pt x="1489" y="53"/>
                        <a:pt x="1489" y="53"/>
                        <a:pt x="1489" y="53"/>
                      </a:cubicBezTo>
                      <a:cubicBezTo>
                        <a:pt x="1490" y="52"/>
                        <a:pt x="1490" y="52"/>
                        <a:pt x="1490" y="52"/>
                      </a:cubicBezTo>
                      <a:cubicBezTo>
                        <a:pt x="1491" y="55"/>
                        <a:pt x="1491" y="55"/>
                        <a:pt x="1491" y="55"/>
                      </a:cubicBezTo>
                      <a:cubicBezTo>
                        <a:pt x="1503" y="60"/>
                        <a:pt x="1503" y="60"/>
                        <a:pt x="1503" y="60"/>
                      </a:cubicBezTo>
                      <a:cubicBezTo>
                        <a:pt x="1506" y="60"/>
                        <a:pt x="1506" y="60"/>
                        <a:pt x="1506" y="60"/>
                      </a:cubicBezTo>
                      <a:cubicBezTo>
                        <a:pt x="1508" y="61"/>
                        <a:pt x="1508" y="61"/>
                        <a:pt x="1508" y="61"/>
                      </a:cubicBezTo>
                      <a:cubicBezTo>
                        <a:pt x="1508" y="64"/>
                        <a:pt x="1508" y="64"/>
                        <a:pt x="1508" y="64"/>
                      </a:cubicBezTo>
                      <a:cubicBezTo>
                        <a:pt x="1510" y="86"/>
                        <a:pt x="1510" y="86"/>
                        <a:pt x="1510" y="86"/>
                      </a:cubicBezTo>
                      <a:cubicBezTo>
                        <a:pt x="1516" y="107"/>
                        <a:pt x="1516" y="107"/>
                        <a:pt x="1516" y="107"/>
                      </a:cubicBezTo>
                      <a:cubicBezTo>
                        <a:pt x="1516" y="108"/>
                        <a:pt x="1516" y="108"/>
                        <a:pt x="1516" y="108"/>
                      </a:cubicBezTo>
                      <a:cubicBezTo>
                        <a:pt x="1516" y="109"/>
                        <a:pt x="1516" y="109"/>
                        <a:pt x="1516" y="109"/>
                      </a:cubicBezTo>
                      <a:cubicBezTo>
                        <a:pt x="1516" y="110"/>
                        <a:pt x="1516" y="110"/>
                        <a:pt x="1516" y="110"/>
                      </a:cubicBezTo>
                      <a:cubicBezTo>
                        <a:pt x="1481" y="179"/>
                        <a:pt x="1481" y="179"/>
                        <a:pt x="1481" y="179"/>
                      </a:cubicBezTo>
                      <a:cubicBezTo>
                        <a:pt x="1475" y="189"/>
                        <a:pt x="1472" y="214"/>
                        <a:pt x="1470" y="252"/>
                      </a:cubicBezTo>
                      <a:cubicBezTo>
                        <a:pt x="1470" y="255"/>
                        <a:pt x="1470" y="255"/>
                        <a:pt x="1470" y="255"/>
                      </a:cubicBezTo>
                      <a:cubicBezTo>
                        <a:pt x="1456" y="281"/>
                        <a:pt x="1456" y="281"/>
                        <a:pt x="1456" y="281"/>
                      </a:cubicBezTo>
                      <a:cubicBezTo>
                        <a:pt x="1465" y="292"/>
                        <a:pt x="1465" y="292"/>
                        <a:pt x="1465" y="292"/>
                      </a:cubicBezTo>
                      <a:cubicBezTo>
                        <a:pt x="1465" y="294"/>
                        <a:pt x="1465" y="294"/>
                        <a:pt x="1465" y="294"/>
                      </a:cubicBezTo>
                      <a:cubicBezTo>
                        <a:pt x="1467" y="310"/>
                        <a:pt x="1465" y="319"/>
                        <a:pt x="1461" y="322"/>
                      </a:cubicBezTo>
                      <a:cubicBezTo>
                        <a:pt x="1458" y="323"/>
                        <a:pt x="1458" y="323"/>
                        <a:pt x="1458" y="323"/>
                      </a:cubicBezTo>
                      <a:cubicBezTo>
                        <a:pt x="1451" y="327"/>
                        <a:pt x="1426" y="352"/>
                        <a:pt x="1387" y="400"/>
                      </a:cubicBezTo>
                      <a:cubicBezTo>
                        <a:pt x="1384" y="403"/>
                        <a:pt x="1384" y="403"/>
                        <a:pt x="1384" y="403"/>
                      </a:cubicBezTo>
                      <a:cubicBezTo>
                        <a:pt x="1382" y="402"/>
                        <a:pt x="1382" y="402"/>
                        <a:pt x="1382" y="402"/>
                      </a:cubicBezTo>
                      <a:cubicBezTo>
                        <a:pt x="1379" y="400"/>
                        <a:pt x="1379" y="400"/>
                        <a:pt x="1379" y="400"/>
                      </a:cubicBezTo>
                      <a:cubicBezTo>
                        <a:pt x="1365" y="390"/>
                        <a:pt x="1353" y="382"/>
                        <a:pt x="1345" y="373"/>
                      </a:cubicBezTo>
                      <a:cubicBezTo>
                        <a:pt x="1339" y="369"/>
                        <a:pt x="1323" y="366"/>
                        <a:pt x="1297" y="366"/>
                      </a:cubicBezTo>
                      <a:cubicBezTo>
                        <a:pt x="1296" y="414"/>
                        <a:pt x="1296" y="414"/>
                        <a:pt x="1296" y="414"/>
                      </a:cubicBezTo>
                      <a:cubicBezTo>
                        <a:pt x="1295" y="415"/>
                        <a:pt x="1295" y="415"/>
                        <a:pt x="1295" y="415"/>
                      </a:cubicBezTo>
                      <a:cubicBezTo>
                        <a:pt x="1276" y="507"/>
                        <a:pt x="1276" y="507"/>
                        <a:pt x="1276" y="507"/>
                      </a:cubicBezTo>
                      <a:cubicBezTo>
                        <a:pt x="1271" y="519"/>
                        <a:pt x="1270" y="540"/>
                        <a:pt x="1270" y="572"/>
                      </a:cubicBezTo>
                      <a:cubicBezTo>
                        <a:pt x="1278" y="581"/>
                        <a:pt x="1278" y="581"/>
                        <a:pt x="1278" y="581"/>
                      </a:cubicBezTo>
                      <a:cubicBezTo>
                        <a:pt x="1284" y="569"/>
                        <a:pt x="1284" y="569"/>
                        <a:pt x="1284" y="569"/>
                      </a:cubicBezTo>
                      <a:cubicBezTo>
                        <a:pt x="1285" y="569"/>
                        <a:pt x="1285" y="569"/>
                        <a:pt x="1285" y="569"/>
                      </a:cubicBezTo>
                      <a:cubicBezTo>
                        <a:pt x="1286" y="566"/>
                        <a:pt x="1286" y="566"/>
                        <a:pt x="1286" y="566"/>
                      </a:cubicBezTo>
                      <a:cubicBezTo>
                        <a:pt x="1310" y="554"/>
                        <a:pt x="1310" y="554"/>
                        <a:pt x="1310" y="554"/>
                      </a:cubicBezTo>
                      <a:cubicBezTo>
                        <a:pt x="1378" y="564"/>
                        <a:pt x="1378" y="564"/>
                        <a:pt x="1378" y="564"/>
                      </a:cubicBezTo>
                      <a:cubicBezTo>
                        <a:pt x="1385" y="556"/>
                        <a:pt x="1385" y="556"/>
                        <a:pt x="1385" y="556"/>
                      </a:cubicBezTo>
                      <a:cubicBezTo>
                        <a:pt x="1395" y="539"/>
                        <a:pt x="1395" y="539"/>
                        <a:pt x="1395" y="539"/>
                      </a:cubicBezTo>
                      <a:cubicBezTo>
                        <a:pt x="1397" y="538"/>
                        <a:pt x="1397" y="538"/>
                        <a:pt x="1397" y="538"/>
                      </a:cubicBezTo>
                      <a:cubicBezTo>
                        <a:pt x="1397" y="538"/>
                        <a:pt x="1397" y="538"/>
                        <a:pt x="1397" y="538"/>
                      </a:cubicBezTo>
                      <a:cubicBezTo>
                        <a:pt x="1398" y="537"/>
                        <a:pt x="1398" y="537"/>
                        <a:pt x="1398" y="537"/>
                      </a:cubicBezTo>
                      <a:cubicBezTo>
                        <a:pt x="1424" y="532"/>
                        <a:pt x="1424" y="532"/>
                        <a:pt x="1424" y="532"/>
                      </a:cubicBezTo>
                      <a:cubicBezTo>
                        <a:pt x="1459" y="529"/>
                        <a:pt x="1459" y="529"/>
                        <a:pt x="1459" y="529"/>
                      </a:cubicBezTo>
                      <a:cubicBezTo>
                        <a:pt x="1470" y="532"/>
                        <a:pt x="1482" y="545"/>
                        <a:pt x="1498" y="566"/>
                      </a:cubicBezTo>
                      <a:cubicBezTo>
                        <a:pt x="1540" y="588"/>
                        <a:pt x="1564" y="607"/>
                        <a:pt x="1569" y="623"/>
                      </a:cubicBezTo>
                      <a:cubicBezTo>
                        <a:pt x="1572" y="632"/>
                        <a:pt x="1572" y="638"/>
                        <a:pt x="1569" y="646"/>
                      </a:cubicBezTo>
                      <a:cubicBezTo>
                        <a:pt x="1566" y="653"/>
                        <a:pt x="1558" y="657"/>
                        <a:pt x="1548" y="658"/>
                      </a:cubicBezTo>
                      <a:cubicBezTo>
                        <a:pt x="1547" y="658"/>
                        <a:pt x="1547" y="658"/>
                        <a:pt x="1547" y="658"/>
                      </a:cubicBezTo>
                      <a:cubicBezTo>
                        <a:pt x="1495" y="656"/>
                        <a:pt x="1465" y="656"/>
                        <a:pt x="1455" y="659"/>
                      </a:cubicBezTo>
                      <a:cubicBezTo>
                        <a:pt x="1430" y="676"/>
                        <a:pt x="1430" y="676"/>
                        <a:pt x="1430" y="676"/>
                      </a:cubicBezTo>
                      <a:cubicBezTo>
                        <a:pt x="1398" y="699"/>
                        <a:pt x="1377" y="711"/>
                        <a:pt x="1365" y="711"/>
                      </a:cubicBezTo>
                      <a:cubicBezTo>
                        <a:pt x="1344" y="714"/>
                        <a:pt x="1344" y="714"/>
                        <a:pt x="1344" y="714"/>
                      </a:cubicBezTo>
                      <a:cubicBezTo>
                        <a:pt x="1331" y="767"/>
                        <a:pt x="1331" y="767"/>
                        <a:pt x="1331" y="767"/>
                      </a:cubicBezTo>
                      <a:cubicBezTo>
                        <a:pt x="1328" y="783"/>
                        <a:pt x="1323" y="793"/>
                        <a:pt x="1314" y="801"/>
                      </a:cubicBezTo>
                      <a:cubicBezTo>
                        <a:pt x="1305" y="809"/>
                        <a:pt x="1292" y="814"/>
                        <a:pt x="1276" y="818"/>
                      </a:cubicBezTo>
                      <a:cubicBezTo>
                        <a:pt x="1255" y="821"/>
                        <a:pt x="1239" y="828"/>
                        <a:pt x="1223" y="838"/>
                      </a:cubicBezTo>
                      <a:cubicBezTo>
                        <a:pt x="1205" y="876"/>
                        <a:pt x="1205" y="876"/>
                        <a:pt x="1205" y="876"/>
                      </a:cubicBezTo>
                      <a:cubicBezTo>
                        <a:pt x="1204" y="877"/>
                        <a:pt x="1204" y="877"/>
                        <a:pt x="1204" y="877"/>
                      </a:cubicBezTo>
                      <a:cubicBezTo>
                        <a:pt x="1203" y="877"/>
                        <a:pt x="1203" y="877"/>
                        <a:pt x="1203" y="877"/>
                      </a:cubicBezTo>
                      <a:cubicBezTo>
                        <a:pt x="1202" y="877"/>
                        <a:pt x="1202" y="877"/>
                        <a:pt x="1202" y="877"/>
                      </a:cubicBezTo>
                      <a:cubicBezTo>
                        <a:pt x="1153" y="897"/>
                        <a:pt x="1153" y="897"/>
                        <a:pt x="1153" y="897"/>
                      </a:cubicBezTo>
                      <a:cubicBezTo>
                        <a:pt x="1150" y="897"/>
                        <a:pt x="1150" y="897"/>
                        <a:pt x="1150" y="897"/>
                      </a:cubicBezTo>
                      <a:cubicBezTo>
                        <a:pt x="1126" y="891"/>
                        <a:pt x="1126" y="891"/>
                        <a:pt x="1126" y="891"/>
                      </a:cubicBezTo>
                      <a:cubicBezTo>
                        <a:pt x="1107" y="888"/>
                        <a:pt x="1092" y="883"/>
                        <a:pt x="1082" y="877"/>
                      </a:cubicBezTo>
                      <a:cubicBezTo>
                        <a:pt x="1070" y="870"/>
                        <a:pt x="1056" y="869"/>
                        <a:pt x="1041" y="874"/>
                      </a:cubicBezTo>
                      <a:cubicBezTo>
                        <a:pt x="1029" y="891"/>
                        <a:pt x="1022" y="914"/>
                        <a:pt x="1023" y="938"/>
                      </a:cubicBezTo>
                      <a:cubicBezTo>
                        <a:pt x="1024" y="951"/>
                        <a:pt x="1027" y="959"/>
                        <a:pt x="1031" y="961"/>
                      </a:cubicBezTo>
                      <a:cubicBezTo>
                        <a:pt x="1038" y="960"/>
                        <a:pt x="1038" y="960"/>
                        <a:pt x="1038" y="960"/>
                      </a:cubicBezTo>
                      <a:cubicBezTo>
                        <a:pt x="1046" y="955"/>
                        <a:pt x="1046" y="955"/>
                        <a:pt x="1046" y="955"/>
                      </a:cubicBezTo>
                      <a:cubicBezTo>
                        <a:pt x="1049" y="989"/>
                        <a:pt x="1049" y="989"/>
                        <a:pt x="1049" y="989"/>
                      </a:cubicBezTo>
                      <a:cubicBezTo>
                        <a:pt x="1049" y="1000"/>
                        <a:pt x="1044" y="1009"/>
                        <a:pt x="1036" y="1015"/>
                      </a:cubicBezTo>
                      <a:cubicBezTo>
                        <a:pt x="1031" y="1019"/>
                        <a:pt x="1021" y="1023"/>
                        <a:pt x="1007" y="1028"/>
                      </a:cubicBezTo>
                      <a:cubicBezTo>
                        <a:pt x="999" y="1030"/>
                        <a:pt x="999" y="1030"/>
                        <a:pt x="999" y="1030"/>
                      </a:cubicBezTo>
                      <a:cubicBezTo>
                        <a:pt x="988" y="1034"/>
                        <a:pt x="966" y="1062"/>
                        <a:pt x="934" y="1114"/>
                      </a:cubicBezTo>
                      <a:cubicBezTo>
                        <a:pt x="934" y="1115"/>
                        <a:pt x="934" y="1115"/>
                        <a:pt x="934" y="1115"/>
                      </a:cubicBezTo>
                      <a:cubicBezTo>
                        <a:pt x="933" y="1115"/>
                        <a:pt x="933" y="1115"/>
                        <a:pt x="933" y="1115"/>
                      </a:cubicBezTo>
                      <a:cubicBezTo>
                        <a:pt x="901" y="1134"/>
                        <a:pt x="901" y="1134"/>
                        <a:pt x="901" y="1134"/>
                      </a:cubicBezTo>
                      <a:cubicBezTo>
                        <a:pt x="906" y="1134"/>
                        <a:pt x="909" y="1136"/>
                        <a:pt x="908" y="1141"/>
                      </a:cubicBezTo>
                      <a:cubicBezTo>
                        <a:pt x="907" y="1145"/>
                        <a:pt x="904" y="1146"/>
                        <a:pt x="896" y="1147"/>
                      </a:cubicBezTo>
                      <a:cubicBezTo>
                        <a:pt x="806" y="1145"/>
                        <a:pt x="806" y="1145"/>
                        <a:pt x="806" y="1145"/>
                      </a:cubicBezTo>
                      <a:cubicBezTo>
                        <a:pt x="706" y="1142"/>
                        <a:pt x="627" y="1169"/>
                        <a:pt x="572" y="1226"/>
                      </a:cubicBezTo>
                      <a:cubicBezTo>
                        <a:pt x="570" y="1227"/>
                        <a:pt x="570" y="1227"/>
                        <a:pt x="570" y="1227"/>
                      </a:cubicBezTo>
                      <a:cubicBezTo>
                        <a:pt x="568" y="1228"/>
                        <a:pt x="568" y="1228"/>
                        <a:pt x="568" y="1228"/>
                      </a:cubicBezTo>
                      <a:cubicBezTo>
                        <a:pt x="567" y="1228"/>
                        <a:pt x="567" y="1228"/>
                        <a:pt x="567" y="1228"/>
                      </a:cubicBezTo>
                      <a:cubicBezTo>
                        <a:pt x="530" y="1232"/>
                        <a:pt x="530" y="1232"/>
                        <a:pt x="530" y="1232"/>
                      </a:cubicBezTo>
                      <a:cubicBezTo>
                        <a:pt x="528" y="1233"/>
                        <a:pt x="528" y="1233"/>
                        <a:pt x="528" y="1233"/>
                      </a:cubicBezTo>
                      <a:cubicBezTo>
                        <a:pt x="526" y="1233"/>
                        <a:pt x="526" y="1233"/>
                        <a:pt x="526" y="1233"/>
                      </a:cubicBezTo>
                      <a:cubicBezTo>
                        <a:pt x="516" y="1208"/>
                        <a:pt x="516" y="1208"/>
                        <a:pt x="516" y="1208"/>
                      </a:cubicBezTo>
                      <a:cubicBezTo>
                        <a:pt x="478" y="1218"/>
                        <a:pt x="478" y="1218"/>
                        <a:pt x="478" y="1218"/>
                      </a:cubicBezTo>
                      <a:cubicBezTo>
                        <a:pt x="458" y="1219"/>
                        <a:pt x="431" y="1213"/>
                        <a:pt x="402" y="1199"/>
                      </a:cubicBezTo>
                      <a:cubicBezTo>
                        <a:pt x="374" y="1187"/>
                        <a:pt x="350" y="1171"/>
                        <a:pt x="326" y="1152"/>
                      </a:cubicBezTo>
                      <a:cubicBezTo>
                        <a:pt x="310" y="1140"/>
                        <a:pt x="290" y="1131"/>
                        <a:pt x="267" y="1127"/>
                      </a:cubicBezTo>
                      <a:cubicBezTo>
                        <a:pt x="233" y="1124"/>
                        <a:pt x="233" y="1124"/>
                        <a:pt x="233" y="1124"/>
                      </a:cubicBezTo>
                      <a:cubicBezTo>
                        <a:pt x="195" y="1129"/>
                        <a:pt x="195" y="1129"/>
                        <a:pt x="195" y="1129"/>
                      </a:cubicBezTo>
                      <a:cubicBezTo>
                        <a:pt x="167" y="1133"/>
                        <a:pt x="140" y="1133"/>
                        <a:pt x="115" y="1131"/>
                      </a:cubicBezTo>
                      <a:cubicBezTo>
                        <a:pt x="84" y="1129"/>
                        <a:pt x="47" y="1121"/>
                        <a:pt x="3" y="1107"/>
                      </a:cubicBezTo>
                      <a:cubicBezTo>
                        <a:pt x="0" y="1113"/>
                        <a:pt x="0" y="1113"/>
                        <a:pt x="0" y="1113"/>
                      </a:cubicBezTo>
                      <a:cubicBezTo>
                        <a:pt x="1" y="1113"/>
                        <a:pt x="1" y="1113"/>
                        <a:pt x="1" y="1113"/>
                      </a:cubicBezTo>
                      <a:cubicBezTo>
                        <a:pt x="2" y="1113"/>
                        <a:pt x="2" y="1113"/>
                        <a:pt x="2" y="1113"/>
                      </a:cubicBezTo>
                      <a:cubicBezTo>
                        <a:pt x="3" y="1114"/>
                        <a:pt x="3" y="1114"/>
                        <a:pt x="3" y="1114"/>
                      </a:cubicBezTo>
                      <a:cubicBezTo>
                        <a:pt x="3" y="1115"/>
                        <a:pt x="3" y="1115"/>
                        <a:pt x="3" y="1115"/>
                      </a:cubicBezTo>
                      <a:cubicBezTo>
                        <a:pt x="4" y="1126"/>
                        <a:pt x="4" y="1126"/>
                        <a:pt x="4" y="1126"/>
                      </a:cubicBezTo>
                      <a:cubicBezTo>
                        <a:pt x="13" y="1146"/>
                        <a:pt x="13" y="1146"/>
                        <a:pt x="13" y="1146"/>
                      </a:cubicBezTo>
                      <a:cubicBezTo>
                        <a:pt x="35" y="1173"/>
                        <a:pt x="35" y="1173"/>
                        <a:pt x="35" y="1173"/>
                      </a:cubicBezTo>
                      <a:cubicBezTo>
                        <a:pt x="36" y="1176"/>
                        <a:pt x="36" y="1176"/>
                        <a:pt x="36" y="1176"/>
                      </a:cubicBezTo>
                      <a:cubicBezTo>
                        <a:pt x="32" y="1196"/>
                        <a:pt x="32" y="1196"/>
                        <a:pt x="32" y="1196"/>
                      </a:cubicBezTo>
                      <a:cubicBezTo>
                        <a:pt x="32" y="1198"/>
                        <a:pt x="32" y="1198"/>
                        <a:pt x="32" y="1198"/>
                      </a:cubicBezTo>
                      <a:cubicBezTo>
                        <a:pt x="31" y="1198"/>
                        <a:pt x="31" y="1198"/>
                        <a:pt x="31" y="1198"/>
                      </a:cubicBezTo>
                      <a:cubicBezTo>
                        <a:pt x="19" y="1214"/>
                        <a:pt x="19" y="1214"/>
                        <a:pt x="19" y="1214"/>
                      </a:cubicBezTo>
                      <a:cubicBezTo>
                        <a:pt x="32" y="1228"/>
                        <a:pt x="32" y="1228"/>
                        <a:pt x="32" y="1228"/>
                      </a:cubicBezTo>
                      <a:cubicBezTo>
                        <a:pt x="38" y="1233"/>
                        <a:pt x="41" y="1238"/>
                        <a:pt x="41" y="1242"/>
                      </a:cubicBezTo>
                      <a:cubicBezTo>
                        <a:pt x="44" y="1262"/>
                        <a:pt x="44" y="1262"/>
                        <a:pt x="44" y="1262"/>
                      </a:cubicBezTo>
                      <a:cubicBezTo>
                        <a:pt x="60" y="1278"/>
                        <a:pt x="60" y="1278"/>
                        <a:pt x="60" y="1278"/>
                      </a:cubicBezTo>
                      <a:cubicBezTo>
                        <a:pt x="60" y="1280"/>
                        <a:pt x="60" y="1280"/>
                        <a:pt x="60" y="1280"/>
                      </a:cubicBezTo>
                      <a:cubicBezTo>
                        <a:pt x="62" y="1294"/>
                        <a:pt x="62" y="1294"/>
                        <a:pt x="62" y="1294"/>
                      </a:cubicBezTo>
                      <a:cubicBezTo>
                        <a:pt x="62" y="1304"/>
                        <a:pt x="62" y="1304"/>
                        <a:pt x="62" y="1304"/>
                      </a:cubicBezTo>
                      <a:cubicBezTo>
                        <a:pt x="71" y="1312"/>
                        <a:pt x="71" y="1312"/>
                        <a:pt x="71" y="1312"/>
                      </a:cubicBezTo>
                      <a:cubicBezTo>
                        <a:pt x="78" y="1309"/>
                        <a:pt x="78" y="1309"/>
                        <a:pt x="78" y="1309"/>
                      </a:cubicBezTo>
                      <a:cubicBezTo>
                        <a:pt x="79" y="1306"/>
                        <a:pt x="79" y="1306"/>
                        <a:pt x="79" y="1306"/>
                      </a:cubicBezTo>
                      <a:cubicBezTo>
                        <a:pt x="82" y="1298"/>
                        <a:pt x="87" y="1294"/>
                        <a:pt x="95" y="1293"/>
                      </a:cubicBezTo>
                      <a:cubicBezTo>
                        <a:pt x="103" y="1289"/>
                        <a:pt x="103" y="1289"/>
                        <a:pt x="103" y="1289"/>
                      </a:cubicBezTo>
                      <a:cubicBezTo>
                        <a:pt x="159" y="1284"/>
                        <a:pt x="159" y="1284"/>
                        <a:pt x="159" y="1284"/>
                      </a:cubicBezTo>
                      <a:cubicBezTo>
                        <a:pt x="181" y="1276"/>
                        <a:pt x="181" y="1276"/>
                        <a:pt x="181" y="1276"/>
                      </a:cubicBezTo>
                      <a:cubicBezTo>
                        <a:pt x="183" y="1275"/>
                        <a:pt x="183" y="1275"/>
                        <a:pt x="183" y="1275"/>
                      </a:cubicBezTo>
                      <a:cubicBezTo>
                        <a:pt x="186" y="1272"/>
                        <a:pt x="186" y="1272"/>
                        <a:pt x="186" y="1272"/>
                      </a:cubicBezTo>
                      <a:cubicBezTo>
                        <a:pt x="198" y="1298"/>
                        <a:pt x="198" y="1298"/>
                        <a:pt x="198" y="1298"/>
                      </a:cubicBezTo>
                      <a:cubicBezTo>
                        <a:pt x="199" y="1298"/>
                        <a:pt x="199" y="1298"/>
                        <a:pt x="199" y="1298"/>
                      </a:cubicBezTo>
                      <a:cubicBezTo>
                        <a:pt x="199" y="1298"/>
                        <a:pt x="199" y="1298"/>
                        <a:pt x="199" y="1298"/>
                      </a:cubicBezTo>
                      <a:cubicBezTo>
                        <a:pt x="200" y="1304"/>
                        <a:pt x="199" y="1309"/>
                        <a:pt x="196" y="1315"/>
                      </a:cubicBezTo>
                      <a:cubicBezTo>
                        <a:pt x="165" y="1358"/>
                        <a:pt x="165" y="1358"/>
                        <a:pt x="165" y="1358"/>
                      </a:cubicBezTo>
                      <a:cubicBezTo>
                        <a:pt x="167" y="1365"/>
                        <a:pt x="167" y="1365"/>
                        <a:pt x="167" y="1365"/>
                      </a:cubicBezTo>
                      <a:cubicBezTo>
                        <a:pt x="181" y="1379"/>
                        <a:pt x="181" y="1379"/>
                        <a:pt x="181" y="1379"/>
                      </a:cubicBezTo>
                      <a:cubicBezTo>
                        <a:pt x="195" y="1388"/>
                        <a:pt x="195" y="1388"/>
                        <a:pt x="195" y="1388"/>
                      </a:cubicBezTo>
                      <a:cubicBezTo>
                        <a:pt x="196" y="1388"/>
                        <a:pt x="196" y="1388"/>
                        <a:pt x="196" y="1388"/>
                      </a:cubicBezTo>
                      <a:cubicBezTo>
                        <a:pt x="202" y="1396"/>
                        <a:pt x="207" y="1401"/>
                        <a:pt x="214" y="1403"/>
                      </a:cubicBezTo>
                      <a:cubicBezTo>
                        <a:pt x="221" y="1405"/>
                        <a:pt x="229" y="1412"/>
                        <a:pt x="235" y="1420"/>
                      </a:cubicBezTo>
                      <a:cubicBezTo>
                        <a:pt x="236" y="1423"/>
                        <a:pt x="236" y="1423"/>
                        <a:pt x="236" y="1423"/>
                      </a:cubicBezTo>
                      <a:cubicBezTo>
                        <a:pt x="246" y="1428"/>
                        <a:pt x="246" y="1428"/>
                        <a:pt x="246" y="1428"/>
                      </a:cubicBezTo>
                      <a:cubicBezTo>
                        <a:pt x="250" y="1429"/>
                        <a:pt x="250" y="1429"/>
                        <a:pt x="250" y="1429"/>
                      </a:cubicBezTo>
                      <a:cubicBezTo>
                        <a:pt x="251" y="1429"/>
                        <a:pt x="251" y="1429"/>
                        <a:pt x="251" y="1429"/>
                      </a:cubicBezTo>
                      <a:cubicBezTo>
                        <a:pt x="254" y="1440"/>
                        <a:pt x="254" y="1440"/>
                        <a:pt x="254" y="1440"/>
                      </a:cubicBezTo>
                      <a:cubicBezTo>
                        <a:pt x="254" y="1440"/>
                        <a:pt x="254" y="1440"/>
                        <a:pt x="254" y="1440"/>
                      </a:cubicBezTo>
                      <a:cubicBezTo>
                        <a:pt x="255" y="1452"/>
                        <a:pt x="255" y="1452"/>
                        <a:pt x="255" y="1452"/>
                      </a:cubicBezTo>
                      <a:cubicBezTo>
                        <a:pt x="259" y="1469"/>
                        <a:pt x="259" y="1469"/>
                        <a:pt x="259" y="1469"/>
                      </a:cubicBezTo>
                      <a:cubicBezTo>
                        <a:pt x="286" y="1473"/>
                        <a:pt x="286" y="1473"/>
                        <a:pt x="286" y="1473"/>
                      </a:cubicBezTo>
                      <a:cubicBezTo>
                        <a:pt x="288" y="1473"/>
                        <a:pt x="288" y="1473"/>
                        <a:pt x="288" y="1473"/>
                      </a:cubicBezTo>
                      <a:cubicBezTo>
                        <a:pt x="289" y="1474"/>
                        <a:pt x="289" y="1474"/>
                        <a:pt x="289" y="1474"/>
                      </a:cubicBezTo>
                      <a:cubicBezTo>
                        <a:pt x="289" y="1475"/>
                        <a:pt x="289" y="1475"/>
                        <a:pt x="289" y="1475"/>
                      </a:cubicBezTo>
                      <a:cubicBezTo>
                        <a:pt x="290" y="1477"/>
                        <a:pt x="290" y="1477"/>
                        <a:pt x="290" y="1477"/>
                      </a:cubicBezTo>
                      <a:cubicBezTo>
                        <a:pt x="297" y="1492"/>
                        <a:pt x="297" y="1492"/>
                        <a:pt x="297" y="1492"/>
                      </a:cubicBezTo>
                      <a:cubicBezTo>
                        <a:pt x="318" y="1499"/>
                        <a:pt x="318" y="1499"/>
                        <a:pt x="318" y="1499"/>
                      </a:cubicBezTo>
                      <a:cubicBezTo>
                        <a:pt x="333" y="1492"/>
                        <a:pt x="333" y="1492"/>
                        <a:pt x="333" y="1492"/>
                      </a:cubicBezTo>
                      <a:cubicBezTo>
                        <a:pt x="331" y="1484"/>
                        <a:pt x="331" y="1484"/>
                        <a:pt x="331" y="1484"/>
                      </a:cubicBezTo>
                      <a:cubicBezTo>
                        <a:pt x="317" y="1471"/>
                        <a:pt x="317" y="1471"/>
                        <a:pt x="317" y="1471"/>
                      </a:cubicBezTo>
                      <a:cubicBezTo>
                        <a:pt x="319" y="1469"/>
                        <a:pt x="319" y="1469"/>
                        <a:pt x="319" y="1469"/>
                      </a:cubicBezTo>
                      <a:cubicBezTo>
                        <a:pt x="319" y="1467"/>
                        <a:pt x="319" y="1467"/>
                        <a:pt x="319" y="1467"/>
                      </a:cubicBezTo>
                      <a:cubicBezTo>
                        <a:pt x="331" y="1445"/>
                        <a:pt x="331" y="1445"/>
                        <a:pt x="331" y="1445"/>
                      </a:cubicBezTo>
                      <a:cubicBezTo>
                        <a:pt x="356" y="1445"/>
                        <a:pt x="356" y="1445"/>
                        <a:pt x="356" y="1445"/>
                      </a:cubicBezTo>
                      <a:cubicBezTo>
                        <a:pt x="357" y="1446"/>
                        <a:pt x="357" y="1446"/>
                        <a:pt x="357" y="1446"/>
                      </a:cubicBezTo>
                      <a:cubicBezTo>
                        <a:pt x="393" y="1458"/>
                        <a:pt x="393" y="1458"/>
                        <a:pt x="393" y="1458"/>
                      </a:cubicBezTo>
                      <a:cubicBezTo>
                        <a:pt x="413" y="1455"/>
                        <a:pt x="413" y="1455"/>
                        <a:pt x="413" y="1455"/>
                      </a:cubicBezTo>
                      <a:cubicBezTo>
                        <a:pt x="429" y="1440"/>
                        <a:pt x="429" y="1440"/>
                        <a:pt x="429" y="1440"/>
                      </a:cubicBezTo>
                      <a:cubicBezTo>
                        <a:pt x="447" y="1418"/>
                        <a:pt x="459" y="1409"/>
                        <a:pt x="466" y="1414"/>
                      </a:cubicBezTo>
                      <a:cubicBezTo>
                        <a:pt x="474" y="1413"/>
                        <a:pt x="474" y="1413"/>
                        <a:pt x="474" y="1413"/>
                      </a:cubicBezTo>
                      <a:cubicBezTo>
                        <a:pt x="484" y="1413"/>
                        <a:pt x="489" y="1414"/>
                        <a:pt x="492" y="1415"/>
                      </a:cubicBezTo>
                      <a:cubicBezTo>
                        <a:pt x="493" y="1417"/>
                        <a:pt x="495" y="1419"/>
                        <a:pt x="495" y="1421"/>
                      </a:cubicBezTo>
                      <a:cubicBezTo>
                        <a:pt x="495" y="1426"/>
                        <a:pt x="499" y="1434"/>
                        <a:pt x="505" y="1446"/>
                      </a:cubicBezTo>
                      <a:cubicBezTo>
                        <a:pt x="505" y="1447"/>
                        <a:pt x="505" y="1447"/>
                        <a:pt x="505" y="1447"/>
                      </a:cubicBezTo>
                      <a:cubicBezTo>
                        <a:pt x="505" y="1448"/>
                        <a:pt x="505" y="1448"/>
                        <a:pt x="505" y="1448"/>
                      </a:cubicBezTo>
                      <a:cubicBezTo>
                        <a:pt x="508" y="1462"/>
                        <a:pt x="508" y="1462"/>
                        <a:pt x="508" y="1462"/>
                      </a:cubicBezTo>
                      <a:cubicBezTo>
                        <a:pt x="508" y="1466"/>
                        <a:pt x="508" y="1466"/>
                        <a:pt x="508" y="1466"/>
                      </a:cubicBezTo>
                      <a:cubicBezTo>
                        <a:pt x="504" y="1483"/>
                        <a:pt x="504" y="1483"/>
                        <a:pt x="504" y="1483"/>
                      </a:cubicBezTo>
                      <a:cubicBezTo>
                        <a:pt x="504" y="1483"/>
                        <a:pt x="504" y="1483"/>
                        <a:pt x="504" y="1483"/>
                      </a:cubicBezTo>
                      <a:cubicBezTo>
                        <a:pt x="504" y="1484"/>
                        <a:pt x="504" y="1484"/>
                        <a:pt x="504" y="1484"/>
                      </a:cubicBezTo>
                      <a:cubicBezTo>
                        <a:pt x="503" y="1485"/>
                        <a:pt x="503" y="1485"/>
                        <a:pt x="503" y="1485"/>
                      </a:cubicBezTo>
                      <a:cubicBezTo>
                        <a:pt x="485" y="1506"/>
                        <a:pt x="485" y="1506"/>
                        <a:pt x="485" y="1506"/>
                      </a:cubicBezTo>
                      <a:cubicBezTo>
                        <a:pt x="484" y="1507"/>
                        <a:pt x="484" y="1507"/>
                        <a:pt x="484" y="1507"/>
                      </a:cubicBezTo>
                      <a:cubicBezTo>
                        <a:pt x="484" y="1507"/>
                        <a:pt x="484" y="1507"/>
                        <a:pt x="484" y="1507"/>
                      </a:cubicBezTo>
                      <a:cubicBezTo>
                        <a:pt x="446" y="1524"/>
                        <a:pt x="446" y="1524"/>
                        <a:pt x="446" y="1524"/>
                      </a:cubicBezTo>
                      <a:cubicBezTo>
                        <a:pt x="441" y="1534"/>
                        <a:pt x="441" y="1534"/>
                        <a:pt x="441" y="1534"/>
                      </a:cubicBezTo>
                      <a:cubicBezTo>
                        <a:pt x="435" y="1565"/>
                        <a:pt x="435" y="1565"/>
                        <a:pt x="435" y="1565"/>
                      </a:cubicBezTo>
                      <a:cubicBezTo>
                        <a:pt x="439" y="1580"/>
                        <a:pt x="439" y="1580"/>
                        <a:pt x="439" y="1580"/>
                      </a:cubicBezTo>
                      <a:cubicBezTo>
                        <a:pt x="448" y="1595"/>
                        <a:pt x="448" y="1595"/>
                        <a:pt x="448" y="1595"/>
                      </a:cubicBezTo>
                      <a:cubicBezTo>
                        <a:pt x="452" y="1599"/>
                        <a:pt x="452" y="1599"/>
                        <a:pt x="452" y="1599"/>
                      </a:cubicBezTo>
                      <a:cubicBezTo>
                        <a:pt x="465" y="1607"/>
                        <a:pt x="465" y="1607"/>
                        <a:pt x="465" y="1607"/>
                      </a:cubicBezTo>
                      <a:cubicBezTo>
                        <a:pt x="509" y="1607"/>
                        <a:pt x="509" y="1607"/>
                        <a:pt x="509" y="1607"/>
                      </a:cubicBezTo>
                      <a:cubicBezTo>
                        <a:pt x="546" y="1602"/>
                        <a:pt x="546" y="1602"/>
                        <a:pt x="546" y="1602"/>
                      </a:cubicBezTo>
                      <a:cubicBezTo>
                        <a:pt x="552" y="1596"/>
                        <a:pt x="552" y="1596"/>
                        <a:pt x="552" y="1596"/>
                      </a:cubicBezTo>
                      <a:cubicBezTo>
                        <a:pt x="557" y="1590"/>
                        <a:pt x="562" y="1588"/>
                        <a:pt x="565" y="1588"/>
                      </a:cubicBezTo>
                      <a:cubicBezTo>
                        <a:pt x="591" y="1592"/>
                        <a:pt x="591" y="1592"/>
                        <a:pt x="591" y="1592"/>
                      </a:cubicBezTo>
                      <a:cubicBezTo>
                        <a:pt x="593" y="1588"/>
                        <a:pt x="593" y="1588"/>
                        <a:pt x="593" y="1588"/>
                      </a:cubicBezTo>
                      <a:cubicBezTo>
                        <a:pt x="591" y="1581"/>
                        <a:pt x="591" y="1574"/>
                        <a:pt x="595" y="1568"/>
                      </a:cubicBezTo>
                      <a:cubicBezTo>
                        <a:pt x="605" y="1550"/>
                        <a:pt x="605" y="1550"/>
                        <a:pt x="605" y="1550"/>
                      </a:cubicBezTo>
                      <a:cubicBezTo>
                        <a:pt x="605" y="1516"/>
                        <a:pt x="605" y="1516"/>
                        <a:pt x="605" y="1516"/>
                      </a:cubicBezTo>
                      <a:cubicBezTo>
                        <a:pt x="605" y="1515"/>
                        <a:pt x="605" y="1515"/>
                        <a:pt x="605" y="1515"/>
                      </a:cubicBezTo>
                      <a:cubicBezTo>
                        <a:pt x="624" y="1460"/>
                        <a:pt x="624" y="1460"/>
                        <a:pt x="624" y="1460"/>
                      </a:cubicBezTo>
                      <a:cubicBezTo>
                        <a:pt x="625" y="1459"/>
                        <a:pt x="625" y="1459"/>
                        <a:pt x="625" y="1459"/>
                      </a:cubicBezTo>
                      <a:cubicBezTo>
                        <a:pt x="625" y="1458"/>
                        <a:pt x="625" y="1458"/>
                        <a:pt x="625" y="1458"/>
                      </a:cubicBezTo>
                      <a:cubicBezTo>
                        <a:pt x="626" y="1458"/>
                        <a:pt x="626" y="1458"/>
                        <a:pt x="626" y="1458"/>
                      </a:cubicBezTo>
                      <a:cubicBezTo>
                        <a:pt x="626" y="1457"/>
                        <a:pt x="626" y="1457"/>
                        <a:pt x="626" y="1457"/>
                      </a:cubicBezTo>
                      <a:cubicBezTo>
                        <a:pt x="659" y="1431"/>
                        <a:pt x="659" y="1431"/>
                        <a:pt x="659" y="1431"/>
                      </a:cubicBezTo>
                      <a:cubicBezTo>
                        <a:pt x="661" y="1429"/>
                        <a:pt x="661" y="1429"/>
                        <a:pt x="661" y="1429"/>
                      </a:cubicBezTo>
                      <a:cubicBezTo>
                        <a:pt x="690" y="1441"/>
                        <a:pt x="690" y="1441"/>
                        <a:pt x="690" y="1441"/>
                      </a:cubicBezTo>
                      <a:cubicBezTo>
                        <a:pt x="690" y="1441"/>
                        <a:pt x="690" y="1441"/>
                        <a:pt x="690" y="1441"/>
                      </a:cubicBezTo>
                      <a:cubicBezTo>
                        <a:pt x="705" y="1452"/>
                        <a:pt x="712" y="1460"/>
                        <a:pt x="712" y="1466"/>
                      </a:cubicBezTo>
                      <a:cubicBezTo>
                        <a:pt x="710" y="1489"/>
                        <a:pt x="710" y="1489"/>
                        <a:pt x="710" y="1489"/>
                      </a:cubicBezTo>
                      <a:cubicBezTo>
                        <a:pt x="700" y="1504"/>
                        <a:pt x="700" y="1504"/>
                        <a:pt x="700" y="1504"/>
                      </a:cubicBezTo>
                      <a:cubicBezTo>
                        <a:pt x="693" y="1525"/>
                        <a:pt x="693" y="1525"/>
                        <a:pt x="693" y="1525"/>
                      </a:cubicBezTo>
                      <a:cubicBezTo>
                        <a:pt x="693" y="1548"/>
                        <a:pt x="693" y="1548"/>
                        <a:pt x="693" y="1548"/>
                      </a:cubicBezTo>
                      <a:cubicBezTo>
                        <a:pt x="700" y="1559"/>
                        <a:pt x="700" y="1559"/>
                        <a:pt x="700" y="1559"/>
                      </a:cubicBezTo>
                      <a:cubicBezTo>
                        <a:pt x="710" y="1557"/>
                        <a:pt x="710" y="1557"/>
                        <a:pt x="710" y="1557"/>
                      </a:cubicBezTo>
                      <a:cubicBezTo>
                        <a:pt x="712" y="1556"/>
                        <a:pt x="712" y="1556"/>
                        <a:pt x="712" y="1556"/>
                      </a:cubicBezTo>
                      <a:cubicBezTo>
                        <a:pt x="728" y="1557"/>
                        <a:pt x="728" y="1557"/>
                        <a:pt x="728" y="1557"/>
                      </a:cubicBezTo>
                      <a:cubicBezTo>
                        <a:pt x="736" y="1562"/>
                        <a:pt x="741" y="1569"/>
                        <a:pt x="746" y="1580"/>
                      </a:cubicBezTo>
                      <a:cubicBezTo>
                        <a:pt x="755" y="1583"/>
                        <a:pt x="755" y="1583"/>
                        <a:pt x="755" y="1583"/>
                      </a:cubicBezTo>
                      <a:cubicBezTo>
                        <a:pt x="756" y="1583"/>
                        <a:pt x="756" y="1583"/>
                        <a:pt x="756" y="1583"/>
                      </a:cubicBezTo>
                      <a:cubicBezTo>
                        <a:pt x="756" y="1583"/>
                        <a:pt x="756" y="1583"/>
                        <a:pt x="756" y="1583"/>
                      </a:cubicBezTo>
                      <a:cubicBezTo>
                        <a:pt x="757" y="1583"/>
                        <a:pt x="757" y="1583"/>
                        <a:pt x="757" y="1583"/>
                      </a:cubicBezTo>
                      <a:cubicBezTo>
                        <a:pt x="793" y="1600"/>
                        <a:pt x="793" y="1600"/>
                        <a:pt x="793" y="1600"/>
                      </a:cubicBezTo>
                      <a:cubicBezTo>
                        <a:pt x="809" y="1605"/>
                        <a:pt x="809" y="1605"/>
                        <a:pt x="809" y="1605"/>
                      </a:cubicBezTo>
                      <a:cubicBezTo>
                        <a:pt x="831" y="1602"/>
                        <a:pt x="831" y="1602"/>
                        <a:pt x="831" y="1602"/>
                      </a:cubicBezTo>
                      <a:cubicBezTo>
                        <a:pt x="841" y="1589"/>
                        <a:pt x="841" y="1589"/>
                        <a:pt x="841" y="1589"/>
                      </a:cubicBezTo>
                      <a:cubicBezTo>
                        <a:pt x="853" y="1537"/>
                        <a:pt x="853" y="1537"/>
                        <a:pt x="853" y="1537"/>
                      </a:cubicBezTo>
                      <a:cubicBezTo>
                        <a:pt x="854" y="1509"/>
                        <a:pt x="854" y="1509"/>
                        <a:pt x="854" y="1509"/>
                      </a:cubicBezTo>
                      <a:cubicBezTo>
                        <a:pt x="854" y="1507"/>
                        <a:pt x="854" y="1507"/>
                        <a:pt x="854" y="1507"/>
                      </a:cubicBezTo>
                      <a:cubicBezTo>
                        <a:pt x="857" y="1506"/>
                        <a:pt x="857" y="1506"/>
                        <a:pt x="857" y="1506"/>
                      </a:cubicBezTo>
                      <a:cubicBezTo>
                        <a:pt x="858" y="1505"/>
                        <a:pt x="858" y="1505"/>
                        <a:pt x="858" y="1505"/>
                      </a:cubicBezTo>
                      <a:cubicBezTo>
                        <a:pt x="878" y="1488"/>
                        <a:pt x="878" y="1488"/>
                        <a:pt x="878" y="1488"/>
                      </a:cubicBezTo>
                      <a:cubicBezTo>
                        <a:pt x="889" y="1473"/>
                        <a:pt x="889" y="1473"/>
                        <a:pt x="889" y="1473"/>
                      </a:cubicBezTo>
                      <a:cubicBezTo>
                        <a:pt x="890" y="1472"/>
                        <a:pt x="890" y="1472"/>
                        <a:pt x="890" y="1472"/>
                      </a:cubicBezTo>
                      <a:cubicBezTo>
                        <a:pt x="911" y="1462"/>
                        <a:pt x="911" y="1462"/>
                        <a:pt x="911" y="1462"/>
                      </a:cubicBezTo>
                      <a:cubicBezTo>
                        <a:pt x="924" y="1455"/>
                        <a:pt x="924" y="1455"/>
                        <a:pt x="924" y="1455"/>
                      </a:cubicBezTo>
                      <a:cubicBezTo>
                        <a:pt x="940" y="1449"/>
                        <a:pt x="940" y="1449"/>
                        <a:pt x="940" y="1449"/>
                      </a:cubicBezTo>
                      <a:cubicBezTo>
                        <a:pt x="931" y="1417"/>
                        <a:pt x="931" y="1417"/>
                        <a:pt x="931" y="1417"/>
                      </a:cubicBezTo>
                      <a:cubicBezTo>
                        <a:pt x="967" y="1421"/>
                        <a:pt x="967" y="1421"/>
                        <a:pt x="967" y="1421"/>
                      </a:cubicBezTo>
                      <a:cubicBezTo>
                        <a:pt x="967" y="1421"/>
                        <a:pt x="967" y="1421"/>
                        <a:pt x="967" y="1421"/>
                      </a:cubicBezTo>
                      <a:cubicBezTo>
                        <a:pt x="967" y="1422"/>
                        <a:pt x="967" y="1422"/>
                        <a:pt x="967" y="1422"/>
                      </a:cubicBezTo>
                      <a:cubicBezTo>
                        <a:pt x="967" y="1422"/>
                        <a:pt x="967" y="1422"/>
                        <a:pt x="967" y="1422"/>
                      </a:cubicBezTo>
                      <a:cubicBezTo>
                        <a:pt x="986" y="1430"/>
                        <a:pt x="986" y="1430"/>
                        <a:pt x="986" y="1430"/>
                      </a:cubicBezTo>
                      <a:cubicBezTo>
                        <a:pt x="986" y="1430"/>
                        <a:pt x="986" y="1430"/>
                        <a:pt x="986" y="1430"/>
                      </a:cubicBezTo>
                      <a:cubicBezTo>
                        <a:pt x="986" y="1429"/>
                        <a:pt x="986" y="1429"/>
                        <a:pt x="986" y="1429"/>
                      </a:cubicBezTo>
                      <a:cubicBezTo>
                        <a:pt x="992" y="1409"/>
                        <a:pt x="992" y="1409"/>
                        <a:pt x="992" y="1409"/>
                      </a:cubicBezTo>
                      <a:cubicBezTo>
                        <a:pt x="992" y="1405"/>
                        <a:pt x="992" y="1405"/>
                        <a:pt x="992" y="1405"/>
                      </a:cubicBezTo>
                      <a:cubicBezTo>
                        <a:pt x="995" y="1407"/>
                        <a:pt x="995" y="1407"/>
                        <a:pt x="995" y="1407"/>
                      </a:cubicBezTo>
                      <a:cubicBezTo>
                        <a:pt x="997" y="1407"/>
                        <a:pt x="997" y="1407"/>
                        <a:pt x="997" y="1407"/>
                      </a:cubicBezTo>
                      <a:cubicBezTo>
                        <a:pt x="1014" y="1411"/>
                        <a:pt x="1014" y="1411"/>
                        <a:pt x="1014" y="1411"/>
                      </a:cubicBezTo>
                      <a:cubicBezTo>
                        <a:pt x="1022" y="1411"/>
                        <a:pt x="1022" y="1411"/>
                        <a:pt x="1022" y="1411"/>
                      </a:cubicBezTo>
                      <a:cubicBezTo>
                        <a:pt x="1038" y="1393"/>
                        <a:pt x="1038" y="1393"/>
                        <a:pt x="1038" y="1393"/>
                      </a:cubicBezTo>
                      <a:cubicBezTo>
                        <a:pt x="1039" y="1393"/>
                        <a:pt x="1039" y="1393"/>
                        <a:pt x="1039" y="1393"/>
                      </a:cubicBezTo>
                      <a:cubicBezTo>
                        <a:pt x="1040" y="1392"/>
                        <a:pt x="1040" y="1392"/>
                        <a:pt x="1040" y="1392"/>
                      </a:cubicBezTo>
                      <a:cubicBezTo>
                        <a:pt x="1041" y="1392"/>
                        <a:pt x="1041" y="1392"/>
                        <a:pt x="1041" y="1392"/>
                      </a:cubicBezTo>
                      <a:cubicBezTo>
                        <a:pt x="1062" y="1388"/>
                        <a:pt x="1062" y="1388"/>
                        <a:pt x="1062" y="1388"/>
                      </a:cubicBezTo>
                      <a:cubicBezTo>
                        <a:pt x="1080" y="1371"/>
                        <a:pt x="1080" y="1371"/>
                        <a:pt x="1080" y="1371"/>
                      </a:cubicBezTo>
                      <a:cubicBezTo>
                        <a:pt x="1090" y="1357"/>
                        <a:pt x="1090" y="1357"/>
                        <a:pt x="1090" y="1357"/>
                      </a:cubicBezTo>
                      <a:cubicBezTo>
                        <a:pt x="1090" y="1340"/>
                        <a:pt x="1090" y="1340"/>
                        <a:pt x="1090" y="1340"/>
                      </a:cubicBezTo>
                      <a:cubicBezTo>
                        <a:pt x="1090" y="1334"/>
                        <a:pt x="1093" y="1329"/>
                        <a:pt x="1099" y="1326"/>
                      </a:cubicBezTo>
                      <a:cubicBezTo>
                        <a:pt x="1099" y="1326"/>
                        <a:pt x="1099" y="1326"/>
                        <a:pt x="1099" y="1326"/>
                      </a:cubicBezTo>
                      <a:cubicBezTo>
                        <a:pt x="1101" y="1326"/>
                        <a:pt x="1101" y="1326"/>
                        <a:pt x="1101" y="1326"/>
                      </a:cubicBezTo>
                      <a:cubicBezTo>
                        <a:pt x="1102" y="1326"/>
                        <a:pt x="1102" y="1326"/>
                        <a:pt x="1102" y="1326"/>
                      </a:cubicBezTo>
                      <a:cubicBezTo>
                        <a:pt x="1122" y="1328"/>
                        <a:pt x="1122" y="1328"/>
                        <a:pt x="1122" y="1328"/>
                      </a:cubicBezTo>
                      <a:cubicBezTo>
                        <a:pt x="1131" y="1323"/>
                        <a:pt x="1131" y="1323"/>
                        <a:pt x="1131" y="1323"/>
                      </a:cubicBezTo>
                      <a:cubicBezTo>
                        <a:pt x="1134" y="1308"/>
                        <a:pt x="1134" y="1308"/>
                        <a:pt x="1134" y="1308"/>
                      </a:cubicBezTo>
                      <a:cubicBezTo>
                        <a:pt x="1155" y="1302"/>
                        <a:pt x="1155" y="1302"/>
                        <a:pt x="1155" y="1302"/>
                      </a:cubicBezTo>
                      <a:cubicBezTo>
                        <a:pt x="1156" y="1302"/>
                        <a:pt x="1156" y="1302"/>
                        <a:pt x="1156" y="1302"/>
                      </a:cubicBezTo>
                      <a:cubicBezTo>
                        <a:pt x="1157" y="1302"/>
                        <a:pt x="1157" y="1302"/>
                        <a:pt x="1157" y="1302"/>
                      </a:cubicBezTo>
                      <a:cubicBezTo>
                        <a:pt x="1157" y="1302"/>
                        <a:pt x="1157" y="1302"/>
                        <a:pt x="1157" y="1302"/>
                      </a:cubicBezTo>
                      <a:cubicBezTo>
                        <a:pt x="1184" y="1305"/>
                        <a:pt x="1184" y="1305"/>
                        <a:pt x="1184" y="1305"/>
                      </a:cubicBezTo>
                      <a:cubicBezTo>
                        <a:pt x="1205" y="1300"/>
                        <a:pt x="1205" y="1300"/>
                        <a:pt x="1205" y="1300"/>
                      </a:cubicBezTo>
                      <a:cubicBezTo>
                        <a:pt x="1217" y="1287"/>
                        <a:pt x="1217" y="1287"/>
                        <a:pt x="1217" y="1287"/>
                      </a:cubicBezTo>
                      <a:cubicBezTo>
                        <a:pt x="1226" y="1270"/>
                        <a:pt x="1226" y="1270"/>
                        <a:pt x="1226" y="1270"/>
                      </a:cubicBezTo>
                      <a:cubicBezTo>
                        <a:pt x="1210" y="1253"/>
                        <a:pt x="1210" y="1253"/>
                        <a:pt x="1210" y="1253"/>
                      </a:cubicBezTo>
                      <a:cubicBezTo>
                        <a:pt x="1210" y="1252"/>
                        <a:pt x="1210" y="1252"/>
                        <a:pt x="1210" y="1252"/>
                      </a:cubicBezTo>
                      <a:cubicBezTo>
                        <a:pt x="1210" y="1252"/>
                        <a:pt x="1210" y="1252"/>
                        <a:pt x="1210" y="1252"/>
                      </a:cubicBezTo>
                      <a:cubicBezTo>
                        <a:pt x="1207" y="1240"/>
                        <a:pt x="1207" y="1240"/>
                        <a:pt x="1207" y="1240"/>
                      </a:cubicBezTo>
                      <a:cubicBezTo>
                        <a:pt x="1207" y="1240"/>
                        <a:pt x="1207" y="1240"/>
                        <a:pt x="1207" y="1240"/>
                      </a:cubicBezTo>
                      <a:cubicBezTo>
                        <a:pt x="1203" y="1221"/>
                        <a:pt x="1203" y="1221"/>
                        <a:pt x="1203" y="1221"/>
                      </a:cubicBezTo>
                      <a:cubicBezTo>
                        <a:pt x="1203" y="1220"/>
                        <a:pt x="1203" y="1220"/>
                        <a:pt x="1203" y="1220"/>
                      </a:cubicBezTo>
                      <a:cubicBezTo>
                        <a:pt x="1212" y="1203"/>
                        <a:pt x="1212" y="1203"/>
                        <a:pt x="1212" y="1203"/>
                      </a:cubicBezTo>
                      <a:cubicBezTo>
                        <a:pt x="1212" y="1198"/>
                        <a:pt x="1215" y="1190"/>
                        <a:pt x="1224" y="1182"/>
                      </a:cubicBezTo>
                      <a:cubicBezTo>
                        <a:pt x="1235" y="1159"/>
                        <a:pt x="1235" y="1159"/>
                        <a:pt x="1235" y="1159"/>
                      </a:cubicBezTo>
                      <a:cubicBezTo>
                        <a:pt x="1235" y="1157"/>
                        <a:pt x="1235" y="1157"/>
                        <a:pt x="1235" y="1157"/>
                      </a:cubicBezTo>
                      <a:cubicBezTo>
                        <a:pt x="1236" y="1157"/>
                        <a:pt x="1236" y="1157"/>
                        <a:pt x="1236" y="1157"/>
                      </a:cubicBezTo>
                      <a:cubicBezTo>
                        <a:pt x="1247" y="1141"/>
                        <a:pt x="1247" y="1141"/>
                        <a:pt x="1247" y="1141"/>
                      </a:cubicBezTo>
                      <a:cubicBezTo>
                        <a:pt x="1263" y="1109"/>
                        <a:pt x="1263" y="1109"/>
                        <a:pt x="1263" y="1109"/>
                      </a:cubicBezTo>
                      <a:cubicBezTo>
                        <a:pt x="1278" y="1130"/>
                        <a:pt x="1278" y="1130"/>
                        <a:pt x="1278" y="1130"/>
                      </a:cubicBezTo>
                      <a:cubicBezTo>
                        <a:pt x="1279" y="1131"/>
                        <a:pt x="1279" y="1131"/>
                        <a:pt x="1279" y="1131"/>
                      </a:cubicBezTo>
                      <a:cubicBezTo>
                        <a:pt x="1279" y="1132"/>
                        <a:pt x="1279" y="1132"/>
                        <a:pt x="1279" y="1132"/>
                      </a:cubicBezTo>
                      <a:cubicBezTo>
                        <a:pt x="1284" y="1153"/>
                        <a:pt x="1284" y="1153"/>
                        <a:pt x="1284" y="1153"/>
                      </a:cubicBezTo>
                      <a:cubicBezTo>
                        <a:pt x="1284" y="1154"/>
                        <a:pt x="1284" y="1154"/>
                        <a:pt x="1284" y="1154"/>
                      </a:cubicBezTo>
                      <a:cubicBezTo>
                        <a:pt x="1287" y="1175"/>
                        <a:pt x="1287" y="1175"/>
                        <a:pt x="1287" y="1175"/>
                      </a:cubicBezTo>
                      <a:cubicBezTo>
                        <a:pt x="1302" y="1182"/>
                        <a:pt x="1302" y="1182"/>
                        <a:pt x="1302" y="1182"/>
                      </a:cubicBezTo>
                      <a:cubicBezTo>
                        <a:pt x="1303" y="1182"/>
                        <a:pt x="1303" y="1182"/>
                        <a:pt x="1303" y="1182"/>
                      </a:cubicBezTo>
                      <a:cubicBezTo>
                        <a:pt x="1303" y="1182"/>
                        <a:pt x="1303" y="1182"/>
                        <a:pt x="1303" y="1182"/>
                      </a:cubicBezTo>
                      <a:cubicBezTo>
                        <a:pt x="1303" y="1182"/>
                        <a:pt x="1303" y="1182"/>
                        <a:pt x="1303" y="1182"/>
                      </a:cubicBezTo>
                      <a:cubicBezTo>
                        <a:pt x="1307" y="1184"/>
                        <a:pt x="1307" y="1184"/>
                        <a:pt x="1307" y="1184"/>
                      </a:cubicBezTo>
                      <a:cubicBezTo>
                        <a:pt x="1308" y="1183"/>
                        <a:pt x="1308" y="1183"/>
                        <a:pt x="1308" y="1183"/>
                      </a:cubicBezTo>
                      <a:cubicBezTo>
                        <a:pt x="1321" y="1161"/>
                        <a:pt x="1321" y="1161"/>
                        <a:pt x="1321" y="1161"/>
                      </a:cubicBezTo>
                      <a:cubicBezTo>
                        <a:pt x="1328" y="1140"/>
                        <a:pt x="1328" y="1140"/>
                        <a:pt x="1328" y="1140"/>
                      </a:cubicBezTo>
                      <a:cubicBezTo>
                        <a:pt x="1331" y="1141"/>
                        <a:pt x="1331" y="1141"/>
                        <a:pt x="1331" y="1141"/>
                      </a:cubicBezTo>
                      <a:cubicBezTo>
                        <a:pt x="1335" y="1142"/>
                        <a:pt x="1335" y="1142"/>
                        <a:pt x="1335" y="1142"/>
                      </a:cubicBezTo>
                      <a:cubicBezTo>
                        <a:pt x="1365" y="1152"/>
                        <a:pt x="1365" y="1152"/>
                        <a:pt x="1365" y="1152"/>
                      </a:cubicBezTo>
                      <a:cubicBezTo>
                        <a:pt x="1380" y="1141"/>
                        <a:pt x="1380" y="1141"/>
                        <a:pt x="1380" y="1141"/>
                      </a:cubicBezTo>
                      <a:cubicBezTo>
                        <a:pt x="1381" y="1140"/>
                        <a:pt x="1381" y="1140"/>
                        <a:pt x="1381" y="1140"/>
                      </a:cubicBezTo>
                      <a:cubicBezTo>
                        <a:pt x="1383" y="1140"/>
                        <a:pt x="1383" y="1140"/>
                        <a:pt x="1383" y="1140"/>
                      </a:cubicBezTo>
                      <a:cubicBezTo>
                        <a:pt x="1398" y="1138"/>
                        <a:pt x="1398" y="1138"/>
                        <a:pt x="1398" y="1138"/>
                      </a:cubicBezTo>
                      <a:cubicBezTo>
                        <a:pt x="1408" y="1121"/>
                        <a:pt x="1408" y="1121"/>
                        <a:pt x="1408" y="1121"/>
                      </a:cubicBezTo>
                      <a:cubicBezTo>
                        <a:pt x="1408" y="1098"/>
                        <a:pt x="1408" y="1098"/>
                        <a:pt x="1408" y="1098"/>
                      </a:cubicBezTo>
                      <a:cubicBezTo>
                        <a:pt x="1416" y="1065"/>
                        <a:pt x="1416" y="1065"/>
                        <a:pt x="1416" y="1065"/>
                      </a:cubicBezTo>
                      <a:cubicBezTo>
                        <a:pt x="1418" y="1066"/>
                        <a:pt x="1418" y="1066"/>
                        <a:pt x="1418" y="1066"/>
                      </a:cubicBezTo>
                      <a:cubicBezTo>
                        <a:pt x="1421" y="1066"/>
                        <a:pt x="1421" y="1066"/>
                        <a:pt x="1421" y="1066"/>
                      </a:cubicBezTo>
                      <a:cubicBezTo>
                        <a:pt x="1444" y="1071"/>
                        <a:pt x="1444" y="1071"/>
                        <a:pt x="1444" y="1071"/>
                      </a:cubicBezTo>
                      <a:cubicBezTo>
                        <a:pt x="1455" y="1052"/>
                        <a:pt x="1455" y="1052"/>
                        <a:pt x="1455" y="1052"/>
                      </a:cubicBezTo>
                      <a:cubicBezTo>
                        <a:pt x="1456" y="1052"/>
                        <a:pt x="1456" y="1052"/>
                        <a:pt x="1456" y="1052"/>
                      </a:cubicBezTo>
                      <a:cubicBezTo>
                        <a:pt x="1458" y="1052"/>
                        <a:pt x="1458" y="1052"/>
                        <a:pt x="1458" y="1052"/>
                      </a:cubicBezTo>
                      <a:cubicBezTo>
                        <a:pt x="1479" y="1050"/>
                        <a:pt x="1479" y="1050"/>
                        <a:pt x="1479" y="1050"/>
                      </a:cubicBezTo>
                      <a:cubicBezTo>
                        <a:pt x="1482" y="1050"/>
                        <a:pt x="1482" y="1050"/>
                        <a:pt x="1482" y="1050"/>
                      </a:cubicBezTo>
                      <a:cubicBezTo>
                        <a:pt x="1482" y="1051"/>
                        <a:pt x="1482" y="1051"/>
                        <a:pt x="1482" y="1051"/>
                      </a:cubicBezTo>
                      <a:cubicBezTo>
                        <a:pt x="1484" y="1052"/>
                        <a:pt x="1484" y="1052"/>
                        <a:pt x="1484" y="1052"/>
                      </a:cubicBezTo>
                      <a:cubicBezTo>
                        <a:pt x="1495" y="1067"/>
                        <a:pt x="1495" y="1067"/>
                        <a:pt x="1495" y="1067"/>
                      </a:cubicBezTo>
                      <a:cubicBezTo>
                        <a:pt x="1495" y="1068"/>
                        <a:pt x="1495" y="1068"/>
                        <a:pt x="1495" y="1068"/>
                      </a:cubicBezTo>
                      <a:cubicBezTo>
                        <a:pt x="1496" y="1069"/>
                        <a:pt x="1496" y="1069"/>
                        <a:pt x="1496" y="1069"/>
                      </a:cubicBezTo>
                      <a:cubicBezTo>
                        <a:pt x="1496" y="1071"/>
                        <a:pt x="1496" y="1071"/>
                        <a:pt x="1496" y="1071"/>
                      </a:cubicBezTo>
                      <a:cubicBezTo>
                        <a:pt x="1498" y="1092"/>
                        <a:pt x="1498" y="1092"/>
                        <a:pt x="1498" y="1092"/>
                      </a:cubicBezTo>
                      <a:cubicBezTo>
                        <a:pt x="1509" y="1102"/>
                        <a:pt x="1509" y="1102"/>
                        <a:pt x="1509" y="1102"/>
                      </a:cubicBezTo>
                      <a:cubicBezTo>
                        <a:pt x="1524" y="1088"/>
                        <a:pt x="1524" y="1088"/>
                        <a:pt x="1524" y="1088"/>
                      </a:cubicBezTo>
                      <a:cubicBezTo>
                        <a:pt x="1527" y="1092"/>
                        <a:pt x="1527" y="1092"/>
                        <a:pt x="1527" y="1092"/>
                      </a:cubicBezTo>
                      <a:cubicBezTo>
                        <a:pt x="1532" y="1097"/>
                        <a:pt x="1534" y="1103"/>
                        <a:pt x="1534" y="1109"/>
                      </a:cubicBezTo>
                      <a:cubicBezTo>
                        <a:pt x="1534" y="1128"/>
                        <a:pt x="1534" y="1128"/>
                        <a:pt x="1534" y="1128"/>
                      </a:cubicBezTo>
                      <a:cubicBezTo>
                        <a:pt x="1527" y="1147"/>
                        <a:pt x="1527" y="1147"/>
                        <a:pt x="1527" y="1147"/>
                      </a:cubicBezTo>
                      <a:cubicBezTo>
                        <a:pt x="1532" y="1155"/>
                        <a:pt x="1532" y="1155"/>
                        <a:pt x="1532" y="1155"/>
                      </a:cubicBezTo>
                      <a:cubicBezTo>
                        <a:pt x="1543" y="1167"/>
                        <a:pt x="1543" y="1167"/>
                        <a:pt x="1543" y="1167"/>
                      </a:cubicBezTo>
                      <a:cubicBezTo>
                        <a:pt x="1587" y="1173"/>
                        <a:pt x="1587" y="1173"/>
                        <a:pt x="1587" y="1173"/>
                      </a:cubicBezTo>
                      <a:cubicBezTo>
                        <a:pt x="1588" y="1174"/>
                        <a:pt x="1588" y="1174"/>
                        <a:pt x="1588" y="1174"/>
                      </a:cubicBezTo>
                      <a:cubicBezTo>
                        <a:pt x="1588" y="1174"/>
                        <a:pt x="1588" y="1174"/>
                        <a:pt x="1588" y="1174"/>
                      </a:cubicBezTo>
                      <a:cubicBezTo>
                        <a:pt x="1590" y="1175"/>
                        <a:pt x="1590" y="1175"/>
                        <a:pt x="1590" y="1175"/>
                      </a:cubicBezTo>
                      <a:cubicBezTo>
                        <a:pt x="1590" y="1175"/>
                        <a:pt x="1590" y="1175"/>
                        <a:pt x="1590" y="1175"/>
                      </a:cubicBezTo>
                      <a:cubicBezTo>
                        <a:pt x="1593" y="1179"/>
                        <a:pt x="1593" y="1179"/>
                        <a:pt x="1593" y="1179"/>
                      </a:cubicBezTo>
                      <a:cubicBezTo>
                        <a:pt x="1606" y="1161"/>
                        <a:pt x="1606" y="1161"/>
                        <a:pt x="1606" y="1161"/>
                      </a:cubicBezTo>
                      <a:cubicBezTo>
                        <a:pt x="1607" y="1161"/>
                        <a:pt x="1607" y="1161"/>
                        <a:pt x="1607" y="1161"/>
                      </a:cubicBezTo>
                      <a:cubicBezTo>
                        <a:pt x="1617" y="1150"/>
                        <a:pt x="1617" y="1150"/>
                        <a:pt x="1617" y="1150"/>
                      </a:cubicBezTo>
                      <a:cubicBezTo>
                        <a:pt x="1613" y="1134"/>
                        <a:pt x="1613" y="1134"/>
                        <a:pt x="1613" y="1134"/>
                      </a:cubicBezTo>
                      <a:cubicBezTo>
                        <a:pt x="1602" y="1067"/>
                        <a:pt x="1602" y="1067"/>
                        <a:pt x="1602" y="1067"/>
                      </a:cubicBezTo>
                      <a:cubicBezTo>
                        <a:pt x="1632" y="1081"/>
                        <a:pt x="1632" y="1081"/>
                        <a:pt x="1632" y="1081"/>
                      </a:cubicBezTo>
                      <a:cubicBezTo>
                        <a:pt x="1633" y="1081"/>
                        <a:pt x="1633" y="1081"/>
                        <a:pt x="1633" y="1081"/>
                      </a:cubicBezTo>
                      <a:cubicBezTo>
                        <a:pt x="1634" y="1081"/>
                        <a:pt x="1634" y="1081"/>
                        <a:pt x="1634" y="1081"/>
                      </a:cubicBezTo>
                      <a:cubicBezTo>
                        <a:pt x="1648" y="1098"/>
                        <a:pt x="1648" y="1098"/>
                        <a:pt x="1648" y="1098"/>
                      </a:cubicBezTo>
                      <a:cubicBezTo>
                        <a:pt x="1657" y="1107"/>
                        <a:pt x="1657" y="1107"/>
                        <a:pt x="1657" y="1107"/>
                      </a:cubicBezTo>
                      <a:cubicBezTo>
                        <a:pt x="1669" y="1098"/>
                        <a:pt x="1669" y="1098"/>
                        <a:pt x="1669" y="1098"/>
                      </a:cubicBezTo>
                      <a:cubicBezTo>
                        <a:pt x="1714" y="1050"/>
                        <a:pt x="1714" y="1050"/>
                        <a:pt x="1714" y="1050"/>
                      </a:cubicBezTo>
                      <a:cubicBezTo>
                        <a:pt x="1714" y="1050"/>
                        <a:pt x="1714" y="1050"/>
                        <a:pt x="1714" y="1050"/>
                      </a:cubicBezTo>
                      <a:cubicBezTo>
                        <a:pt x="1715" y="1050"/>
                        <a:pt x="1715" y="1050"/>
                        <a:pt x="1715" y="1050"/>
                      </a:cubicBezTo>
                      <a:cubicBezTo>
                        <a:pt x="1730" y="1038"/>
                        <a:pt x="1730" y="1038"/>
                        <a:pt x="1730" y="1038"/>
                      </a:cubicBezTo>
                      <a:cubicBezTo>
                        <a:pt x="1748" y="1013"/>
                        <a:pt x="1748" y="1013"/>
                        <a:pt x="1748" y="1013"/>
                      </a:cubicBezTo>
                      <a:cubicBezTo>
                        <a:pt x="1749" y="1011"/>
                        <a:pt x="1749" y="1011"/>
                        <a:pt x="1749" y="1011"/>
                      </a:cubicBezTo>
                      <a:cubicBezTo>
                        <a:pt x="1774" y="1017"/>
                        <a:pt x="1774" y="1017"/>
                        <a:pt x="1774" y="1017"/>
                      </a:cubicBezTo>
                      <a:cubicBezTo>
                        <a:pt x="1785" y="1017"/>
                        <a:pt x="1785" y="1017"/>
                        <a:pt x="1785" y="1017"/>
                      </a:cubicBezTo>
                      <a:cubicBezTo>
                        <a:pt x="1785" y="1008"/>
                        <a:pt x="1787" y="1001"/>
                        <a:pt x="1788" y="997"/>
                      </a:cubicBezTo>
                      <a:cubicBezTo>
                        <a:pt x="1806" y="976"/>
                        <a:pt x="1806" y="976"/>
                        <a:pt x="1806" y="976"/>
                      </a:cubicBezTo>
                      <a:cubicBezTo>
                        <a:pt x="1812" y="973"/>
                        <a:pt x="1812" y="973"/>
                        <a:pt x="1812" y="973"/>
                      </a:cubicBezTo>
                      <a:cubicBezTo>
                        <a:pt x="1833" y="980"/>
                        <a:pt x="1833" y="980"/>
                        <a:pt x="1833" y="980"/>
                      </a:cubicBezTo>
                      <a:cubicBezTo>
                        <a:pt x="1858" y="977"/>
                        <a:pt x="1858" y="977"/>
                        <a:pt x="1858" y="977"/>
                      </a:cubicBezTo>
                      <a:cubicBezTo>
                        <a:pt x="1875" y="959"/>
                        <a:pt x="1875" y="959"/>
                        <a:pt x="1875" y="959"/>
                      </a:cubicBezTo>
                      <a:cubicBezTo>
                        <a:pt x="1883" y="943"/>
                        <a:pt x="1883" y="943"/>
                        <a:pt x="1883" y="943"/>
                      </a:cubicBezTo>
                      <a:cubicBezTo>
                        <a:pt x="1878" y="935"/>
                        <a:pt x="1878" y="935"/>
                        <a:pt x="1878" y="935"/>
                      </a:cubicBezTo>
                      <a:cubicBezTo>
                        <a:pt x="1863" y="942"/>
                        <a:pt x="1863" y="942"/>
                        <a:pt x="1863" y="942"/>
                      </a:cubicBezTo>
                      <a:cubicBezTo>
                        <a:pt x="1862" y="941"/>
                        <a:pt x="1862" y="941"/>
                        <a:pt x="1862" y="941"/>
                      </a:cubicBezTo>
                      <a:cubicBezTo>
                        <a:pt x="1861" y="940"/>
                        <a:pt x="1861" y="940"/>
                        <a:pt x="1861" y="940"/>
                      </a:cubicBezTo>
                      <a:cubicBezTo>
                        <a:pt x="1842" y="923"/>
                        <a:pt x="1842" y="923"/>
                        <a:pt x="1842" y="923"/>
                      </a:cubicBezTo>
                      <a:cubicBezTo>
                        <a:pt x="1841" y="922"/>
                        <a:pt x="1841" y="922"/>
                        <a:pt x="1841" y="922"/>
                      </a:cubicBezTo>
                      <a:cubicBezTo>
                        <a:pt x="1849" y="894"/>
                        <a:pt x="1849" y="894"/>
                        <a:pt x="1849" y="894"/>
                      </a:cubicBezTo>
                      <a:cubicBezTo>
                        <a:pt x="1851" y="872"/>
                        <a:pt x="1851" y="872"/>
                        <a:pt x="1851" y="872"/>
                      </a:cubicBezTo>
                      <a:cubicBezTo>
                        <a:pt x="1845" y="855"/>
                        <a:pt x="1845" y="855"/>
                        <a:pt x="1845" y="855"/>
                      </a:cubicBezTo>
                      <a:cubicBezTo>
                        <a:pt x="1831" y="849"/>
                        <a:pt x="1831" y="849"/>
                        <a:pt x="1831" y="849"/>
                      </a:cubicBezTo>
                      <a:cubicBezTo>
                        <a:pt x="1831" y="848"/>
                        <a:pt x="1831" y="848"/>
                        <a:pt x="1831" y="848"/>
                      </a:cubicBezTo>
                      <a:cubicBezTo>
                        <a:pt x="1830" y="847"/>
                        <a:pt x="1830" y="847"/>
                        <a:pt x="1830" y="847"/>
                      </a:cubicBezTo>
                      <a:cubicBezTo>
                        <a:pt x="1829" y="846"/>
                        <a:pt x="1829" y="846"/>
                        <a:pt x="1829" y="846"/>
                      </a:cubicBezTo>
                      <a:cubicBezTo>
                        <a:pt x="1816" y="821"/>
                        <a:pt x="1816" y="821"/>
                        <a:pt x="1816" y="821"/>
                      </a:cubicBezTo>
                      <a:cubicBezTo>
                        <a:pt x="1814" y="818"/>
                        <a:pt x="1814" y="818"/>
                        <a:pt x="1814" y="818"/>
                      </a:cubicBezTo>
                      <a:cubicBezTo>
                        <a:pt x="1796" y="839"/>
                        <a:pt x="1796" y="839"/>
                        <a:pt x="1796" y="839"/>
                      </a:cubicBezTo>
                      <a:cubicBezTo>
                        <a:pt x="1778" y="850"/>
                        <a:pt x="1778" y="850"/>
                        <a:pt x="1778" y="850"/>
                      </a:cubicBezTo>
                      <a:cubicBezTo>
                        <a:pt x="1774" y="852"/>
                        <a:pt x="1774" y="852"/>
                        <a:pt x="1774" y="852"/>
                      </a:cubicBezTo>
                      <a:cubicBezTo>
                        <a:pt x="1773" y="851"/>
                        <a:pt x="1773" y="851"/>
                        <a:pt x="1773" y="851"/>
                      </a:cubicBezTo>
                      <a:cubicBezTo>
                        <a:pt x="1772" y="849"/>
                        <a:pt x="1772" y="849"/>
                        <a:pt x="1772" y="849"/>
                      </a:cubicBezTo>
                      <a:cubicBezTo>
                        <a:pt x="1753" y="831"/>
                        <a:pt x="1753" y="831"/>
                        <a:pt x="1753" y="831"/>
                      </a:cubicBezTo>
                      <a:cubicBezTo>
                        <a:pt x="1753" y="830"/>
                        <a:pt x="1753" y="830"/>
                        <a:pt x="1753" y="830"/>
                      </a:cubicBezTo>
                      <a:cubicBezTo>
                        <a:pt x="1739" y="801"/>
                        <a:pt x="1739" y="801"/>
                        <a:pt x="1739" y="801"/>
                      </a:cubicBezTo>
                      <a:cubicBezTo>
                        <a:pt x="1739" y="800"/>
                        <a:pt x="1739" y="800"/>
                        <a:pt x="1739" y="800"/>
                      </a:cubicBezTo>
                      <a:cubicBezTo>
                        <a:pt x="1733" y="779"/>
                        <a:pt x="1733" y="779"/>
                        <a:pt x="1733" y="779"/>
                      </a:cubicBezTo>
                      <a:cubicBezTo>
                        <a:pt x="1733" y="778"/>
                        <a:pt x="1733" y="778"/>
                        <a:pt x="1733" y="778"/>
                      </a:cubicBezTo>
                      <a:cubicBezTo>
                        <a:pt x="1733" y="778"/>
                        <a:pt x="1733" y="778"/>
                        <a:pt x="1733" y="778"/>
                      </a:cubicBezTo>
                      <a:cubicBezTo>
                        <a:pt x="1733" y="746"/>
                        <a:pt x="1733" y="746"/>
                        <a:pt x="1733" y="746"/>
                      </a:cubicBezTo>
                      <a:cubicBezTo>
                        <a:pt x="1730" y="727"/>
                        <a:pt x="1730" y="727"/>
                        <a:pt x="1730" y="727"/>
                      </a:cubicBezTo>
                      <a:cubicBezTo>
                        <a:pt x="1716" y="722"/>
                        <a:pt x="1716" y="722"/>
                        <a:pt x="1716" y="722"/>
                      </a:cubicBezTo>
                      <a:cubicBezTo>
                        <a:pt x="1715" y="722"/>
                        <a:pt x="1715" y="722"/>
                        <a:pt x="1715" y="722"/>
                      </a:cubicBezTo>
                      <a:cubicBezTo>
                        <a:pt x="1715" y="721"/>
                        <a:pt x="1715" y="721"/>
                        <a:pt x="1715" y="721"/>
                      </a:cubicBezTo>
                      <a:cubicBezTo>
                        <a:pt x="1681" y="694"/>
                        <a:pt x="1681" y="694"/>
                        <a:pt x="1681" y="694"/>
                      </a:cubicBezTo>
                      <a:cubicBezTo>
                        <a:pt x="1683" y="691"/>
                        <a:pt x="1683" y="691"/>
                        <a:pt x="1683" y="691"/>
                      </a:cubicBezTo>
                      <a:cubicBezTo>
                        <a:pt x="1699" y="674"/>
                        <a:pt x="1699" y="674"/>
                        <a:pt x="1699" y="674"/>
                      </a:cubicBezTo>
                      <a:cubicBezTo>
                        <a:pt x="1699" y="673"/>
                        <a:pt x="1699" y="673"/>
                        <a:pt x="1699" y="673"/>
                      </a:cubicBezTo>
                      <a:cubicBezTo>
                        <a:pt x="1699" y="672"/>
                        <a:pt x="1699" y="672"/>
                        <a:pt x="1699" y="672"/>
                      </a:cubicBezTo>
                      <a:cubicBezTo>
                        <a:pt x="1701" y="672"/>
                        <a:pt x="1701" y="672"/>
                        <a:pt x="1701" y="672"/>
                      </a:cubicBezTo>
                      <a:cubicBezTo>
                        <a:pt x="1701" y="672"/>
                        <a:pt x="1701" y="672"/>
                        <a:pt x="1701" y="672"/>
                      </a:cubicBezTo>
                      <a:cubicBezTo>
                        <a:pt x="1719" y="670"/>
                        <a:pt x="1719" y="670"/>
                        <a:pt x="1719" y="670"/>
                      </a:cubicBezTo>
                      <a:cubicBezTo>
                        <a:pt x="1720" y="670"/>
                        <a:pt x="1720" y="670"/>
                        <a:pt x="1720" y="670"/>
                      </a:cubicBezTo>
                      <a:cubicBezTo>
                        <a:pt x="1725" y="670"/>
                        <a:pt x="1730" y="673"/>
                        <a:pt x="1735" y="678"/>
                      </a:cubicBezTo>
                      <a:cubicBezTo>
                        <a:pt x="1749" y="690"/>
                        <a:pt x="1749" y="690"/>
                        <a:pt x="1749" y="690"/>
                      </a:cubicBezTo>
                      <a:cubicBezTo>
                        <a:pt x="1765" y="677"/>
                        <a:pt x="1765" y="677"/>
                        <a:pt x="1765" y="677"/>
                      </a:cubicBezTo>
                      <a:cubicBezTo>
                        <a:pt x="1777" y="661"/>
                        <a:pt x="1777" y="661"/>
                        <a:pt x="1777" y="661"/>
                      </a:cubicBezTo>
                      <a:cubicBezTo>
                        <a:pt x="1777" y="648"/>
                        <a:pt x="1777" y="648"/>
                        <a:pt x="1777" y="648"/>
                      </a:cubicBezTo>
                      <a:cubicBezTo>
                        <a:pt x="1773" y="614"/>
                        <a:pt x="1773" y="614"/>
                        <a:pt x="1773" y="614"/>
                      </a:cubicBezTo>
                      <a:cubicBezTo>
                        <a:pt x="1769" y="600"/>
                        <a:pt x="1769" y="600"/>
                        <a:pt x="1769" y="600"/>
                      </a:cubicBezTo>
                      <a:cubicBezTo>
                        <a:pt x="1746" y="596"/>
                        <a:pt x="1746" y="596"/>
                        <a:pt x="1746" y="596"/>
                      </a:cubicBezTo>
                      <a:cubicBezTo>
                        <a:pt x="1746" y="582"/>
                        <a:pt x="1746" y="582"/>
                        <a:pt x="1746" y="582"/>
                      </a:cubicBezTo>
                      <a:cubicBezTo>
                        <a:pt x="1725" y="556"/>
                        <a:pt x="1725" y="556"/>
                        <a:pt x="1725" y="556"/>
                      </a:cubicBezTo>
                      <a:cubicBezTo>
                        <a:pt x="1724" y="555"/>
                        <a:pt x="1724" y="555"/>
                        <a:pt x="1724" y="555"/>
                      </a:cubicBezTo>
                      <a:cubicBezTo>
                        <a:pt x="1714" y="536"/>
                        <a:pt x="1714" y="536"/>
                        <a:pt x="1714" y="536"/>
                      </a:cubicBezTo>
                      <a:cubicBezTo>
                        <a:pt x="1711" y="534"/>
                        <a:pt x="1711" y="534"/>
                        <a:pt x="1711" y="534"/>
                      </a:cubicBezTo>
                      <a:cubicBezTo>
                        <a:pt x="1711" y="532"/>
                        <a:pt x="1711" y="532"/>
                        <a:pt x="1711" y="532"/>
                      </a:cubicBezTo>
                      <a:cubicBezTo>
                        <a:pt x="1711" y="532"/>
                        <a:pt x="1711" y="532"/>
                        <a:pt x="1711" y="532"/>
                      </a:cubicBezTo>
                      <a:cubicBezTo>
                        <a:pt x="1735" y="501"/>
                        <a:pt x="1735" y="501"/>
                        <a:pt x="1735" y="501"/>
                      </a:cubicBezTo>
                      <a:cubicBezTo>
                        <a:pt x="1735" y="500"/>
                        <a:pt x="1735" y="500"/>
                        <a:pt x="1735" y="500"/>
                      </a:cubicBezTo>
                      <a:cubicBezTo>
                        <a:pt x="1736" y="499"/>
                        <a:pt x="1736" y="499"/>
                        <a:pt x="1736" y="499"/>
                      </a:cubicBezTo>
                      <a:cubicBezTo>
                        <a:pt x="1736" y="498"/>
                        <a:pt x="1736" y="498"/>
                        <a:pt x="1736" y="498"/>
                      </a:cubicBezTo>
                      <a:cubicBezTo>
                        <a:pt x="1738" y="498"/>
                        <a:pt x="1738" y="498"/>
                        <a:pt x="1738" y="498"/>
                      </a:cubicBezTo>
                      <a:cubicBezTo>
                        <a:pt x="1747" y="497"/>
                        <a:pt x="1747" y="497"/>
                        <a:pt x="1747" y="497"/>
                      </a:cubicBezTo>
                      <a:cubicBezTo>
                        <a:pt x="1759" y="487"/>
                        <a:pt x="1759" y="487"/>
                        <a:pt x="1759" y="487"/>
                      </a:cubicBezTo>
                      <a:cubicBezTo>
                        <a:pt x="1773" y="445"/>
                        <a:pt x="1773" y="445"/>
                        <a:pt x="1773" y="445"/>
                      </a:cubicBezTo>
                      <a:cubicBezTo>
                        <a:pt x="1774" y="445"/>
                        <a:pt x="1774" y="445"/>
                        <a:pt x="1774" y="445"/>
                      </a:cubicBezTo>
                      <a:cubicBezTo>
                        <a:pt x="1774" y="444"/>
                        <a:pt x="1774" y="444"/>
                        <a:pt x="1774" y="444"/>
                      </a:cubicBezTo>
                      <a:cubicBezTo>
                        <a:pt x="1791" y="425"/>
                        <a:pt x="1791" y="425"/>
                        <a:pt x="1791" y="425"/>
                      </a:cubicBezTo>
                      <a:cubicBezTo>
                        <a:pt x="1791" y="424"/>
                        <a:pt x="1791" y="424"/>
                        <a:pt x="1791" y="424"/>
                      </a:cubicBezTo>
                      <a:cubicBezTo>
                        <a:pt x="1792" y="424"/>
                        <a:pt x="1792" y="424"/>
                        <a:pt x="1792" y="424"/>
                      </a:cubicBezTo>
                      <a:cubicBezTo>
                        <a:pt x="1793" y="424"/>
                        <a:pt x="1793" y="424"/>
                        <a:pt x="1793" y="424"/>
                      </a:cubicBezTo>
                      <a:cubicBezTo>
                        <a:pt x="1812" y="419"/>
                        <a:pt x="1812" y="419"/>
                        <a:pt x="1812" y="419"/>
                      </a:cubicBezTo>
                      <a:cubicBezTo>
                        <a:pt x="1812" y="421"/>
                        <a:pt x="1812" y="421"/>
                        <a:pt x="1812" y="421"/>
                      </a:cubicBezTo>
                      <a:cubicBezTo>
                        <a:pt x="1824" y="431"/>
                        <a:pt x="1824" y="431"/>
                        <a:pt x="1824" y="431"/>
                      </a:cubicBezTo>
                      <a:cubicBezTo>
                        <a:pt x="1829" y="432"/>
                        <a:pt x="1829" y="432"/>
                        <a:pt x="1829" y="432"/>
                      </a:cubicBezTo>
                      <a:cubicBezTo>
                        <a:pt x="1836" y="400"/>
                        <a:pt x="1836" y="400"/>
                        <a:pt x="1836" y="400"/>
                      </a:cubicBezTo>
                      <a:cubicBezTo>
                        <a:pt x="1829" y="376"/>
                        <a:pt x="1829" y="376"/>
                        <a:pt x="1829" y="376"/>
                      </a:cubicBezTo>
                      <a:cubicBezTo>
                        <a:pt x="1827" y="375"/>
                        <a:pt x="1827" y="375"/>
                        <a:pt x="1827" y="375"/>
                      </a:cubicBezTo>
                      <a:cubicBezTo>
                        <a:pt x="1827" y="373"/>
                        <a:pt x="1827" y="373"/>
                        <a:pt x="1827" y="373"/>
                      </a:cubicBezTo>
                      <a:cubicBezTo>
                        <a:pt x="1831" y="347"/>
                        <a:pt x="1831" y="347"/>
                        <a:pt x="1831" y="347"/>
                      </a:cubicBezTo>
                      <a:cubicBezTo>
                        <a:pt x="1831" y="345"/>
                        <a:pt x="1831" y="345"/>
                        <a:pt x="1831" y="345"/>
                      </a:cubicBezTo>
                      <a:cubicBezTo>
                        <a:pt x="1843" y="331"/>
                        <a:pt x="1843" y="331"/>
                        <a:pt x="1843" y="331"/>
                      </a:cubicBezTo>
                      <a:cubicBezTo>
                        <a:pt x="1852" y="316"/>
                        <a:pt x="1852" y="316"/>
                        <a:pt x="1852" y="316"/>
                      </a:cubicBezTo>
                      <a:cubicBezTo>
                        <a:pt x="1853" y="304"/>
                        <a:pt x="1853" y="304"/>
                        <a:pt x="1853" y="304"/>
                      </a:cubicBezTo>
                      <a:cubicBezTo>
                        <a:pt x="1853" y="297"/>
                        <a:pt x="1850" y="287"/>
                        <a:pt x="1843" y="271"/>
                      </a:cubicBezTo>
                      <a:cubicBezTo>
                        <a:pt x="1843" y="271"/>
                        <a:pt x="1843" y="271"/>
                        <a:pt x="1843" y="271"/>
                      </a:cubicBezTo>
                      <a:cubicBezTo>
                        <a:pt x="1843" y="271"/>
                        <a:pt x="1843" y="271"/>
                        <a:pt x="1843" y="271"/>
                      </a:cubicBezTo>
                      <a:cubicBezTo>
                        <a:pt x="1843" y="246"/>
                        <a:pt x="1843" y="246"/>
                        <a:pt x="1843" y="246"/>
                      </a:cubicBezTo>
                      <a:cubicBezTo>
                        <a:pt x="1843" y="245"/>
                        <a:pt x="1843" y="245"/>
                        <a:pt x="1843" y="245"/>
                      </a:cubicBezTo>
                      <a:cubicBezTo>
                        <a:pt x="1849" y="222"/>
                        <a:pt x="1849" y="222"/>
                        <a:pt x="1849" y="222"/>
                      </a:cubicBezTo>
                      <a:cubicBezTo>
                        <a:pt x="1844" y="213"/>
                        <a:pt x="1841" y="205"/>
                        <a:pt x="1841" y="200"/>
                      </a:cubicBezTo>
                      <a:lnTo>
                        <a:pt x="1845" y="171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" name="Freeform 6"/>
                <p:cNvSpPr>
                  <a:spLocks/>
                </p:cNvSpPr>
                <p:nvPr/>
              </p:nvSpPr>
              <p:spPr bwMode="auto">
                <a:xfrm>
                  <a:off x="2452246" y="3020526"/>
                  <a:ext cx="1518039" cy="1253845"/>
                </a:xfrm>
                <a:custGeom>
                  <a:avLst/>
                  <a:gdLst>
                    <a:gd name="T0" fmla="*/ 2147483647 w 1203"/>
                    <a:gd name="T1" fmla="*/ 2147483647 h 1018"/>
                    <a:gd name="T2" fmla="*/ 2147483647 w 1203"/>
                    <a:gd name="T3" fmla="*/ 2147483647 h 1018"/>
                    <a:gd name="T4" fmla="*/ 2147483647 w 1203"/>
                    <a:gd name="T5" fmla="*/ 2147483647 h 1018"/>
                    <a:gd name="T6" fmla="*/ 2147483647 w 1203"/>
                    <a:gd name="T7" fmla="*/ 2147483647 h 1018"/>
                    <a:gd name="T8" fmla="*/ 2147483647 w 1203"/>
                    <a:gd name="T9" fmla="*/ 2147483647 h 1018"/>
                    <a:gd name="T10" fmla="*/ 2147483647 w 1203"/>
                    <a:gd name="T11" fmla="*/ 2147483647 h 1018"/>
                    <a:gd name="T12" fmla="*/ 2147483647 w 1203"/>
                    <a:gd name="T13" fmla="*/ 2147483647 h 1018"/>
                    <a:gd name="T14" fmla="*/ 2147483647 w 1203"/>
                    <a:gd name="T15" fmla="*/ 2147483647 h 1018"/>
                    <a:gd name="T16" fmla="*/ 2147483647 w 1203"/>
                    <a:gd name="T17" fmla="*/ 2147483647 h 1018"/>
                    <a:gd name="T18" fmla="*/ 2147483647 w 1203"/>
                    <a:gd name="T19" fmla="*/ 2147483647 h 1018"/>
                    <a:gd name="T20" fmla="*/ 2147483647 w 1203"/>
                    <a:gd name="T21" fmla="*/ 2147483647 h 1018"/>
                    <a:gd name="T22" fmla="*/ 2147483647 w 1203"/>
                    <a:gd name="T23" fmla="*/ 2147483647 h 1018"/>
                    <a:gd name="T24" fmla="*/ 2147483647 w 1203"/>
                    <a:gd name="T25" fmla="*/ 2147483647 h 1018"/>
                    <a:gd name="T26" fmla="*/ 2147483647 w 1203"/>
                    <a:gd name="T27" fmla="*/ 2147483647 h 1018"/>
                    <a:gd name="T28" fmla="*/ 2147483647 w 1203"/>
                    <a:gd name="T29" fmla="*/ 2147483647 h 1018"/>
                    <a:gd name="T30" fmla="*/ 2147483647 w 1203"/>
                    <a:gd name="T31" fmla="*/ 2147483647 h 1018"/>
                    <a:gd name="T32" fmla="*/ 2147483647 w 1203"/>
                    <a:gd name="T33" fmla="*/ 2147483647 h 1018"/>
                    <a:gd name="T34" fmla="*/ 2147483647 w 1203"/>
                    <a:gd name="T35" fmla="*/ 2147483647 h 1018"/>
                    <a:gd name="T36" fmla="*/ 2147483647 w 1203"/>
                    <a:gd name="T37" fmla="*/ 2147483647 h 1018"/>
                    <a:gd name="T38" fmla="*/ 2147483647 w 1203"/>
                    <a:gd name="T39" fmla="*/ 2147483647 h 1018"/>
                    <a:gd name="T40" fmla="*/ 2147483647 w 1203"/>
                    <a:gd name="T41" fmla="*/ 2147483647 h 1018"/>
                    <a:gd name="T42" fmla="*/ 2147483647 w 1203"/>
                    <a:gd name="T43" fmla="*/ 2147483647 h 1018"/>
                    <a:gd name="T44" fmla="*/ 2147483647 w 1203"/>
                    <a:gd name="T45" fmla="*/ 2147483647 h 1018"/>
                    <a:gd name="T46" fmla="*/ 2147483647 w 1203"/>
                    <a:gd name="T47" fmla="*/ 2147483647 h 1018"/>
                    <a:gd name="T48" fmla="*/ 2147483647 w 1203"/>
                    <a:gd name="T49" fmla="*/ 2147483647 h 1018"/>
                    <a:gd name="T50" fmla="*/ 2147483647 w 1203"/>
                    <a:gd name="T51" fmla="*/ 2147483647 h 1018"/>
                    <a:gd name="T52" fmla="*/ 2147483647 w 1203"/>
                    <a:gd name="T53" fmla="*/ 2147483647 h 1018"/>
                    <a:gd name="T54" fmla="*/ 2147483647 w 1203"/>
                    <a:gd name="T55" fmla="*/ 2147483647 h 1018"/>
                    <a:gd name="T56" fmla="*/ 2147483647 w 1203"/>
                    <a:gd name="T57" fmla="*/ 2147483647 h 1018"/>
                    <a:gd name="T58" fmla="*/ 2147483647 w 1203"/>
                    <a:gd name="T59" fmla="*/ 2147483647 h 1018"/>
                    <a:gd name="T60" fmla="*/ 2147483647 w 1203"/>
                    <a:gd name="T61" fmla="*/ 2147483647 h 1018"/>
                    <a:gd name="T62" fmla="*/ 2147483647 w 1203"/>
                    <a:gd name="T63" fmla="*/ 2147483647 h 1018"/>
                    <a:gd name="T64" fmla="*/ 2147483647 w 1203"/>
                    <a:gd name="T65" fmla="*/ 2147483647 h 1018"/>
                    <a:gd name="T66" fmla="*/ 2147483647 w 1203"/>
                    <a:gd name="T67" fmla="*/ 2147483647 h 1018"/>
                    <a:gd name="T68" fmla="*/ 2147483647 w 1203"/>
                    <a:gd name="T69" fmla="*/ 2147483647 h 1018"/>
                    <a:gd name="T70" fmla="*/ 2147483647 w 1203"/>
                    <a:gd name="T71" fmla="*/ 2147483647 h 1018"/>
                    <a:gd name="T72" fmla="*/ 2147483647 w 1203"/>
                    <a:gd name="T73" fmla="*/ 2147483647 h 1018"/>
                    <a:gd name="T74" fmla="*/ 2147483647 w 1203"/>
                    <a:gd name="T75" fmla="*/ 2147483647 h 1018"/>
                    <a:gd name="T76" fmla="*/ 2147483647 w 1203"/>
                    <a:gd name="T77" fmla="*/ 2147483647 h 1018"/>
                    <a:gd name="T78" fmla="*/ 2147483647 w 1203"/>
                    <a:gd name="T79" fmla="*/ 2147483647 h 1018"/>
                    <a:gd name="T80" fmla="*/ 2147483647 w 1203"/>
                    <a:gd name="T81" fmla="*/ 2147483647 h 1018"/>
                    <a:gd name="T82" fmla="*/ 2147483647 w 1203"/>
                    <a:gd name="T83" fmla="*/ 2147483647 h 1018"/>
                    <a:gd name="T84" fmla="*/ 2147483647 w 1203"/>
                    <a:gd name="T85" fmla="*/ 2147483647 h 1018"/>
                    <a:gd name="T86" fmla="*/ 2147483647 w 1203"/>
                    <a:gd name="T87" fmla="*/ 2147483647 h 1018"/>
                    <a:gd name="T88" fmla="*/ 2147483647 w 1203"/>
                    <a:gd name="T89" fmla="*/ 2147483647 h 1018"/>
                    <a:gd name="T90" fmla="*/ 2147483647 w 1203"/>
                    <a:gd name="T91" fmla="*/ 2147483647 h 1018"/>
                    <a:gd name="T92" fmla="*/ 2147483647 w 1203"/>
                    <a:gd name="T93" fmla="*/ 2147483647 h 1018"/>
                    <a:gd name="T94" fmla="*/ 2147483647 w 1203"/>
                    <a:gd name="T95" fmla="*/ 2147483647 h 1018"/>
                    <a:gd name="T96" fmla="*/ 2147483647 w 1203"/>
                    <a:gd name="T97" fmla="*/ 2147483647 h 1018"/>
                    <a:gd name="T98" fmla="*/ 2147483647 w 1203"/>
                    <a:gd name="T99" fmla="*/ 2147483647 h 1018"/>
                    <a:gd name="T100" fmla="*/ 2147483647 w 1203"/>
                    <a:gd name="T101" fmla="*/ 2147483647 h 1018"/>
                    <a:gd name="T102" fmla="*/ 2147483647 w 1203"/>
                    <a:gd name="T103" fmla="*/ 2147483647 h 1018"/>
                    <a:gd name="T104" fmla="*/ 2147483647 w 1203"/>
                    <a:gd name="T105" fmla="*/ 2147483647 h 1018"/>
                    <a:gd name="T106" fmla="*/ 2147483647 w 1203"/>
                    <a:gd name="T107" fmla="*/ 2147483647 h 1018"/>
                    <a:gd name="T108" fmla="*/ 2147483647 w 1203"/>
                    <a:gd name="T109" fmla="*/ 2147483647 h 101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203"/>
                    <a:gd name="T166" fmla="*/ 0 h 1018"/>
                    <a:gd name="T167" fmla="*/ 1203 w 1203"/>
                    <a:gd name="T168" fmla="*/ 1018 h 101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203" h="1018">
                      <a:moveTo>
                        <a:pt x="715" y="368"/>
                      </a:moveTo>
                      <a:cubicBezTo>
                        <a:pt x="698" y="368"/>
                        <a:pt x="698" y="368"/>
                        <a:pt x="698" y="368"/>
                      </a:cubicBezTo>
                      <a:cubicBezTo>
                        <a:pt x="692" y="380"/>
                        <a:pt x="692" y="380"/>
                        <a:pt x="692" y="380"/>
                      </a:cubicBezTo>
                      <a:cubicBezTo>
                        <a:pt x="702" y="389"/>
                        <a:pt x="702" y="389"/>
                        <a:pt x="702" y="389"/>
                      </a:cubicBezTo>
                      <a:cubicBezTo>
                        <a:pt x="702" y="390"/>
                        <a:pt x="702" y="390"/>
                        <a:pt x="702" y="390"/>
                      </a:cubicBezTo>
                      <a:cubicBezTo>
                        <a:pt x="702" y="391"/>
                        <a:pt x="702" y="391"/>
                        <a:pt x="702" y="391"/>
                      </a:cubicBezTo>
                      <a:cubicBezTo>
                        <a:pt x="706" y="405"/>
                        <a:pt x="706" y="405"/>
                        <a:pt x="706" y="405"/>
                      </a:cubicBezTo>
                      <a:cubicBezTo>
                        <a:pt x="707" y="406"/>
                        <a:pt x="707" y="406"/>
                        <a:pt x="707" y="406"/>
                      </a:cubicBezTo>
                      <a:cubicBezTo>
                        <a:pt x="707" y="409"/>
                        <a:pt x="707" y="409"/>
                        <a:pt x="707" y="409"/>
                      </a:cubicBezTo>
                      <a:cubicBezTo>
                        <a:pt x="705" y="410"/>
                        <a:pt x="705" y="410"/>
                        <a:pt x="705" y="410"/>
                      </a:cubicBezTo>
                      <a:cubicBezTo>
                        <a:pt x="682" y="422"/>
                        <a:pt x="682" y="422"/>
                        <a:pt x="682" y="422"/>
                      </a:cubicBezTo>
                      <a:cubicBezTo>
                        <a:pt x="681" y="423"/>
                        <a:pt x="681" y="423"/>
                        <a:pt x="681" y="423"/>
                      </a:cubicBezTo>
                      <a:cubicBezTo>
                        <a:pt x="681" y="423"/>
                        <a:pt x="681" y="423"/>
                        <a:pt x="681" y="423"/>
                      </a:cubicBezTo>
                      <a:cubicBezTo>
                        <a:pt x="680" y="423"/>
                        <a:pt x="680" y="423"/>
                        <a:pt x="680" y="423"/>
                      </a:cubicBezTo>
                      <a:cubicBezTo>
                        <a:pt x="679" y="423"/>
                        <a:pt x="679" y="423"/>
                        <a:pt x="679" y="423"/>
                      </a:cubicBezTo>
                      <a:cubicBezTo>
                        <a:pt x="661" y="421"/>
                        <a:pt x="651" y="416"/>
                        <a:pt x="648" y="408"/>
                      </a:cubicBezTo>
                      <a:cubicBezTo>
                        <a:pt x="642" y="396"/>
                        <a:pt x="642" y="396"/>
                        <a:pt x="642" y="396"/>
                      </a:cubicBezTo>
                      <a:cubicBezTo>
                        <a:pt x="610" y="389"/>
                        <a:pt x="610" y="389"/>
                        <a:pt x="610" y="389"/>
                      </a:cubicBezTo>
                      <a:cubicBezTo>
                        <a:pt x="602" y="349"/>
                        <a:pt x="602" y="349"/>
                        <a:pt x="602" y="349"/>
                      </a:cubicBezTo>
                      <a:cubicBezTo>
                        <a:pt x="595" y="348"/>
                        <a:pt x="590" y="345"/>
                        <a:pt x="587" y="341"/>
                      </a:cubicBezTo>
                      <a:cubicBezTo>
                        <a:pt x="586" y="339"/>
                        <a:pt x="586" y="339"/>
                        <a:pt x="586" y="339"/>
                      </a:cubicBezTo>
                      <a:cubicBezTo>
                        <a:pt x="581" y="331"/>
                        <a:pt x="576" y="327"/>
                        <a:pt x="570" y="326"/>
                      </a:cubicBezTo>
                      <a:cubicBezTo>
                        <a:pt x="562" y="323"/>
                        <a:pt x="554" y="316"/>
                        <a:pt x="548" y="307"/>
                      </a:cubicBezTo>
                      <a:cubicBezTo>
                        <a:pt x="535" y="300"/>
                        <a:pt x="535" y="300"/>
                        <a:pt x="535" y="300"/>
                      </a:cubicBezTo>
                      <a:cubicBezTo>
                        <a:pt x="534" y="300"/>
                        <a:pt x="534" y="300"/>
                        <a:pt x="534" y="300"/>
                      </a:cubicBezTo>
                      <a:cubicBezTo>
                        <a:pt x="534" y="300"/>
                        <a:pt x="534" y="300"/>
                        <a:pt x="534" y="300"/>
                      </a:cubicBezTo>
                      <a:cubicBezTo>
                        <a:pt x="534" y="300"/>
                        <a:pt x="534" y="300"/>
                        <a:pt x="534" y="300"/>
                      </a:cubicBezTo>
                      <a:cubicBezTo>
                        <a:pt x="517" y="283"/>
                        <a:pt x="517" y="283"/>
                        <a:pt x="517" y="283"/>
                      </a:cubicBezTo>
                      <a:cubicBezTo>
                        <a:pt x="517" y="283"/>
                        <a:pt x="517" y="283"/>
                        <a:pt x="517" y="283"/>
                      </a:cubicBezTo>
                      <a:cubicBezTo>
                        <a:pt x="513" y="268"/>
                        <a:pt x="513" y="268"/>
                        <a:pt x="513" y="268"/>
                      </a:cubicBezTo>
                      <a:cubicBezTo>
                        <a:pt x="513" y="267"/>
                        <a:pt x="513" y="267"/>
                        <a:pt x="513" y="267"/>
                      </a:cubicBezTo>
                      <a:cubicBezTo>
                        <a:pt x="547" y="220"/>
                        <a:pt x="547" y="220"/>
                        <a:pt x="547" y="220"/>
                      </a:cubicBezTo>
                      <a:cubicBezTo>
                        <a:pt x="548" y="217"/>
                        <a:pt x="549" y="215"/>
                        <a:pt x="548" y="214"/>
                      </a:cubicBezTo>
                      <a:cubicBezTo>
                        <a:pt x="542" y="199"/>
                        <a:pt x="542" y="199"/>
                        <a:pt x="542" y="199"/>
                      </a:cubicBezTo>
                      <a:cubicBezTo>
                        <a:pt x="524" y="207"/>
                        <a:pt x="524" y="207"/>
                        <a:pt x="524" y="207"/>
                      </a:cubicBezTo>
                      <a:cubicBezTo>
                        <a:pt x="523" y="207"/>
                        <a:pt x="523" y="207"/>
                        <a:pt x="523" y="207"/>
                      </a:cubicBezTo>
                      <a:cubicBezTo>
                        <a:pt x="523" y="208"/>
                        <a:pt x="523" y="208"/>
                        <a:pt x="523" y="208"/>
                      </a:cubicBezTo>
                      <a:cubicBezTo>
                        <a:pt x="522" y="208"/>
                        <a:pt x="522" y="208"/>
                        <a:pt x="522" y="208"/>
                      </a:cubicBezTo>
                      <a:cubicBezTo>
                        <a:pt x="475" y="211"/>
                        <a:pt x="475" y="211"/>
                        <a:pt x="475" y="211"/>
                      </a:cubicBezTo>
                      <a:cubicBezTo>
                        <a:pt x="457" y="215"/>
                        <a:pt x="457" y="215"/>
                        <a:pt x="457" y="215"/>
                      </a:cubicBezTo>
                      <a:cubicBezTo>
                        <a:pt x="451" y="221"/>
                        <a:pt x="451" y="221"/>
                        <a:pt x="451" y="221"/>
                      </a:cubicBezTo>
                      <a:cubicBezTo>
                        <a:pt x="448" y="228"/>
                        <a:pt x="448" y="228"/>
                        <a:pt x="448" y="228"/>
                      </a:cubicBezTo>
                      <a:cubicBezTo>
                        <a:pt x="443" y="233"/>
                        <a:pt x="437" y="236"/>
                        <a:pt x="428" y="234"/>
                      </a:cubicBezTo>
                      <a:cubicBezTo>
                        <a:pt x="428" y="234"/>
                        <a:pt x="428" y="234"/>
                        <a:pt x="428" y="234"/>
                      </a:cubicBezTo>
                      <a:cubicBezTo>
                        <a:pt x="427" y="233"/>
                        <a:pt x="427" y="233"/>
                        <a:pt x="427" y="233"/>
                      </a:cubicBezTo>
                      <a:cubicBezTo>
                        <a:pt x="411" y="221"/>
                        <a:pt x="411" y="221"/>
                        <a:pt x="411" y="221"/>
                      </a:cubicBezTo>
                      <a:cubicBezTo>
                        <a:pt x="410" y="195"/>
                        <a:pt x="410" y="195"/>
                        <a:pt x="410" y="195"/>
                      </a:cubicBezTo>
                      <a:cubicBezTo>
                        <a:pt x="401" y="189"/>
                        <a:pt x="396" y="182"/>
                        <a:pt x="394" y="177"/>
                      </a:cubicBezTo>
                      <a:cubicBezTo>
                        <a:pt x="390" y="154"/>
                        <a:pt x="390" y="154"/>
                        <a:pt x="390" y="154"/>
                      </a:cubicBezTo>
                      <a:cubicBezTo>
                        <a:pt x="379" y="141"/>
                        <a:pt x="379" y="141"/>
                        <a:pt x="379" y="141"/>
                      </a:cubicBezTo>
                      <a:cubicBezTo>
                        <a:pt x="367" y="132"/>
                        <a:pt x="367" y="132"/>
                        <a:pt x="367" y="132"/>
                      </a:cubicBezTo>
                      <a:cubicBezTo>
                        <a:pt x="362" y="129"/>
                        <a:pt x="362" y="129"/>
                        <a:pt x="362" y="129"/>
                      </a:cubicBezTo>
                      <a:cubicBezTo>
                        <a:pt x="381" y="104"/>
                        <a:pt x="381" y="104"/>
                        <a:pt x="381" y="104"/>
                      </a:cubicBezTo>
                      <a:cubicBezTo>
                        <a:pt x="385" y="91"/>
                        <a:pt x="385" y="91"/>
                        <a:pt x="385" y="91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63" y="64"/>
                        <a:pt x="363" y="64"/>
                        <a:pt x="363" y="64"/>
                      </a:cubicBezTo>
                      <a:cubicBezTo>
                        <a:pt x="363" y="63"/>
                        <a:pt x="363" y="63"/>
                        <a:pt x="363" y="63"/>
                      </a:cubicBezTo>
                      <a:cubicBezTo>
                        <a:pt x="354" y="42"/>
                        <a:pt x="354" y="42"/>
                        <a:pt x="354" y="42"/>
                      </a:cubicBezTo>
                      <a:cubicBezTo>
                        <a:pt x="354" y="41"/>
                        <a:pt x="354" y="41"/>
                        <a:pt x="354" y="41"/>
                      </a:cubicBezTo>
                      <a:cubicBezTo>
                        <a:pt x="354" y="41"/>
                        <a:pt x="354" y="41"/>
                        <a:pt x="354" y="41"/>
                      </a:cubicBezTo>
                      <a:cubicBezTo>
                        <a:pt x="352" y="30"/>
                        <a:pt x="352" y="30"/>
                        <a:pt x="352" y="30"/>
                      </a:cubicBezTo>
                      <a:cubicBezTo>
                        <a:pt x="338" y="20"/>
                        <a:pt x="338" y="20"/>
                        <a:pt x="338" y="20"/>
                      </a:cubicBezTo>
                      <a:cubicBezTo>
                        <a:pt x="338" y="19"/>
                        <a:pt x="338" y="19"/>
                        <a:pt x="338" y="19"/>
                      </a:cubicBezTo>
                      <a:cubicBezTo>
                        <a:pt x="338" y="19"/>
                        <a:pt x="338" y="19"/>
                        <a:pt x="338" y="19"/>
                      </a:cubicBezTo>
                      <a:cubicBezTo>
                        <a:pt x="338" y="19"/>
                        <a:pt x="338" y="19"/>
                        <a:pt x="338" y="19"/>
                      </a:cubicBezTo>
                      <a:cubicBezTo>
                        <a:pt x="323" y="3"/>
                        <a:pt x="323" y="3"/>
                        <a:pt x="323" y="3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283" y="6"/>
                        <a:pt x="283" y="6"/>
                        <a:pt x="283" y="6"/>
                      </a:cubicBezTo>
                      <a:cubicBezTo>
                        <a:pt x="280" y="10"/>
                        <a:pt x="280" y="10"/>
                        <a:pt x="280" y="10"/>
                      </a:cubicBezTo>
                      <a:cubicBezTo>
                        <a:pt x="277" y="40"/>
                        <a:pt x="277" y="40"/>
                        <a:pt x="277" y="40"/>
                      </a:cubicBezTo>
                      <a:cubicBezTo>
                        <a:pt x="277" y="73"/>
                        <a:pt x="277" y="73"/>
                        <a:pt x="277" y="73"/>
                      </a:cubicBezTo>
                      <a:cubicBezTo>
                        <a:pt x="273" y="74"/>
                        <a:pt x="273" y="74"/>
                        <a:pt x="273" y="74"/>
                      </a:cubicBezTo>
                      <a:cubicBezTo>
                        <a:pt x="253" y="81"/>
                        <a:pt x="253" y="81"/>
                        <a:pt x="253" y="81"/>
                      </a:cubicBezTo>
                      <a:cubicBezTo>
                        <a:pt x="253" y="81"/>
                        <a:pt x="253" y="81"/>
                        <a:pt x="253" y="81"/>
                      </a:cubicBezTo>
                      <a:cubicBezTo>
                        <a:pt x="253" y="82"/>
                        <a:pt x="253" y="82"/>
                        <a:pt x="253" y="82"/>
                      </a:cubicBezTo>
                      <a:cubicBezTo>
                        <a:pt x="253" y="82"/>
                        <a:pt x="253" y="82"/>
                        <a:pt x="253" y="82"/>
                      </a:cubicBezTo>
                      <a:cubicBezTo>
                        <a:pt x="234" y="83"/>
                        <a:pt x="234" y="83"/>
                        <a:pt x="234" y="83"/>
                      </a:cubicBezTo>
                      <a:cubicBezTo>
                        <a:pt x="225" y="88"/>
                        <a:pt x="214" y="94"/>
                        <a:pt x="203" y="98"/>
                      </a:cubicBezTo>
                      <a:cubicBezTo>
                        <a:pt x="201" y="99"/>
                        <a:pt x="201" y="99"/>
                        <a:pt x="201" y="99"/>
                      </a:cubicBezTo>
                      <a:cubicBezTo>
                        <a:pt x="201" y="99"/>
                        <a:pt x="201" y="99"/>
                        <a:pt x="201" y="99"/>
                      </a:cubicBezTo>
                      <a:cubicBezTo>
                        <a:pt x="200" y="99"/>
                        <a:pt x="200" y="99"/>
                        <a:pt x="200" y="99"/>
                      </a:cubicBezTo>
                      <a:cubicBezTo>
                        <a:pt x="164" y="91"/>
                        <a:pt x="164" y="91"/>
                        <a:pt x="164" y="91"/>
                      </a:cubicBezTo>
                      <a:cubicBezTo>
                        <a:pt x="149" y="106"/>
                        <a:pt x="149" y="106"/>
                        <a:pt x="149" y="106"/>
                      </a:cubicBezTo>
                      <a:cubicBezTo>
                        <a:pt x="146" y="111"/>
                        <a:pt x="138" y="115"/>
                        <a:pt x="129" y="117"/>
                      </a:cubicBezTo>
                      <a:cubicBezTo>
                        <a:pt x="107" y="135"/>
                        <a:pt x="107" y="135"/>
                        <a:pt x="107" y="135"/>
                      </a:cubicBezTo>
                      <a:cubicBezTo>
                        <a:pt x="95" y="153"/>
                        <a:pt x="95" y="153"/>
                        <a:pt x="95" y="153"/>
                      </a:cubicBezTo>
                      <a:cubicBezTo>
                        <a:pt x="95" y="154"/>
                        <a:pt x="95" y="154"/>
                        <a:pt x="95" y="154"/>
                      </a:cubicBezTo>
                      <a:cubicBezTo>
                        <a:pt x="94" y="155"/>
                        <a:pt x="94" y="155"/>
                        <a:pt x="94" y="155"/>
                      </a:cubicBezTo>
                      <a:cubicBezTo>
                        <a:pt x="88" y="164"/>
                        <a:pt x="82" y="172"/>
                        <a:pt x="78" y="175"/>
                      </a:cubicBezTo>
                      <a:cubicBezTo>
                        <a:pt x="66" y="191"/>
                        <a:pt x="66" y="191"/>
                        <a:pt x="66" y="191"/>
                      </a:cubicBezTo>
                      <a:cubicBezTo>
                        <a:pt x="66" y="192"/>
                        <a:pt x="66" y="192"/>
                        <a:pt x="66" y="192"/>
                      </a:cubicBezTo>
                      <a:cubicBezTo>
                        <a:pt x="65" y="193"/>
                        <a:pt x="65" y="193"/>
                        <a:pt x="65" y="193"/>
                      </a:cubicBezTo>
                      <a:cubicBezTo>
                        <a:pt x="57" y="198"/>
                        <a:pt x="57" y="198"/>
                        <a:pt x="57" y="198"/>
                      </a:cubicBezTo>
                      <a:cubicBezTo>
                        <a:pt x="52" y="200"/>
                        <a:pt x="47" y="201"/>
                        <a:pt x="42" y="201"/>
                      </a:cubicBezTo>
                      <a:cubicBezTo>
                        <a:pt x="16" y="199"/>
                        <a:pt x="16" y="199"/>
                        <a:pt x="16" y="199"/>
                      </a:cubicBezTo>
                      <a:cubicBezTo>
                        <a:pt x="10" y="209"/>
                        <a:pt x="10" y="209"/>
                        <a:pt x="10" y="209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4" y="243"/>
                        <a:pt x="4" y="243"/>
                        <a:pt x="4" y="243"/>
                      </a:cubicBezTo>
                      <a:cubicBezTo>
                        <a:pt x="2" y="284"/>
                        <a:pt x="2" y="284"/>
                        <a:pt x="2" y="284"/>
                      </a:cubicBezTo>
                      <a:cubicBezTo>
                        <a:pt x="10" y="296"/>
                        <a:pt x="10" y="296"/>
                        <a:pt x="10" y="296"/>
                      </a:cubicBezTo>
                      <a:cubicBezTo>
                        <a:pt x="10" y="297"/>
                        <a:pt x="10" y="297"/>
                        <a:pt x="10" y="297"/>
                      </a:cubicBezTo>
                      <a:cubicBezTo>
                        <a:pt x="13" y="307"/>
                        <a:pt x="13" y="307"/>
                        <a:pt x="13" y="307"/>
                      </a:cubicBezTo>
                      <a:cubicBezTo>
                        <a:pt x="28" y="307"/>
                        <a:pt x="28" y="307"/>
                        <a:pt x="28" y="307"/>
                      </a:cubicBezTo>
                      <a:cubicBezTo>
                        <a:pt x="53" y="312"/>
                        <a:pt x="53" y="312"/>
                        <a:pt x="53" y="312"/>
                      </a:cubicBezTo>
                      <a:cubicBezTo>
                        <a:pt x="86" y="314"/>
                        <a:pt x="86" y="314"/>
                        <a:pt x="86" y="314"/>
                      </a:cubicBezTo>
                      <a:cubicBezTo>
                        <a:pt x="100" y="312"/>
                        <a:pt x="100" y="312"/>
                        <a:pt x="100" y="312"/>
                      </a:cubicBezTo>
                      <a:cubicBezTo>
                        <a:pt x="103" y="312"/>
                        <a:pt x="103" y="312"/>
                        <a:pt x="103" y="312"/>
                      </a:cubicBezTo>
                      <a:cubicBezTo>
                        <a:pt x="104" y="312"/>
                        <a:pt x="104" y="312"/>
                        <a:pt x="104" y="312"/>
                      </a:cubicBezTo>
                      <a:cubicBezTo>
                        <a:pt x="132" y="323"/>
                        <a:pt x="132" y="323"/>
                        <a:pt x="132" y="323"/>
                      </a:cubicBezTo>
                      <a:cubicBezTo>
                        <a:pt x="132" y="323"/>
                        <a:pt x="132" y="323"/>
                        <a:pt x="132" y="323"/>
                      </a:cubicBezTo>
                      <a:cubicBezTo>
                        <a:pt x="133" y="323"/>
                        <a:pt x="133" y="323"/>
                        <a:pt x="133" y="323"/>
                      </a:cubicBezTo>
                      <a:cubicBezTo>
                        <a:pt x="148" y="334"/>
                        <a:pt x="148" y="334"/>
                        <a:pt x="148" y="334"/>
                      </a:cubicBezTo>
                      <a:cubicBezTo>
                        <a:pt x="180" y="346"/>
                        <a:pt x="180" y="346"/>
                        <a:pt x="180" y="346"/>
                      </a:cubicBezTo>
                      <a:cubicBezTo>
                        <a:pt x="181" y="346"/>
                        <a:pt x="181" y="346"/>
                        <a:pt x="181" y="346"/>
                      </a:cubicBezTo>
                      <a:cubicBezTo>
                        <a:pt x="202" y="359"/>
                        <a:pt x="202" y="359"/>
                        <a:pt x="202" y="359"/>
                      </a:cubicBezTo>
                      <a:cubicBezTo>
                        <a:pt x="253" y="406"/>
                        <a:pt x="253" y="406"/>
                        <a:pt x="253" y="406"/>
                      </a:cubicBezTo>
                      <a:cubicBezTo>
                        <a:pt x="277" y="417"/>
                        <a:pt x="277" y="417"/>
                        <a:pt x="277" y="417"/>
                      </a:cubicBezTo>
                      <a:cubicBezTo>
                        <a:pt x="286" y="412"/>
                        <a:pt x="286" y="412"/>
                        <a:pt x="286" y="412"/>
                      </a:cubicBezTo>
                      <a:cubicBezTo>
                        <a:pt x="296" y="395"/>
                        <a:pt x="296" y="395"/>
                        <a:pt x="296" y="395"/>
                      </a:cubicBezTo>
                      <a:cubicBezTo>
                        <a:pt x="290" y="366"/>
                        <a:pt x="290" y="366"/>
                        <a:pt x="290" y="366"/>
                      </a:cubicBezTo>
                      <a:cubicBezTo>
                        <a:pt x="290" y="358"/>
                        <a:pt x="297" y="352"/>
                        <a:pt x="309" y="347"/>
                      </a:cubicBezTo>
                      <a:cubicBezTo>
                        <a:pt x="311" y="346"/>
                        <a:pt x="311" y="346"/>
                        <a:pt x="311" y="346"/>
                      </a:cubicBezTo>
                      <a:cubicBezTo>
                        <a:pt x="376" y="384"/>
                        <a:pt x="376" y="384"/>
                        <a:pt x="376" y="384"/>
                      </a:cubicBezTo>
                      <a:cubicBezTo>
                        <a:pt x="383" y="382"/>
                        <a:pt x="383" y="382"/>
                        <a:pt x="383" y="382"/>
                      </a:cubicBezTo>
                      <a:cubicBezTo>
                        <a:pt x="398" y="373"/>
                        <a:pt x="398" y="373"/>
                        <a:pt x="398" y="373"/>
                      </a:cubicBezTo>
                      <a:cubicBezTo>
                        <a:pt x="400" y="373"/>
                        <a:pt x="400" y="373"/>
                        <a:pt x="400" y="373"/>
                      </a:cubicBezTo>
                      <a:cubicBezTo>
                        <a:pt x="409" y="374"/>
                        <a:pt x="409" y="374"/>
                        <a:pt x="409" y="374"/>
                      </a:cubicBezTo>
                      <a:cubicBezTo>
                        <a:pt x="421" y="364"/>
                        <a:pt x="421" y="364"/>
                        <a:pt x="421" y="364"/>
                      </a:cubicBezTo>
                      <a:cubicBezTo>
                        <a:pt x="423" y="363"/>
                        <a:pt x="423" y="363"/>
                        <a:pt x="423" y="363"/>
                      </a:cubicBezTo>
                      <a:cubicBezTo>
                        <a:pt x="427" y="365"/>
                        <a:pt x="427" y="365"/>
                        <a:pt x="427" y="365"/>
                      </a:cubicBezTo>
                      <a:cubicBezTo>
                        <a:pt x="465" y="391"/>
                        <a:pt x="465" y="391"/>
                        <a:pt x="465" y="391"/>
                      </a:cubicBezTo>
                      <a:cubicBezTo>
                        <a:pt x="466" y="392"/>
                        <a:pt x="466" y="392"/>
                        <a:pt x="466" y="392"/>
                      </a:cubicBezTo>
                      <a:cubicBezTo>
                        <a:pt x="490" y="412"/>
                        <a:pt x="490" y="412"/>
                        <a:pt x="490" y="412"/>
                      </a:cubicBezTo>
                      <a:cubicBezTo>
                        <a:pt x="496" y="417"/>
                        <a:pt x="505" y="424"/>
                        <a:pt x="512" y="435"/>
                      </a:cubicBezTo>
                      <a:cubicBezTo>
                        <a:pt x="524" y="447"/>
                        <a:pt x="524" y="447"/>
                        <a:pt x="524" y="447"/>
                      </a:cubicBezTo>
                      <a:cubicBezTo>
                        <a:pt x="533" y="446"/>
                        <a:pt x="533" y="446"/>
                        <a:pt x="533" y="446"/>
                      </a:cubicBezTo>
                      <a:cubicBezTo>
                        <a:pt x="544" y="426"/>
                        <a:pt x="544" y="426"/>
                        <a:pt x="544" y="426"/>
                      </a:cubicBezTo>
                      <a:cubicBezTo>
                        <a:pt x="566" y="442"/>
                        <a:pt x="566" y="442"/>
                        <a:pt x="566" y="442"/>
                      </a:cubicBezTo>
                      <a:cubicBezTo>
                        <a:pt x="567" y="442"/>
                        <a:pt x="567" y="442"/>
                        <a:pt x="567" y="442"/>
                      </a:cubicBezTo>
                      <a:cubicBezTo>
                        <a:pt x="568" y="442"/>
                        <a:pt x="568" y="442"/>
                        <a:pt x="568" y="442"/>
                      </a:cubicBezTo>
                      <a:cubicBezTo>
                        <a:pt x="568" y="442"/>
                        <a:pt x="568" y="442"/>
                        <a:pt x="568" y="442"/>
                      </a:cubicBezTo>
                      <a:cubicBezTo>
                        <a:pt x="586" y="464"/>
                        <a:pt x="586" y="464"/>
                        <a:pt x="586" y="464"/>
                      </a:cubicBezTo>
                      <a:cubicBezTo>
                        <a:pt x="633" y="500"/>
                        <a:pt x="633" y="500"/>
                        <a:pt x="633" y="500"/>
                      </a:cubicBezTo>
                      <a:cubicBezTo>
                        <a:pt x="633" y="500"/>
                        <a:pt x="633" y="500"/>
                        <a:pt x="633" y="500"/>
                      </a:cubicBezTo>
                      <a:cubicBezTo>
                        <a:pt x="647" y="516"/>
                        <a:pt x="647" y="516"/>
                        <a:pt x="647" y="516"/>
                      </a:cubicBezTo>
                      <a:cubicBezTo>
                        <a:pt x="688" y="504"/>
                        <a:pt x="688" y="504"/>
                        <a:pt x="688" y="504"/>
                      </a:cubicBezTo>
                      <a:cubicBezTo>
                        <a:pt x="690" y="535"/>
                        <a:pt x="690" y="535"/>
                        <a:pt x="690" y="535"/>
                      </a:cubicBezTo>
                      <a:cubicBezTo>
                        <a:pt x="708" y="553"/>
                        <a:pt x="708" y="553"/>
                        <a:pt x="708" y="553"/>
                      </a:cubicBezTo>
                      <a:cubicBezTo>
                        <a:pt x="708" y="553"/>
                        <a:pt x="708" y="553"/>
                        <a:pt x="708" y="553"/>
                      </a:cubicBezTo>
                      <a:cubicBezTo>
                        <a:pt x="708" y="554"/>
                        <a:pt x="708" y="554"/>
                        <a:pt x="708" y="554"/>
                      </a:cubicBezTo>
                      <a:cubicBezTo>
                        <a:pt x="723" y="576"/>
                        <a:pt x="723" y="576"/>
                        <a:pt x="723" y="576"/>
                      </a:cubicBezTo>
                      <a:cubicBezTo>
                        <a:pt x="723" y="577"/>
                        <a:pt x="723" y="577"/>
                        <a:pt x="723" y="577"/>
                      </a:cubicBezTo>
                      <a:cubicBezTo>
                        <a:pt x="723" y="578"/>
                        <a:pt x="723" y="578"/>
                        <a:pt x="723" y="578"/>
                      </a:cubicBezTo>
                      <a:cubicBezTo>
                        <a:pt x="723" y="579"/>
                        <a:pt x="723" y="579"/>
                        <a:pt x="723" y="579"/>
                      </a:cubicBezTo>
                      <a:cubicBezTo>
                        <a:pt x="739" y="652"/>
                        <a:pt x="739" y="652"/>
                        <a:pt x="739" y="652"/>
                      </a:cubicBezTo>
                      <a:cubicBezTo>
                        <a:pt x="755" y="682"/>
                        <a:pt x="755" y="682"/>
                        <a:pt x="755" y="682"/>
                      </a:cubicBezTo>
                      <a:cubicBezTo>
                        <a:pt x="734" y="735"/>
                        <a:pt x="734" y="735"/>
                        <a:pt x="734" y="735"/>
                      </a:cubicBezTo>
                      <a:cubicBezTo>
                        <a:pt x="734" y="739"/>
                        <a:pt x="734" y="739"/>
                        <a:pt x="734" y="739"/>
                      </a:cubicBezTo>
                      <a:cubicBezTo>
                        <a:pt x="716" y="743"/>
                        <a:pt x="716" y="743"/>
                        <a:pt x="716" y="743"/>
                      </a:cubicBezTo>
                      <a:cubicBezTo>
                        <a:pt x="716" y="759"/>
                        <a:pt x="716" y="759"/>
                        <a:pt x="716" y="759"/>
                      </a:cubicBezTo>
                      <a:cubicBezTo>
                        <a:pt x="715" y="760"/>
                        <a:pt x="715" y="760"/>
                        <a:pt x="715" y="760"/>
                      </a:cubicBezTo>
                      <a:cubicBezTo>
                        <a:pt x="697" y="789"/>
                        <a:pt x="697" y="789"/>
                        <a:pt x="697" y="789"/>
                      </a:cubicBezTo>
                      <a:cubicBezTo>
                        <a:pt x="695" y="789"/>
                        <a:pt x="695" y="789"/>
                        <a:pt x="695" y="789"/>
                      </a:cubicBezTo>
                      <a:cubicBezTo>
                        <a:pt x="669" y="791"/>
                        <a:pt x="669" y="791"/>
                        <a:pt x="669" y="791"/>
                      </a:cubicBezTo>
                      <a:cubicBezTo>
                        <a:pt x="644" y="812"/>
                        <a:pt x="644" y="812"/>
                        <a:pt x="644" y="812"/>
                      </a:cubicBezTo>
                      <a:cubicBezTo>
                        <a:pt x="647" y="816"/>
                        <a:pt x="651" y="818"/>
                        <a:pt x="659" y="821"/>
                      </a:cubicBezTo>
                      <a:cubicBezTo>
                        <a:pt x="669" y="824"/>
                        <a:pt x="670" y="833"/>
                        <a:pt x="665" y="847"/>
                      </a:cubicBezTo>
                      <a:cubicBezTo>
                        <a:pt x="665" y="848"/>
                        <a:pt x="665" y="848"/>
                        <a:pt x="665" y="848"/>
                      </a:cubicBezTo>
                      <a:cubicBezTo>
                        <a:pt x="647" y="866"/>
                        <a:pt x="647" y="866"/>
                        <a:pt x="647" y="866"/>
                      </a:cubicBezTo>
                      <a:cubicBezTo>
                        <a:pt x="646" y="866"/>
                        <a:pt x="646" y="866"/>
                        <a:pt x="646" y="866"/>
                      </a:cubicBezTo>
                      <a:cubicBezTo>
                        <a:pt x="645" y="868"/>
                        <a:pt x="645" y="868"/>
                        <a:pt x="645" y="868"/>
                      </a:cubicBezTo>
                      <a:cubicBezTo>
                        <a:pt x="644" y="868"/>
                        <a:pt x="644" y="868"/>
                        <a:pt x="644" y="868"/>
                      </a:cubicBezTo>
                      <a:cubicBezTo>
                        <a:pt x="643" y="868"/>
                        <a:pt x="643" y="868"/>
                        <a:pt x="643" y="868"/>
                      </a:cubicBezTo>
                      <a:cubicBezTo>
                        <a:pt x="592" y="861"/>
                        <a:pt x="592" y="861"/>
                        <a:pt x="592" y="861"/>
                      </a:cubicBezTo>
                      <a:cubicBezTo>
                        <a:pt x="591" y="879"/>
                        <a:pt x="591" y="879"/>
                        <a:pt x="591" y="879"/>
                      </a:cubicBezTo>
                      <a:cubicBezTo>
                        <a:pt x="596" y="917"/>
                        <a:pt x="596" y="917"/>
                        <a:pt x="596" y="917"/>
                      </a:cubicBezTo>
                      <a:cubicBezTo>
                        <a:pt x="639" y="935"/>
                        <a:pt x="639" y="935"/>
                        <a:pt x="639" y="935"/>
                      </a:cubicBezTo>
                      <a:cubicBezTo>
                        <a:pt x="639" y="937"/>
                        <a:pt x="639" y="937"/>
                        <a:pt x="639" y="937"/>
                      </a:cubicBezTo>
                      <a:cubicBezTo>
                        <a:pt x="639" y="937"/>
                        <a:pt x="639" y="937"/>
                        <a:pt x="639" y="937"/>
                      </a:cubicBezTo>
                      <a:cubicBezTo>
                        <a:pt x="654" y="932"/>
                        <a:pt x="654" y="932"/>
                        <a:pt x="654" y="932"/>
                      </a:cubicBezTo>
                      <a:cubicBezTo>
                        <a:pt x="656" y="931"/>
                        <a:pt x="656" y="931"/>
                        <a:pt x="656" y="931"/>
                      </a:cubicBezTo>
                      <a:cubicBezTo>
                        <a:pt x="658" y="930"/>
                        <a:pt x="658" y="930"/>
                        <a:pt x="658" y="930"/>
                      </a:cubicBezTo>
                      <a:cubicBezTo>
                        <a:pt x="659" y="932"/>
                        <a:pt x="659" y="932"/>
                        <a:pt x="659" y="932"/>
                      </a:cubicBezTo>
                      <a:cubicBezTo>
                        <a:pt x="660" y="932"/>
                        <a:pt x="660" y="932"/>
                        <a:pt x="660" y="932"/>
                      </a:cubicBezTo>
                      <a:cubicBezTo>
                        <a:pt x="671" y="938"/>
                        <a:pt x="671" y="938"/>
                        <a:pt x="671" y="938"/>
                      </a:cubicBezTo>
                      <a:cubicBezTo>
                        <a:pt x="689" y="938"/>
                        <a:pt x="689" y="938"/>
                        <a:pt x="689" y="938"/>
                      </a:cubicBezTo>
                      <a:cubicBezTo>
                        <a:pt x="696" y="937"/>
                        <a:pt x="696" y="937"/>
                        <a:pt x="696" y="937"/>
                      </a:cubicBezTo>
                      <a:cubicBezTo>
                        <a:pt x="689" y="917"/>
                        <a:pt x="689" y="917"/>
                        <a:pt x="689" y="917"/>
                      </a:cubicBezTo>
                      <a:cubicBezTo>
                        <a:pt x="689" y="917"/>
                        <a:pt x="689" y="917"/>
                        <a:pt x="689" y="917"/>
                      </a:cubicBezTo>
                      <a:cubicBezTo>
                        <a:pt x="689" y="917"/>
                        <a:pt x="689" y="917"/>
                        <a:pt x="689" y="917"/>
                      </a:cubicBezTo>
                      <a:cubicBezTo>
                        <a:pt x="685" y="896"/>
                        <a:pt x="685" y="896"/>
                        <a:pt x="685" y="896"/>
                      </a:cubicBezTo>
                      <a:cubicBezTo>
                        <a:pt x="685" y="895"/>
                        <a:pt x="685" y="895"/>
                        <a:pt x="685" y="895"/>
                      </a:cubicBezTo>
                      <a:cubicBezTo>
                        <a:pt x="685" y="893"/>
                        <a:pt x="685" y="893"/>
                        <a:pt x="685" y="893"/>
                      </a:cubicBezTo>
                      <a:cubicBezTo>
                        <a:pt x="686" y="892"/>
                        <a:pt x="686" y="892"/>
                        <a:pt x="686" y="892"/>
                      </a:cubicBezTo>
                      <a:cubicBezTo>
                        <a:pt x="686" y="891"/>
                        <a:pt x="686" y="891"/>
                        <a:pt x="686" y="891"/>
                      </a:cubicBezTo>
                      <a:cubicBezTo>
                        <a:pt x="692" y="883"/>
                        <a:pt x="692" y="883"/>
                        <a:pt x="692" y="883"/>
                      </a:cubicBezTo>
                      <a:cubicBezTo>
                        <a:pt x="695" y="881"/>
                        <a:pt x="695" y="881"/>
                        <a:pt x="695" y="881"/>
                      </a:cubicBezTo>
                      <a:cubicBezTo>
                        <a:pt x="695" y="881"/>
                        <a:pt x="695" y="881"/>
                        <a:pt x="695" y="881"/>
                      </a:cubicBezTo>
                      <a:cubicBezTo>
                        <a:pt x="696" y="880"/>
                        <a:pt x="696" y="880"/>
                        <a:pt x="696" y="880"/>
                      </a:cubicBezTo>
                      <a:cubicBezTo>
                        <a:pt x="707" y="864"/>
                        <a:pt x="707" y="864"/>
                        <a:pt x="707" y="864"/>
                      </a:cubicBezTo>
                      <a:cubicBezTo>
                        <a:pt x="708" y="863"/>
                        <a:pt x="708" y="863"/>
                        <a:pt x="708" y="863"/>
                      </a:cubicBezTo>
                      <a:cubicBezTo>
                        <a:pt x="727" y="848"/>
                        <a:pt x="727" y="848"/>
                        <a:pt x="727" y="848"/>
                      </a:cubicBezTo>
                      <a:cubicBezTo>
                        <a:pt x="728" y="848"/>
                        <a:pt x="728" y="848"/>
                        <a:pt x="728" y="848"/>
                      </a:cubicBezTo>
                      <a:cubicBezTo>
                        <a:pt x="728" y="847"/>
                        <a:pt x="728" y="847"/>
                        <a:pt x="728" y="847"/>
                      </a:cubicBezTo>
                      <a:cubicBezTo>
                        <a:pt x="729" y="847"/>
                        <a:pt x="729" y="847"/>
                        <a:pt x="729" y="847"/>
                      </a:cubicBezTo>
                      <a:cubicBezTo>
                        <a:pt x="729" y="847"/>
                        <a:pt x="729" y="847"/>
                        <a:pt x="729" y="847"/>
                      </a:cubicBezTo>
                      <a:cubicBezTo>
                        <a:pt x="753" y="844"/>
                        <a:pt x="753" y="844"/>
                        <a:pt x="753" y="844"/>
                      </a:cubicBezTo>
                      <a:cubicBezTo>
                        <a:pt x="753" y="850"/>
                        <a:pt x="753" y="850"/>
                        <a:pt x="753" y="850"/>
                      </a:cubicBezTo>
                      <a:cubicBezTo>
                        <a:pt x="753" y="858"/>
                        <a:pt x="754" y="863"/>
                        <a:pt x="755" y="866"/>
                      </a:cubicBezTo>
                      <a:cubicBezTo>
                        <a:pt x="759" y="876"/>
                        <a:pt x="759" y="876"/>
                        <a:pt x="759" y="876"/>
                      </a:cubicBezTo>
                      <a:cubicBezTo>
                        <a:pt x="765" y="889"/>
                        <a:pt x="765" y="889"/>
                        <a:pt x="765" y="889"/>
                      </a:cubicBezTo>
                      <a:cubicBezTo>
                        <a:pt x="786" y="901"/>
                        <a:pt x="786" y="901"/>
                        <a:pt x="786" y="901"/>
                      </a:cubicBezTo>
                      <a:cubicBezTo>
                        <a:pt x="844" y="906"/>
                        <a:pt x="844" y="906"/>
                        <a:pt x="844" y="906"/>
                      </a:cubicBezTo>
                      <a:cubicBezTo>
                        <a:pt x="847" y="906"/>
                        <a:pt x="847" y="906"/>
                        <a:pt x="847" y="906"/>
                      </a:cubicBezTo>
                      <a:cubicBezTo>
                        <a:pt x="850" y="906"/>
                        <a:pt x="850" y="906"/>
                        <a:pt x="850" y="906"/>
                      </a:cubicBezTo>
                      <a:cubicBezTo>
                        <a:pt x="850" y="910"/>
                        <a:pt x="850" y="910"/>
                        <a:pt x="850" y="910"/>
                      </a:cubicBezTo>
                      <a:cubicBezTo>
                        <a:pt x="850" y="912"/>
                        <a:pt x="850" y="912"/>
                        <a:pt x="850" y="912"/>
                      </a:cubicBezTo>
                      <a:cubicBezTo>
                        <a:pt x="848" y="931"/>
                        <a:pt x="848" y="931"/>
                        <a:pt x="848" y="931"/>
                      </a:cubicBezTo>
                      <a:cubicBezTo>
                        <a:pt x="865" y="949"/>
                        <a:pt x="865" y="949"/>
                        <a:pt x="865" y="949"/>
                      </a:cubicBezTo>
                      <a:cubicBezTo>
                        <a:pt x="877" y="954"/>
                        <a:pt x="877" y="954"/>
                        <a:pt x="877" y="954"/>
                      </a:cubicBezTo>
                      <a:cubicBezTo>
                        <a:pt x="879" y="955"/>
                        <a:pt x="879" y="955"/>
                        <a:pt x="879" y="955"/>
                      </a:cubicBezTo>
                      <a:cubicBezTo>
                        <a:pt x="879" y="956"/>
                        <a:pt x="879" y="956"/>
                        <a:pt x="879" y="956"/>
                      </a:cubicBezTo>
                      <a:cubicBezTo>
                        <a:pt x="880" y="958"/>
                        <a:pt x="880" y="958"/>
                        <a:pt x="880" y="958"/>
                      </a:cubicBezTo>
                      <a:cubicBezTo>
                        <a:pt x="880" y="965"/>
                        <a:pt x="880" y="965"/>
                        <a:pt x="880" y="965"/>
                      </a:cubicBezTo>
                      <a:cubicBezTo>
                        <a:pt x="880" y="976"/>
                        <a:pt x="880" y="976"/>
                        <a:pt x="880" y="976"/>
                      </a:cubicBezTo>
                      <a:cubicBezTo>
                        <a:pt x="875" y="997"/>
                        <a:pt x="875" y="997"/>
                        <a:pt x="875" y="997"/>
                      </a:cubicBezTo>
                      <a:cubicBezTo>
                        <a:pt x="882" y="1002"/>
                        <a:pt x="882" y="1002"/>
                        <a:pt x="882" y="1002"/>
                      </a:cubicBezTo>
                      <a:cubicBezTo>
                        <a:pt x="891" y="1001"/>
                        <a:pt x="898" y="1001"/>
                        <a:pt x="906" y="1007"/>
                      </a:cubicBezTo>
                      <a:cubicBezTo>
                        <a:pt x="930" y="1018"/>
                        <a:pt x="930" y="1018"/>
                        <a:pt x="930" y="1018"/>
                      </a:cubicBezTo>
                      <a:cubicBezTo>
                        <a:pt x="945" y="1007"/>
                        <a:pt x="945" y="1007"/>
                        <a:pt x="945" y="1007"/>
                      </a:cubicBezTo>
                      <a:cubicBezTo>
                        <a:pt x="961" y="990"/>
                        <a:pt x="961" y="990"/>
                        <a:pt x="961" y="990"/>
                      </a:cubicBezTo>
                      <a:cubicBezTo>
                        <a:pt x="962" y="982"/>
                        <a:pt x="962" y="982"/>
                        <a:pt x="962" y="982"/>
                      </a:cubicBezTo>
                      <a:cubicBezTo>
                        <a:pt x="963" y="980"/>
                        <a:pt x="963" y="980"/>
                        <a:pt x="963" y="980"/>
                      </a:cubicBezTo>
                      <a:cubicBezTo>
                        <a:pt x="965" y="979"/>
                        <a:pt x="965" y="979"/>
                        <a:pt x="965" y="979"/>
                      </a:cubicBezTo>
                      <a:cubicBezTo>
                        <a:pt x="967" y="977"/>
                        <a:pt x="967" y="977"/>
                        <a:pt x="967" y="977"/>
                      </a:cubicBezTo>
                      <a:cubicBezTo>
                        <a:pt x="967" y="975"/>
                        <a:pt x="967" y="975"/>
                        <a:pt x="967" y="975"/>
                      </a:cubicBezTo>
                      <a:cubicBezTo>
                        <a:pt x="962" y="953"/>
                        <a:pt x="962" y="953"/>
                        <a:pt x="962" y="953"/>
                      </a:cubicBezTo>
                      <a:cubicBezTo>
                        <a:pt x="961" y="941"/>
                        <a:pt x="961" y="941"/>
                        <a:pt x="961" y="941"/>
                      </a:cubicBezTo>
                      <a:cubicBezTo>
                        <a:pt x="960" y="940"/>
                        <a:pt x="960" y="940"/>
                        <a:pt x="960" y="940"/>
                      </a:cubicBezTo>
                      <a:cubicBezTo>
                        <a:pt x="960" y="939"/>
                        <a:pt x="960" y="939"/>
                        <a:pt x="960" y="939"/>
                      </a:cubicBezTo>
                      <a:cubicBezTo>
                        <a:pt x="961" y="938"/>
                        <a:pt x="961" y="938"/>
                        <a:pt x="961" y="938"/>
                      </a:cubicBezTo>
                      <a:cubicBezTo>
                        <a:pt x="961" y="937"/>
                        <a:pt x="961" y="937"/>
                        <a:pt x="961" y="937"/>
                      </a:cubicBezTo>
                      <a:cubicBezTo>
                        <a:pt x="969" y="923"/>
                        <a:pt x="969" y="923"/>
                        <a:pt x="969" y="923"/>
                      </a:cubicBezTo>
                      <a:cubicBezTo>
                        <a:pt x="970" y="922"/>
                        <a:pt x="970" y="922"/>
                        <a:pt x="970" y="922"/>
                      </a:cubicBezTo>
                      <a:cubicBezTo>
                        <a:pt x="970" y="922"/>
                        <a:pt x="970" y="922"/>
                        <a:pt x="970" y="922"/>
                      </a:cubicBezTo>
                      <a:cubicBezTo>
                        <a:pt x="987" y="911"/>
                        <a:pt x="987" y="911"/>
                        <a:pt x="987" y="911"/>
                      </a:cubicBezTo>
                      <a:cubicBezTo>
                        <a:pt x="988" y="911"/>
                        <a:pt x="988" y="911"/>
                        <a:pt x="988" y="911"/>
                      </a:cubicBezTo>
                      <a:cubicBezTo>
                        <a:pt x="1023" y="911"/>
                        <a:pt x="1023" y="911"/>
                        <a:pt x="1023" y="911"/>
                      </a:cubicBezTo>
                      <a:cubicBezTo>
                        <a:pt x="1028" y="908"/>
                        <a:pt x="1028" y="908"/>
                        <a:pt x="1028" y="908"/>
                      </a:cubicBezTo>
                      <a:cubicBezTo>
                        <a:pt x="1027" y="891"/>
                        <a:pt x="1027" y="891"/>
                        <a:pt x="1027" y="891"/>
                      </a:cubicBezTo>
                      <a:cubicBezTo>
                        <a:pt x="1022" y="875"/>
                        <a:pt x="1022" y="875"/>
                        <a:pt x="1022" y="875"/>
                      </a:cubicBezTo>
                      <a:cubicBezTo>
                        <a:pt x="1010" y="856"/>
                        <a:pt x="1010" y="856"/>
                        <a:pt x="1010" y="856"/>
                      </a:cubicBezTo>
                      <a:cubicBezTo>
                        <a:pt x="1009" y="855"/>
                        <a:pt x="1009" y="855"/>
                        <a:pt x="1009" y="855"/>
                      </a:cubicBezTo>
                      <a:cubicBezTo>
                        <a:pt x="1009" y="854"/>
                        <a:pt x="1009" y="854"/>
                        <a:pt x="1009" y="854"/>
                      </a:cubicBezTo>
                      <a:cubicBezTo>
                        <a:pt x="1009" y="827"/>
                        <a:pt x="1009" y="827"/>
                        <a:pt x="1009" y="827"/>
                      </a:cubicBezTo>
                      <a:cubicBezTo>
                        <a:pt x="1009" y="826"/>
                        <a:pt x="1009" y="826"/>
                        <a:pt x="1009" y="826"/>
                      </a:cubicBezTo>
                      <a:cubicBezTo>
                        <a:pt x="1009" y="826"/>
                        <a:pt x="1009" y="826"/>
                        <a:pt x="1009" y="826"/>
                      </a:cubicBezTo>
                      <a:cubicBezTo>
                        <a:pt x="1015" y="810"/>
                        <a:pt x="1015" y="810"/>
                        <a:pt x="1015" y="810"/>
                      </a:cubicBezTo>
                      <a:cubicBezTo>
                        <a:pt x="1015" y="810"/>
                        <a:pt x="1015" y="810"/>
                        <a:pt x="1015" y="810"/>
                      </a:cubicBezTo>
                      <a:cubicBezTo>
                        <a:pt x="1017" y="809"/>
                        <a:pt x="1017" y="809"/>
                        <a:pt x="1017" y="809"/>
                      </a:cubicBezTo>
                      <a:cubicBezTo>
                        <a:pt x="1017" y="809"/>
                        <a:pt x="1017" y="809"/>
                        <a:pt x="1017" y="809"/>
                      </a:cubicBezTo>
                      <a:cubicBezTo>
                        <a:pt x="1045" y="768"/>
                        <a:pt x="1045" y="768"/>
                        <a:pt x="1045" y="768"/>
                      </a:cubicBezTo>
                      <a:cubicBezTo>
                        <a:pt x="1046" y="767"/>
                        <a:pt x="1046" y="767"/>
                        <a:pt x="1046" y="767"/>
                      </a:cubicBezTo>
                      <a:cubicBezTo>
                        <a:pt x="1047" y="767"/>
                        <a:pt x="1047" y="767"/>
                        <a:pt x="1047" y="767"/>
                      </a:cubicBezTo>
                      <a:cubicBezTo>
                        <a:pt x="1049" y="766"/>
                        <a:pt x="1049" y="766"/>
                        <a:pt x="1049" y="766"/>
                      </a:cubicBezTo>
                      <a:cubicBezTo>
                        <a:pt x="1056" y="766"/>
                        <a:pt x="1056" y="766"/>
                        <a:pt x="1056" y="766"/>
                      </a:cubicBezTo>
                      <a:cubicBezTo>
                        <a:pt x="1066" y="767"/>
                        <a:pt x="1066" y="767"/>
                        <a:pt x="1066" y="767"/>
                      </a:cubicBezTo>
                      <a:cubicBezTo>
                        <a:pt x="1090" y="781"/>
                        <a:pt x="1090" y="781"/>
                        <a:pt x="1090" y="781"/>
                      </a:cubicBezTo>
                      <a:cubicBezTo>
                        <a:pt x="1106" y="785"/>
                        <a:pt x="1106" y="785"/>
                        <a:pt x="1106" y="785"/>
                      </a:cubicBezTo>
                      <a:cubicBezTo>
                        <a:pt x="1108" y="778"/>
                        <a:pt x="1108" y="778"/>
                        <a:pt x="1108" y="778"/>
                      </a:cubicBezTo>
                      <a:cubicBezTo>
                        <a:pt x="1105" y="776"/>
                        <a:pt x="1105" y="776"/>
                        <a:pt x="1105" y="776"/>
                      </a:cubicBezTo>
                      <a:cubicBezTo>
                        <a:pt x="1105" y="772"/>
                        <a:pt x="1105" y="772"/>
                        <a:pt x="1105" y="772"/>
                      </a:cubicBezTo>
                      <a:cubicBezTo>
                        <a:pt x="1105" y="766"/>
                        <a:pt x="1108" y="761"/>
                        <a:pt x="1115" y="755"/>
                      </a:cubicBezTo>
                      <a:cubicBezTo>
                        <a:pt x="1134" y="742"/>
                        <a:pt x="1134" y="742"/>
                        <a:pt x="1134" y="742"/>
                      </a:cubicBezTo>
                      <a:cubicBezTo>
                        <a:pt x="1135" y="741"/>
                        <a:pt x="1135" y="741"/>
                        <a:pt x="1135" y="741"/>
                      </a:cubicBezTo>
                      <a:cubicBezTo>
                        <a:pt x="1135" y="741"/>
                        <a:pt x="1135" y="741"/>
                        <a:pt x="1135" y="741"/>
                      </a:cubicBezTo>
                      <a:cubicBezTo>
                        <a:pt x="1135" y="740"/>
                        <a:pt x="1135" y="740"/>
                        <a:pt x="1135" y="740"/>
                      </a:cubicBezTo>
                      <a:cubicBezTo>
                        <a:pt x="1145" y="736"/>
                        <a:pt x="1152" y="734"/>
                        <a:pt x="1156" y="734"/>
                      </a:cubicBezTo>
                      <a:cubicBezTo>
                        <a:pt x="1173" y="732"/>
                        <a:pt x="1173" y="732"/>
                        <a:pt x="1173" y="732"/>
                      </a:cubicBezTo>
                      <a:cubicBezTo>
                        <a:pt x="1175" y="732"/>
                        <a:pt x="1175" y="732"/>
                        <a:pt x="1175" y="732"/>
                      </a:cubicBezTo>
                      <a:cubicBezTo>
                        <a:pt x="1175" y="732"/>
                        <a:pt x="1175" y="732"/>
                        <a:pt x="1175" y="732"/>
                      </a:cubicBezTo>
                      <a:cubicBezTo>
                        <a:pt x="1185" y="734"/>
                        <a:pt x="1185" y="734"/>
                        <a:pt x="1185" y="734"/>
                      </a:cubicBezTo>
                      <a:cubicBezTo>
                        <a:pt x="1193" y="708"/>
                        <a:pt x="1193" y="708"/>
                        <a:pt x="1193" y="708"/>
                      </a:cubicBezTo>
                      <a:cubicBezTo>
                        <a:pt x="1193" y="690"/>
                        <a:pt x="1193" y="690"/>
                        <a:pt x="1193" y="690"/>
                      </a:cubicBezTo>
                      <a:cubicBezTo>
                        <a:pt x="1193" y="678"/>
                        <a:pt x="1193" y="671"/>
                        <a:pt x="1196" y="669"/>
                      </a:cubicBezTo>
                      <a:cubicBezTo>
                        <a:pt x="1203" y="655"/>
                        <a:pt x="1203" y="655"/>
                        <a:pt x="1203" y="655"/>
                      </a:cubicBezTo>
                      <a:cubicBezTo>
                        <a:pt x="1194" y="643"/>
                        <a:pt x="1194" y="643"/>
                        <a:pt x="1194" y="643"/>
                      </a:cubicBezTo>
                      <a:cubicBezTo>
                        <a:pt x="1181" y="634"/>
                        <a:pt x="1181" y="634"/>
                        <a:pt x="1181" y="634"/>
                      </a:cubicBezTo>
                      <a:cubicBezTo>
                        <a:pt x="1155" y="627"/>
                        <a:pt x="1155" y="627"/>
                        <a:pt x="1155" y="627"/>
                      </a:cubicBezTo>
                      <a:cubicBezTo>
                        <a:pt x="1149" y="627"/>
                        <a:pt x="1140" y="621"/>
                        <a:pt x="1124" y="608"/>
                      </a:cubicBezTo>
                      <a:cubicBezTo>
                        <a:pt x="1108" y="600"/>
                        <a:pt x="1108" y="600"/>
                        <a:pt x="1108" y="600"/>
                      </a:cubicBezTo>
                      <a:cubicBezTo>
                        <a:pt x="1107" y="600"/>
                        <a:pt x="1107" y="600"/>
                        <a:pt x="1107" y="600"/>
                      </a:cubicBezTo>
                      <a:cubicBezTo>
                        <a:pt x="1106" y="599"/>
                        <a:pt x="1106" y="599"/>
                        <a:pt x="1106" y="599"/>
                      </a:cubicBezTo>
                      <a:cubicBezTo>
                        <a:pt x="1087" y="576"/>
                        <a:pt x="1087" y="576"/>
                        <a:pt x="1087" y="576"/>
                      </a:cubicBezTo>
                      <a:cubicBezTo>
                        <a:pt x="1069" y="576"/>
                        <a:pt x="1069" y="576"/>
                        <a:pt x="1069" y="576"/>
                      </a:cubicBezTo>
                      <a:cubicBezTo>
                        <a:pt x="1068" y="575"/>
                        <a:pt x="1068" y="575"/>
                        <a:pt x="1068" y="575"/>
                      </a:cubicBezTo>
                      <a:cubicBezTo>
                        <a:pt x="1067" y="575"/>
                        <a:pt x="1067" y="575"/>
                        <a:pt x="1067" y="575"/>
                      </a:cubicBezTo>
                      <a:cubicBezTo>
                        <a:pt x="1051" y="567"/>
                        <a:pt x="1051" y="567"/>
                        <a:pt x="1051" y="567"/>
                      </a:cubicBezTo>
                      <a:cubicBezTo>
                        <a:pt x="1042" y="579"/>
                        <a:pt x="1042" y="579"/>
                        <a:pt x="1042" y="579"/>
                      </a:cubicBezTo>
                      <a:cubicBezTo>
                        <a:pt x="1040" y="629"/>
                        <a:pt x="1040" y="629"/>
                        <a:pt x="1040" y="629"/>
                      </a:cubicBezTo>
                      <a:cubicBezTo>
                        <a:pt x="1043" y="648"/>
                        <a:pt x="1043" y="648"/>
                        <a:pt x="1043" y="648"/>
                      </a:cubicBezTo>
                      <a:cubicBezTo>
                        <a:pt x="1050" y="648"/>
                        <a:pt x="1050" y="648"/>
                        <a:pt x="1050" y="648"/>
                      </a:cubicBezTo>
                      <a:cubicBezTo>
                        <a:pt x="1051" y="649"/>
                        <a:pt x="1051" y="649"/>
                        <a:pt x="1051" y="649"/>
                      </a:cubicBezTo>
                      <a:cubicBezTo>
                        <a:pt x="1066" y="653"/>
                        <a:pt x="1066" y="653"/>
                        <a:pt x="1066" y="653"/>
                      </a:cubicBezTo>
                      <a:cubicBezTo>
                        <a:pt x="1066" y="654"/>
                        <a:pt x="1066" y="654"/>
                        <a:pt x="1066" y="654"/>
                      </a:cubicBezTo>
                      <a:cubicBezTo>
                        <a:pt x="1066" y="655"/>
                        <a:pt x="1066" y="655"/>
                        <a:pt x="1066" y="655"/>
                      </a:cubicBezTo>
                      <a:cubicBezTo>
                        <a:pt x="1073" y="673"/>
                        <a:pt x="1073" y="673"/>
                        <a:pt x="1073" y="673"/>
                      </a:cubicBezTo>
                      <a:cubicBezTo>
                        <a:pt x="1075" y="673"/>
                        <a:pt x="1075" y="673"/>
                        <a:pt x="1075" y="673"/>
                      </a:cubicBezTo>
                      <a:cubicBezTo>
                        <a:pt x="1075" y="674"/>
                        <a:pt x="1075" y="674"/>
                        <a:pt x="1075" y="674"/>
                      </a:cubicBezTo>
                      <a:cubicBezTo>
                        <a:pt x="1075" y="674"/>
                        <a:pt x="1075" y="674"/>
                        <a:pt x="1075" y="674"/>
                      </a:cubicBezTo>
                      <a:cubicBezTo>
                        <a:pt x="1075" y="675"/>
                        <a:pt x="1075" y="675"/>
                        <a:pt x="1075" y="675"/>
                      </a:cubicBezTo>
                      <a:cubicBezTo>
                        <a:pt x="1070" y="708"/>
                        <a:pt x="1070" y="708"/>
                        <a:pt x="1070" y="708"/>
                      </a:cubicBezTo>
                      <a:cubicBezTo>
                        <a:pt x="1070" y="710"/>
                        <a:pt x="1070" y="710"/>
                        <a:pt x="1070" y="710"/>
                      </a:cubicBezTo>
                      <a:cubicBezTo>
                        <a:pt x="1070" y="711"/>
                        <a:pt x="1070" y="711"/>
                        <a:pt x="1070" y="711"/>
                      </a:cubicBezTo>
                      <a:cubicBezTo>
                        <a:pt x="1069" y="712"/>
                        <a:pt x="1069" y="712"/>
                        <a:pt x="1069" y="712"/>
                      </a:cubicBezTo>
                      <a:cubicBezTo>
                        <a:pt x="1064" y="715"/>
                        <a:pt x="1060" y="717"/>
                        <a:pt x="1055" y="721"/>
                      </a:cubicBezTo>
                      <a:cubicBezTo>
                        <a:pt x="1052" y="722"/>
                        <a:pt x="1052" y="722"/>
                        <a:pt x="1052" y="722"/>
                      </a:cubicBezTo>
                      <a:cubicBezTo>
                        <a:pt x="1051" y="721"/>
                        <a:pt x="1051" y="721"/>
                        <a:pt x="1051" y="721"/>
                      </a:cubicBezTo>
                      <a:cubicBezTo>
                        <a:pt x="1050" y="721"/>
                        <a:pt x="1050" y="721"/>
                        <a:pt x="1050" y="721"/>
                      </a:cubicBezTo>
                      <a:cubicBezTo>
                        <a:pt x="1043" y="719"/>
                        <a:pt x="1043" y="719"/>
                        <a:pt x="1043" y="719"/>
                      </a:cubicBezTo>
                      <a:cubicBezTo>
                        <a:pt x="1026" y="725"/>
                        <a:pt x="1026" y="725"/>
                        <a:pt x="1026" y="725"/>
                      </a:cubicBezTo>
                      <a:cubicBezTo>
                        <a:pt x="1025" y="725"/>
                        <a:pt x="1025" y="725"/>
                        <a:pt x="1025" y="725"/>
                      </a:cubicBezTo>
                      <a:cubicBezTo>
                        <a:pt x="1026" y="728"/>
                        <a:pt x="1026" y="728"/>
                        <a:pt x="1026" y="728"/>
                      </a:cubicBezTo>
                      <a:cubicBezTo>
                        <a:pt x="1027" y="729"/>
                        <a:pt x="1027" y="729"/>
                        <a:pt x="1027" y="729"/>
                      </a:cubicBezTo>
                      <a:cubicBezTo>
                        <a:pt x="1030" y="758"/>
                        <a:pt x="1030" y="758"/>
                        <a:pt x="1030" y="758"/>
                      </a:cubicBezTo>
                      <a:cubicBezTo>
                        <a:pt x="1030" y="762"/>
                        <a:pt x="1028" y="764"/>
                        <a:pt x="1024" y="765"/>
                      </a:cubicBezTo>
                      <a:cubicBezTo>
                        <a:pt x="1011" y="765"/>
                        <a:pt x="1011" y="765"/>
                        <a:pt x="1011" y="765"/>
                      </a:cubicBezTo>
                      <a:cubicBezTo>
                        <a:pt x="1005" y="764"/>
                        <a:pt x="1002" y="762"/>
                        <a:pt x="999" y="759"/>
                      </a:cubicBezTo>
                      <a:cubicBezTo>
                        <a:pt x="986" y="749"/>
                        <a:pt x="986" y="749"/>
                        <a:pt x="986" y="749"/>
                      </a:cubicBezTo>
                      <a:cubicBezTo>
                        <a:pt x="985" y="748"/>
                        <a:pt x="985" y="748"/>
                        <a:pt x="985" y="748"/>
                      </a:cubicBezTo>
                      <a:cubicBezTo>
                        <a:pt x="984" y="748"/>
                        <a:pt x="984" y="748"/>
                        <a:pt x="984" y="748"/>
                      </a:cubicBezTo>
                      <a:cubicBezTo>
                        <a:pt x="984" y="747"/>
                        <a:pt x="984" y="747"/>
                        <a:pt x="984" y="747"/>
                      </a:cubicBezTo>
                      <a:cubicBezTo>
                        <a:pt x="976" y="729"/>
                        <a:pt x="976" y="729"/>
                        <a:pt x="976" y="729"/>
                      </a:cubicBezTo>
                      <a:cubicBezTo>
                        <a:pt x="974" y="727"/>
                        <a:pt x="969" y="724"/>
                        <a:pt x="958" y="721"/>
                      </a:cubicBezTo>
                      <a:cubicBezTo>
                        <a:pt x="957" y="721"/>
                        <a:pt x="957" y="721"/>
                        <a:pt x="957" y="721"/>
                      </a:cubicBezTo>
                      <a:cubicBezTo>
                        <a:pt x="956" y="721"/>
                        <a:pt x="956" y="721"/>
                        <a:pt x="956" y="721"/>
                      </a:cubicBezTo>
                      <a:cubicBezTo>
                        <a:pt x="942" y="710"/>
                        <a:pt x="942" y="710"/>
                        <a:pt x="942" y="710"/>
                      </a:cubicBezTo>
                      <a:cubicBezTo>
                        <a:pt x="939" y="710"/>
                        <a:pt x="939" y="710"/>
                        <a:pt x="939" y="710"/>
                      </a:cubicBezTo>
                      <a:cubicBezTo>
                        <a:pt x="939" y="708"/>
                        <a:pt x="939" y="708"/>
                        <a:pt x="939" y="708"/>
                      </a:cubicBezTo>
                      <a:cubicBezTo>
                        <a:pt x="939" y="708"/>
                        <a:pt x="939" y="708"/>
                        <a:pt x="939" y="708"/>
                      </a:cubicBezTo>
                      <a:cubicBezTo>
                        <a:pt x="935" y="690"/>
                        <a:pt x="935" y="690"/>
                        <a:pt x="935" y="690"/>
                      </a:cubicBezTo>
                      <a:cubicBezTo>
                        <a:pt x="937" y="676"/>
                        <a:pt x="937" y="676"/>
                        <a:pt x="937" y="676"/>
                      </a:cubicBezTo>
                      <a:cubicBezTo>
                        <a:pt x="938" y="676"/>
                        <a:pt x="938" y="676"/>
                        <a:pt x="938" y="676"/>
                      </a:cubicBezTo>
                      <a:cubicBezTo>
                        <a:pt x="938" y="675"/>
                        <a:pt x="938" y="675"/>
                        <a:pt x="938" y="675"/>
                      </a:cubicBezTo>
                      <a:cubicBezTo>
                        <a:pt x="938" y="675"/>
                        <a:pt x="938" y="675"/>
                        <a:pt x="938" y="675"/>
                      </a:cubicBezTo>
                      <a:cubicBezTo>
                        <a:pt x="945" y="668"/>
                        <a:pt x="945" y="668"/>
                        <a:pt x="945" y="668"/>
                      </a:cubicBezTo>
                      <a:cubicBezTo>
                        <a:pt x="945" y="663"/>
                        <a:pt x="945" y="663"/>
                        <a:pt x="945" y="663"/>
                      </a:cubicBezTo>
                      <a:cubicBezTo>
                        <a:pt x="938" y="644"/>
                        <a:pt x="938" y="644"/>
                        <a:pt x="938" y="644"/>
                      </a:cubicBezTo>
                      <a:cubicBezTo>
                        <a:pt x="924" y="630"/>
                        <a:pt x="924" y="630"/>
                        <a:pt x="924" y="630"/>
                      </a:cubicBezTo>
                      <a:cubicBezTo>
                        <a:pt x="924" y="628"/>
                        <a:pt x="924" y="628"/>
                        <a:pt x="924" y="628"/>
                      </a:cubicBezTo>
                      <a:cubicBezTo>
                        <a:pt x="919" y="584"/>
                        <a:pt x="919" y="584"/>
                        <a:pt x="919" y="584"/>
                      </a:cubicBezTo>
                      <a:cubicBezTo>
                        <a:pt x="909" y="574"/>
                        <a:pt x="909" y="574"/>
                        <a:pt x="909" y="574"/>
                      </a:cubicBezTo>
                      <a:cubicBezTo>
                        <a:pt x="908" y="574"/>
                        <a:pt x="908" y="574"/>
                        <a:pt x="908" y="574"/>
                      </a:cubicBezTo>
                      <a:cubicBezTo>
                        <a:pt x="907" y="573"/>
                        <a:pt x="907" y="573"/>
                        <a:pt x="907" y="573"/>
                      </a:cubicBezTo>
                      <a:cubicBezTo>
                        <a:pt x="907" y="573"/>
                        <a:pt x="907" y="573"/>
                        <a:pt x="907" y="573"/>
                      </a:cubicBezTo>
                      <a:cubicBezTo>
                        <a:pt x="898" y="553"/>
                        <a:pt x="898" y="553"/>
                        <a:pt x="898" y="553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1" y="545"/>
                        <a:pt x="844" y="539"/>
                        <a:pt x="840" y="531"/>
                      </a:cubicBezTo>
                      <a:cubicBezTo>
                        <a:pt x="823" y="531"/>
                        <a:pt x="823" y="531"/>
                        <a:pt x="823" y="531"/>
                      </a:cubicBezTo>
                      <a:cubicBezTo>
                        <a:pt x="817" y="529"/>
                        <a:pt x="811" y="524"/>
                        <a:pt x="803" y="517"/>
                      </a:cubicBezTo>
                      <a:cubicBezTo>
                        <a:pt x="801" y="515"/>
                        <a:pt x="801" y="515"/>
                        <a:pt x="801" y="515"/>
                      </a:cubicBezTo>
                      <a:cubicBezTo>
                        <a:pt x="797" y="511"/>
                        <a:pt x="793" y="504"/>
                        <a:pt x="789" y="496"/>
                      </a:cubicBezTo>
                      <a:cubicBezTo>
                        <a:pt x="789" y="496"/>
                        <a:pt x="789" y="496"/>
                        <a:pt x="789" y="496"/>
                      </a:cubicBezTo>
                      <a:cubicBezTo>
                        <a:pt x="787" y="495"/>
                        <a:pt x="787" y="495"/>
                        <a:pt x="787" y="495"/>
                      </a:cubicBezTo>
                      <a:cubicBezTo>
                        <a:pt x="784" y="478"/>
                        <a:pt x="784" y="478"/>
                        <a:pt x="784" y="478"/>
                      </a:cubicBezTo>
                      <a:cubicBezTo>
                        <a:pt x="784" y="478"/>
                        <a:pt x="784" y="478"/>
                        <a:pt x="784" y="478"/>
                      </a:cubicBezTo>
                      <a:cubicBezTo>
                        <a:pt x="784" y="477"/>
                        <a:pt x="784" y="477"/>
                        <a:pt x="784" y="477"/>
                      </a:cubicBezTo>
                      <a:cubicBezTo>
                        <a:pt x="784" y="476"/>
                        <a:pt x="784" y="476"/>
                        <a:pt x="784" y="476"/>
                      </a:cubicBezTo>
                      <a:cubicBezTo>
                        <a:pt x="784" y="476"/>
                        <a:pt x="784" y="476"/>
                        <a:pt x="784" y="476"/>
                      </a:cubicBezTo>
                      <a:cubicBezTo>
                        <a:pt x="791" y="443"/>
                        <a:pt x="791" y="443"/>
                        <a:pt x="791" y="443"/>
                      </a:cubicBezTo>
                      <a:cubicBezTo>
                        <a:pt x="791" y="442"/>
                        <a:pt x="791" y="442"/>
                        <a:pt x="791" y="442"/>
                      </a:cubicBezTo>
                      <a:cubicBezTo>
                        <a:pt x="797" y="428"/>
                        <a:pt x="797" y="428"/>
                        <a:pt x="797" y="428"/>
                      </a:cubicBezTo>
                      <a:cubicBezTo>
                        <a:pt x="797" y="427"/>
                        <a:pt x="797" y="427"/>
                        <a:pt x="797" y="427"/>
                      </a:cubicBezTo>
                      <a:cubicBezTo>
                        <a:pt x="797" y="426"/>
                        <a:pt x="797" y="426"/>
                        <a:pt x="797" y="426"/>
                      </a:cubicBezTo>
                      <a:cubicBezTo>
                        <a:pt x="798" y="426"/>
                        <a:pt x="798" y="426"/>
                        <a:pt x="798" y="426"/>
                      </a:cubicBezTo>
                      <a:cubicBezTo>
                        <a:pt x="838" y="409"/>
                        <a:pt x="838" y="409"/>
                        <a:pt x="838" y="409"/>
                      </a:cubicBezTo>
                      <a:cubicBezTo>
                        <a:pt x="854" y="390"/>
                        <a:pt x="854" y="390"/>
                        <a:pt x="854" y="390"/>
                      </a:cubicBezTo>
                      <a:cubicBezTo>
                        <a:pt x="857" y="374"/>
                        <a:pt x="857" y="374"/>
                        <a:pt x="857" y="374"/>
                      </a:cubicBezTo>
                      <a:cubicBezTo>
                        <a:pt x="855" y="363"/>
                        <a:pt x="855" y="363"/>
                        <a:pt x="855" y="363"/>
                      </a:cubicBezTo>
                      <a:cubicBezTo>
                        <a:pt x="849" y="349"/>
                        <a:pt x="844" y="341"/>
                        <a:pt x="844" y="335"/>
                      </a:cubicBezTo>
                      <a:cubicBezTo>
                        <a:pt x="836" y="336"/>
                        <a:pt x="836" y="336"/>
                        <a:pt x="836" y="336"/>
                      </a:cubicBezTo>
                      <a:cubicBezTo>
                        <a:pt x="821" y="335"/>
                        <a:pt x="821" y="335"/>
                        <a:pt x="821" y="335"/>
                      </a:cubicBezTo>
                      <a:cubicBezTo>
                        <a:pt x="818" y="336"/>
                        <a:pt x="810" y="346"/>
                        <a:pt x="798" y="360"/>
                      </a:cubicBezTo>
                      <a:cubicBezTo>
                        <a:pt x="780" y="377"/>
                        <a:pt x="780" y="377"/>
                        <a:pt x="780" y="377"/>
                      </a:cubicBezTo>
                      <a:cubicBezTo>
                        <a:pt x="779" y="377"/>
                        <a:pt x="779" y="377"/>
                        <a:pt x="779" y="377"/>
                      </a:cubicBezTo>
                      <a:cubicBezTo>
                        <a:pt x="778" y="378"/>
                        <a:pt x="778" y="378"/>
                        <a:pt x="778" y="378"/>
                      </a:cubicBezTo>
                      <a:cubicBezTo>
                        <a:pt x="764" y="381"/>
                        <a:pt x="755" y="383"/>
                        <a:pt x="749" y="381"/>
                      </a:cubicBezTo>
                      <a:lnTo>
                        <a:pt x="715" y="368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" name="Freeform 7"/>
                <p:cNvSpPr>
                  <a:spLocks/>
                </p:cNvSpPr>
                <p:nvPr/>
              </p:nvSpPr>
              <p:spPr bwMode="auto">
                <a:xfrm>
                  <a:off x="3528971" y="3455697"/>
                  <a:ext cx="306469" cy="494782"/>
                </a:xfrm>
                <a:custGeom>
                  <a:avLst/>
                  <a:gdLst>
                    <a:gd name="T0" fmla="*/ 2147483647 w 242"/>
                    <a:gd name="T1" fmla="*/ 2147483647 h 402"/>
                    <a:gd name="T2" fmla="*/ 2147483647 w 242"/>
                    <a:gd name="T3" fmla="*/ 2147483647 h 402"/>
                    <a:gd name="T4" fmla="*/ 2147483647 w 242"/>
                    <a:gd name="T5" fmla="*/ 2147483647 h 402"/>
                    <a:gd name="T6" fmla="*/ 2147483647 w 242"/>
                    <a:gd name="T7" fmla="*/ 2147483647 h 402"/>
                    <a:gd name="T8" fmla="*/ 2147483647 w 242"/>
                    <a:gd name="T9" fmla="*/ 2147483647 h 402"/>
                    <a:gd name="T10" fmla="*/ 2147483647 w 242"/>
                    <a:gd name="T11" fmla="*/ 2147483647 h 402"/>
                    <a:gd name="T12" fmla="*/ 2147483647 w 242"/>
                    <a:gd name="T13" fmla="*/ 2147483647 h 402"/>
                    <a:gd name="T14" fmla="*/ 2147483647 w 242"/>
                    <a:gd name="T15" fmla="*/ 2147483647 h 402"/>
                    <a:gd name="T16" fmla="*/ 2147483647 w 242"/>
                    <a:gd name="T17" fmla="*/ 2147483647 h 402"/>
                    <a:gd name="T18" fmla="*/ 2147483647 w 242"/>
                    <a:gd name="T19" fmla="*/ 2147483647 h 402"/>
                    <a:gd name="T20" fmla="*/ 2147483647 w 242"/>
                    <a:gd name="T21" fmla="*/ 2147483647 h 402"/>
                    <a:gd name="T22" fmla="*/ 2147483647 w 242"/>
                    <a:gd name="T23" fmla="*/ 2147483647 h 402"/>
                    <a:gd name="T24" fmla="*/ 2147483647 w 242"/>
                    <a:gd name="T25" fmla="*/ 2147483647 h 402"/>
                    <a:gd name="T26" fmla="*/ 2147483647 w 242"/>
                    <a:gd name="T27" fmla="*/ 2147483647 h 402"/>
                    <a:gd name="T28" fmla="*/ 2147483647 w 242"/>
                    <a:gd name="T29" fmla="*/ 2147483647 h 402"/>
                    <a:gd name="T30" fmla="*/ 2147483647 w 242"/>
                    <a:gd name="T31" fmla="*/ 2147483647 h 402"/>
                    <a:gd name="T32" fmla="*/ 2147483647 w 242"/>
                    <a:gd name="T33" fmla="*/ 2147483647 h 402"/>
                    <a:gd name="T34" fmla="*/ 2147483647 w 242"/>
                    <a:gd name="T35" fmla="*/ 2147483647 h 402"/>
                    <a:gd name="T36" fmla="*/ 2147483647 w 242"/>
                    <a:gd name="T37" fmla="*/ 2147483647 h 402"/>
                    <a:gd name="T38" fmla="*/ 2147483647 w 242"/>
                    <a:gd name="T39" fmla="*/ 2147483647 h 402"/>
                    <a:gd name="T40" fmla="*/ 2147483647 w 242"/>
                    <a:gd name="T41" fmla="*/ 2147483647 h 402"/>
                    <a:gd name="T42" fmla="*/ 2147483647 w 242"/>
                    <a:gd name="T43" fmla="*/ 2147483647 h 402"/>
                    <a:gd name="T44" fmla="*/ 2147483647 w 242"/>
                    <a:gd name="T45" fmla="*/ 2147483647 h 402"/>
                    <a:gd name="T46" fmla="*/ 2147483647 w 242"/>
                    <a:gd name="T47" fmla="*/ 2147483647 h 402"/>
                    <a:gd name="T48" fmla="*/ 2147483647 w 242"/>
                    <a:gd name="T49" fmla="*/ 2147483647 h 402"/>
                    <a:gd name="T50" fmla="*/ 2147483647 w 242"/>
                    <a:gd name="T51" fmla="*/ 2147483647 h 402"/>
                    <a:gd name="T52" fmla="*/ 2147483647 w 242"/>
                    <a:gd name="T53" fmla="*/ 2147483647 h 402"/>
                    <a:gd name="T54" fmla="*/ 2147483647 w 242"/>
                    <a:gd name="T55" fmla="*/ 2147483647 h 402"/>
                    <a:gd name="T56" fmla="*/ 2147483647 w 242"/>
                    <a:gd name="T57" fmla="*/ 2147483647 h 402"/>
                    <a:gd name="T58" fmla="*/ 2147483647 w 242"/>
                    <a:gd name="T59" fmla="*/ 2147483647 h 402"/>
                    <a:gd name="T60" fmla="*/ 2147483647 w 242"/>
                    <a:gd name="T61" fmla="*/ 2147483647 h 402"/>
                    <a:gd name="T62" fmla="*/ 2147483647 w 242"/>
                    <a:gd name="T63" fmla="*/ 2147483647 h 402"/>
                    <a:gd name="T64" fmla="*/ 2147483647 w 242"/>
                    <a:gd name="T65" fmla="*/ 2147483647 h 402"/>
                    <a:gd name="T66" fmla="*/ 2147483647 w 242"/>
                    <a:gd name="T67" fmla="*/ 2147483647 h 402"/>
                    <a:gd name="T68" fmla="*/ 2147483647 w 242"/>
                    <a:gd name="T69" fmla="*/ 2147483647 h 402"/>
                    <a:gd name="T70" fmla="*/ 2147483647 w 242"/>
                    <a:gd name="T71" fmla="*/ 2147483647 h 402"/>
                    <a:gd name="T72" fmla="*/ 2147483647 w 242"/>
                    <a:gd name="T73" fmla="*/ 2147483647 h 402"/>
                    <a:gd name="T74" fmla="*/ 2147483647 w 242"/>
                    <a:gd name="T75" fmla="*/ 2147483647 h 402"/>
                    <a:gd name="T76" fmla="*/ 2147483647 w 242"/>
                    <a:gd name="T77" fmla="*/ 2147483647 h 402"/>
                    <a:gd name="T78" fmla="*/ 2147483647 w 242"/>
                    <a:gd name="T79" fmla="*/ 2147483647 h 402"/>
                    <a:gd name="T80" fmla="*/ 2147483647 w 242"/>
                    <a:gd name="T81" fmla="*/ 0 h 40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2"/>
                    <a:gd name="T124" fmla="*/ 0 h 402"/>
                    <a:gd name="T125" fmla="*/ 242 w 242"/>
                    <a:gd name="T126" fmla="*/ 402 h 40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2" h="402">
                      <a:moveTo>
                        <a:pt x="141" y="25"/>
                      </a:move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2" y="112"/>
                        <a:pt x="122" y="112"/>
                        <a:pt x="122" y="112"/>
                      </a:cubicBezTo>
                      <a:cubicBezTo>
                        <a:pt x="122" y="113"/>
                        <a:pt x="122" y="113"/>
                        <a:pt x="122" y="113"/>
                      </a:cubicBezTo>
                      <a:cubicBezTo>
                        <a:pt x="112" y="131"/>
                        <a:pt x="112" y="131"/>
                        <a:pt x="112" y="131"/>
                      </a:cubicBezTo>
                      <a:cubicBezTo>
                        <a:pt x="110" y="144"/>
                        <a:pt x="110" y="144"/>
                        <a:pt x="110" y="144"/>
                      </a:cubicBezTo>
                      <a:cubicBezTo>
                        <a:pt x="112" y="151"/>
                        <a:pt x="109" y="158"/>
                        <a:pt x="101" y="162"/>
                      </a:cubicBezTo>
                      <a:cubicBezTo>
                        <a:pt x="99" y="163"/>
                        <a:pt x="99" y="163"/>
                        <a:pt x="99" y="163"/>
                      </a:cubicBezTo>
                      <a:cubicBezTo>
                        <a:pt x="98" y="163"/>
                        <a:pt x="98" y="163"/>
                        <a:pt x="98" y="163"/>
                      </a:cubicBezTo>
                      <a:cubicBezTo>
                        <a:pt x="97" y="162"/>
                        <a:pt x="97" y="162"/>
                        <a:pt x="97" y="162"/>
                      </a:cubicBezTo>
                      <a:cubicBezTo>
                        <a:pt x="71" y="159"/>
                        <a:pt x="71" y="159"/>
                        <a:pt x="71" y="159"/>
                      </a:cubicBezTo>
                      <a:cubicBezTo>
                        <a:pt x="57" y="171"/>
                        <a:pt x="57" y="171"/>
                        <a:pt x="57" y="171"/>
                      </a:cubicBezTo>
                      <a:cubicBezTo>
                        <a:pt x="17" y="178"/>
                        <a:pt x="17" y="178"/>
                        <a:pt x="17" y="178"/>
                      </a:cubicBezTo>
                      <a:cubicBezTo>
                        <a:pt x="17" y="178"/>
                        <a:pt x="17" y="178"/>
                        <a:pt x="17" y="178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11" y="185"/>
                        <a:pt x="11" y="185"/>
                        <a:pt x="11" y="185"/>
                      </a:cubicBezTo>
                      <a:cubicBezTo>
                        <a:pt x="49" y="189"/>
                        <a:pt x="49" y="189"/>
                        <a:pt x="49" y="189"/>
                      </a:cubicBezTo>
                      <a:cubicBezTo>
                        <a:pt x="51" y="189"/>
                        <a:pt x="51" y="189"/>
                        <a:pt x="51" y="189"/>
                      </a:cubicBezTo>
                      <a:cubicBezTo>
                        <a:pt x="53" y="189"/>
                        <a:pt x="53" y="189"/>
                        <a:pt x="53" y="189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54" y="191"/>
                        <a:pt x="54" y="191"/>
                        <a:pt x="54" y="191"/>
                      </a:cubicBezTo>
                      <a:cubicBezTo>
                        <a:pt x="63" y="215"/>
                        <a:pt x="63" y="215"/>
                        <a:pt x="63" y="215"/>
                      </a:cubicBezTo>
                      <a:cubicBezTo>
                        <a:pt x="74" y="222"/>
                        <a:pt x="74" y="222"/>
                        <a:pt x="74" y="222"/>
                      </a:cubicBezTo>
                      <a:cubicBezTo>
                        <a:pt x="77" y="226"/>
                        <a:pt x="79" y="233"/>
                        <a:pt x="79" y="244"/>
                      </a:cubicBezTo>
                      <a:cubicBezTo>
                        <a:pt x="80" y="273"/>
                        <a:pt x="80" y="273"/>
                        <a:pt x="80" y="273"/>
                      </a:cubicBezTo>
                      <a:cubicBezTo>
                        <a:pt x="93" y="284"/>
                        <a:pt x="93" y="284"/>
                        <a:pt x="93" y="284"/>
                      </a:cubicBezTo>
                      <a:cubicBezTo>
                        <a:pt x="94" y="284"/>
                        <a:pt x="94" y="284"/>
                        <a:pt x="94" y="284"/>
                      </a:cubicBezTo>
                      <a:cubicBezTo>
                        <a:pt x="94" y="285"/>
                        <a:pt x="94" y="285"/>
                        <a:pt x="94" y="285"/>
                      </a:cubicBezTo>
                      <a:cubicBezTo>
                        <a:pt x="95" y="285"/>
                        <a:pt x="95" y="285"/>
                        <a:pt x="95" y="285"/>
                      </a:cubicBezTo>
                      <a:cubicBezTo>
                        <a:pt x="101" y="306"/>
                        <a:pt x="101" y="306"/>
                        <a:pt x="101" y="306"/>
                      </a:cubicBezTo>
                      <a:cubicBezTo>
                        <a:pt x="101" y="318"/>
                        <a:pt x="101" y="318"/>
                        <a:pt x="101" y="318"/>
                      </a:cubicBezTo>
                      <a:cubicBezTo>
                        <a:pt x="94" y="329"/>
                        <a:pt x="94" y="329"/>
                        <a:pt x="94" y="329"/>
                      </a:cubicBezTo>
                      <a:cubicBezTo>
                        <a:pt x="92" y="338"/>
                        <a:pt x="92" y="338"/>
                        <a:pt x="92" y="338"/>
                      </a:cubicBezTo>
                      <a:cubicBezTo>
                        <a:pt x="95" y="349"/>
                        <a:pt x="95" y="349"/>
                        <a:pt x="95" y="349"/>
                      </a:cubicBezTo>
                      <a:cubicBezTo>
                        <a:pt x="108" y="357"/>
                        <a:pt x="108" y="357"/>
                        <a:pt x="108" y="357"/>
                      </a:cubicBezTo>
                      <a:cubicBezTo>
                        <a:pt x="121" y="362"/>
                        <a:pt x="129" y="366"/>
                        <a:pt x="132" y="371"/>
                      </a:cubicBezTo>
                      <a:cubicBezTo>
                        <a:pt x="139" y="387"/>
                        <a:pt x="139" y="387"/>
                        <a:pt x="139" y="387"/>
                      </a:cubicBezTo>
                      <a:cubicBezTo>
                        <a:pt x="148" y="391"/>
                        <a:pt x="152" y="395"/>
                        <a:pt x="154" y="399"/>
                      </a:cubicBezTo>
                      <a:cubicBezTo>
                        <a:pt x="164" y="402"/>
                        <a:pt x="164" y="402"/>
                        <a:pt x="164" y="402"/>
                      </a:cubicBezTo>
                      <a:cubicBezTo>
                        <a:pt x="165" y="402"/>
                        <a:pt x="165" y="402"/>
                        <a:pt x="165" y="402"/>
                      </a:cubicBezTo>
                      <a:cubicBezTo>
                        <a:pt x="160" y="379"/>
                        <a:pt x="160" y="379"/>
                        <a:pt x="160" y="379"/>
                      </a:cubicBezTo>
                      <a:cubicBezTo>
                        <a:pt x="159" y="374"/>
                        <a:pt x="159" y="369"/>
                        <a:pt x="161" y="367"/>
                      </a:cubicBezTo>
                      <a:cubicBezTo>
                        <a:pt x="164" y="363"/>
                        <a:pt x="166" y="361"/>
                        <a:pt x="170" y="360"/>
                      </a:cubicBezTo>
                      <a:cubicBezTo>
                        <a:pt x="186" y="355"/>
                        <a:pt x="186" y="355"/>
                        <a:pt x="186" y="355"/>
                      </a:cubicBezTo>
                      <a:cubicBezTo>
                        <a:pt x="186" y="355"/>
                        <a:pt x="186" y="355"/>
                        <a:pt x="186" y="355"/>
                      </a:cubicBezTo>
                      <a:cubicBezTo>
                        <a:pt x="187" y="354"/>
                        <a:pt x="187" y="354"/>
                        <a:pt x="187" y="354"/>
                      </a:cubicBezTo>
                      <a:cubicBezTo>
                        <a:pt x="188" y="354"/>
                        <a:pt x="188" y="354"/>
                        <a:pt x="188" y="354"/>
                      </a:cubicBezTo>
                      <a:cubicBezTo>
                        <a:pt x="189" y="355"/>
                        <a:pt x="189" y="355"/>
                        <a:pt x="189" y="355"/>
                      </a:cubicBezTo>
                      <a:cubicBezTo>
                        <a:pt x="196" y="357"/>
                        <a:pt x="196" y="357"/>
                        <a:pt x="196" y="357"/>
                      </a:cubicBezTo>
                      <a:cubicBezTo>
                        <a:pt x="206" y="352"/>
                        <a:pt x="206" y="352"/>
                        <a:pt x="206" y="352"/>
                      </a:cubicBezTo>
                      <a:cubicBezTo>
                        <a:pt x="206" y="350"/>
                        <a:pt x="206" y="350"/>
                        <a:pt x="206" y="350"/>
                      </a:cubicBezTo>
                      <a:cubicBezTo>
                        <a:pt x="209" y="323"/>
                        <a:pt x="209" y="323"/>
                        <a:pt x="209" y="323"/>
                      </a:cubicBezTo>
                      <a:cubicBezTo>
                        <a:pt x="203" y="311"/>
                        <a:pt x="203" y="311"/>
                        <a:pt x="203" y="311"/>
                      </a:cubicBezTo>
                      <a:cubicBezTo>
                        <a:pt x="194" y="306"/>
                        <a:pt x="194" y="306"/>
                        <a:pt x="194" y="306"/>
                      </a:cubicBezTo>
                      <a:cubicBezTo>
                        <a:pt x="184" y="305"/>
                        <a:pt x="184" y="305"/>
                        <a:pt x="184" y="305"/>
                      </a:cubicBezTo>
                      <a:cubicBezTo>
                        <a:pt x="182" y="305"/>
                        <a:pt x="182" y="305"/>
                        <a:pt x="182" y="305"/>
                      </a:cubicBezTo>
                      <a:cubicBezTo>
                        <a:pt x="179" y="304"/>
                        <a:pt x="179" y="304"/>
                        <a:pt x="179" y="304"/>
                      </a:cubicBezTo>
                      <a:cubicBezTo>
                        <a:pt x="175" y="277"/>
                        <a:pt x="175" y="277"/>
                        <a:pt x="175" y="277"/>
                      </a:cubicBezTo>
                      <a:cubicBezTo>
                        <a:pt x="176" y="223"/>
                        <a:pt x="176" y="223"/>
                        <a:pt x="176" y="223"/>
                      </a:cubicBezTo>
                      <a:cubicBezTo>
                        <a:pt x="178" y="221"/>
                        <a:pt x="178" y="221"/>
                        <a:pt x="178" y="221"/>
                      </a:cubicBezTo>
                      <a:cubicBezTo>
                        <a:pt x="194" y="199"/>
                        <a:pt x="194" y="199"/>
                        <a:pt x="194" y="199"/>
                      </a:cubicBezTo>
                      <a:cubicBezTo>
                        <a:pt x="217" y="211"/>
                        <a:pt x="217" y="211"/>
                        <a:pt x="217" y="211"/>
                      </a:cubicBezTo>
                      <a:cubicBezTo>
                        <a:pt x="231" y="211"/>
                        <a:pt x="231" y="211"/>
                        <a:pt x="231" y="211"/>
                      </a:cubicBezTo>
                      <a:cubicBezTo>
                        <a:pt x="242" y="143"/>
                        <a:pt x="242" y="143"/>
                        <a:pt x="242" y="143"/>
                      </a:cubicBezTo>
                      <a:cubicBezTo>
                        <a:pt x="238" y="135"/>
                        <a:pt x="235" y="130"/>
                        <a:pt x="229" y="127"/>
                      </a:cubicBezTo>
                      <a:cubicBezTo>
                        <a:pt x="223" y="126"/>
                        <a:pt x="223" y="126"/>
                        <a:pt x="223" y="126"/>
                      </a:cubicBezTo>
                      <a:cubicBezTo>
                        <a:pt x="223" y="127"/>
                        <a:pt x="223" y="127"/>
                        <a:pt x="223" y="127"/>
                      </a:cubicBezTo>
                      <a:cubicBezTo>
                        <a:pt x="219" y="127"/>
                        <a:pt x="219" y="127"/>
                        <a:pt x="219" y="127"/>
                      </a:cubicBezTo>
                      <a:cubicBezTo>
                        <a:pt x="203" y="130"/>
                        <a:pt x="203" y="130"/>
                        <a:pt x="203" y="130"/>
                      </a:cubicBez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1" y="127"/>
                        <a:pt x="201" y="127"/>
                        <a:pt x="201" y="127"/>
                      </a:cubicBezTo>
                      <a:cubicBezTo>
                        <a:pt x="189" y="112"/>
                        <a:pt x="189" y="112"/>
                        <a:pt x="189" y="112"/>
                      </a:cubicBezTo>
                      <a:cubicBezTo>
                        <a:pt x="189" y="111"/>
                        <a:pt x="189" y="111"/>
                        <a:pt x="189" y="111"/>
                      </a:cubicBezTo>
                      <a:cubicBezTo>
                        <a:pt x="188" y="110"/>
                        <a:pt x="188" y="110"/>
                        <a:pt x="188" y="110"/>
                      </a:cubicBezTo>
                      <a:cubicBezTo>
                        <a:pt x="188" y="84"/>
                        <a:pt x="188" y="84"/>
                        <a:pt x="188" y="84"/>
                      </a:cubicBezTo>
                      <a:cubicBezTo>
                        <a:pt x="192" y="69"/>
                        <a:pt x="192" y="69"/>
                        <a:pt x="192" y="69"/>
                      </a:cubicBezTo>
                      <a:cubicBezTo>
                        <a:pt x="196" y="63"/>
                        <a:pt x="196" y="63"/>
                        <a:pt x="196" y="63"/>
                      </a:cubicBezTo>
                      <a:cubicBezTo>
                        <a:pt x="196" y="58"/>
                        <a:pt x="197" y="54"/>
                        <a:pt x="202" y="49"/>
                      </a:cubicBezTo>
                      <a:cubicBezTo>
                        <a:pt x="206" y="44"/>
                        <a:pt x="206" y="44"/>
                        <a:pt x="206" y="44"/>
                      </a:cubicBezTo>
                      <a:cubicBezTo>
                        <a:pt x="207" y="26"/>
                        <a:pt x="207" y="26"/>
                        <a:pt x="207" y="26"/>
                      </a:cubicBezTo>
                      <a:cubicBezTo>
                        <a:pt x="191" y="11"/>
                        <a:pt x="191" y="11"/>
                        <a:pt x="191" y="11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lnTo>
                        <a:pt x="141" y="25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5" name="Freeform 8"/>
                <p:cNvSpPr>
                  <a:spLocks/>
                </p:cNvSpPr>
                <p:nvPr/>
              </p:nvSpPr>
              <p:spPr bwMode="auto">
                <a:xfrm>
                  <a:off x="631825" y="2154162"/>
                  <a:ext cx="2169795" cy="1603569"/>
                </a:xfrm>
                <a:custGeom>
                  <a:avLst/>
                  <a:gdLst>
                    <a:gd name="T0" fmla="*/ 2147483647 w 1721"/>
                    <a:gd name="T1" fmla="*/ 2147483647 h 1302"/>
                    <a:gd name="T2" fmla="*/ 2147483647 w 1721"/>
                    <a:gd name="T3" fmla="*/ 2147483647 h 1302"/>
                    <a:gd name="T4" fmla="*/ 2147483647 w 1721"/>
                    <a:gd name="T5" fmla="*/ 2147483647 h 1302"/>
                    <a:gd name="T6" fmla="*/ 2147483647 w 1721"/>
                    <a:gd name="T7" fmla="*/ 2147483647 h 1302"/>
                    <a:gd name="T8" fmla="*/ 2147483647 w 1721"/>
                    <a:gd name="T9" fmla="*/ 2147483647 h 1302"/>
                    <a:gd name="T10" fmla="*/ 2147483647 w 1721"/>
                    <a:gd name="T11" fmla="*/ 2147483647 h 1302"/>
                    <a:gd name="T12" fmla="*/ 2147483647 w 1721"/>
                    <a:gd name="T13" fmla="*/ 2147483647 h 1302"/>
                    <a:gd name="T14" fmla="*/ 2147483647 w 1721"/>
                    <a:gd name="T15" fmla="*/ 2147483647 h 1302"/>
                    <a:gd name="T16" fmla="*/ 2147483647 w 1721"/>
                    <a:gd name="T17" fmla="*/ 2147483647 h 1302"/>
                    <a:gd name="T18" fmla="*/ 2147483647 w 1721"/>
                    <a:gd name="T19" fmla="*/ 2147483647 h 1302"/>
                    <a:gd name="T20" fmla="*/ 2147483647 w 1721"/>
                    <a:gd name="T21" fmla="*/ 2147483647 h 1302"/>
                    <a:gd name="T22" fmla="*/ 2147483647 w 1721"/>
                    <a:gd name="T23" fmla="*/ 2147483647 h 1302"/>
                    <a:gd name="T24" fmla="*/ 2147483647 w 1721"/>
                    <a:gd name="T25" fmla="*/ 2147483647 h 1302"/>
                    <a:gd name="T26" fmla="*/ 2147483647 w 1721"/>
                    <a:gd name="T27" fmla="*/ 2147483647 h 1302"/>
                    <a:gd name="T28" fmla="*/ 2147483647 w 1721"/>
                    <a:gd name="T29" fmla="*/ 2147483647 h 1302"/>
                    <a:gd name="T30" fmla="*/ 2147483647 w 1721"/>
                    <a:gd name="T31" fmla="*/ 2147483647 h 1302"/>
                    <a:gd name="T32" fmla="*/ 2147483647 w 1721"/>
                    <a:gd name="T33" fmla="*/ 2147483647 h 1302"/>
                    <a:gd name="T34" fmla="*/ 2147483647 w 1721"/>
                    <a:gd name="T35" fmla="*/ 2147483647 h 1302"/>
                    <a:gd name="T36" fmla="*/ 2147483647 w 1721"/>
                    <a:gd name="T37" fmla="*/ 2147483647 h 1302"/>
                    <a:gd name="T38" fmla="*/ 2147483647 w 1721"/>
                    <a:gd name="T39" fmla="*/ 2147483647 h 1302"/>
                    <a:gd name="T40" fmla="*/ 2147483647 w 1721"/>
                    <a:gd name="T41" fmla="*/ 2147483647 h 1302"/>
                    <a:gd name="T42" fmla="*/ 2147483647 w 1721"/>
                    <a:gd name="T43" fmla="*/ 2147483647 h 1302"/>
                    <a:gd name="T44" fmla="*/ 2147483647 w 1721"/>
                    <a:gd name="T45" fmla="*/ 2147483647 h 1302"/>
                    <a:gd name="T46" fmla="*/ 2147483647 w 1721"/>
                    <a:gd name="T47" fmla="*/ 2147483647 h 1302"/>
                    <a:gd name="T48" fmla="*/ 2147483647 w 1721"/>
                    <a:gd name="T49" fmla="*/ 2147483647 h 1302"/>
                    <a:gd name="T50" fmla="*/ 2147483647 w 1721"/>
                    <a:gd name="T51" fmla="*/ 2147483647 h 1302"/>
                    <a:gd name="T52" fmla="*/ 2147483647 w 1721"/>
                    <a:gd name="T53" fmla="*/ 2147483647 h 1302"/>
                    <a:gd name="T54" fmla="*/ 2147483647 w 1721"/>
                    <a:gd name="T55" fmla="*/ 2147483647 h 1302"/>
                    <a:gd name="T56" fmla="*/ 2147483647 w 1721"/>
                    <a:gd name="T57" fmla="*/ 2147483647 h 1302"/>
                    <a:gd name="T58" fmla="*/ 2147483647 w 1721"/>
                    <a:gd name="T59" fmla="*/ 2147483647 h 1302"/>
                    <a:gd name="T60" fmla="*/ 2147483647 w 1721"/>
                    <a:gd name="T61" fmla="*/ 2147483647 h 1302"/>
                    <a:gd name="T62" fmla="*/ 2147483647 w 1721"/>
                    <a:gd name="T63" fmla="*/ 2147483647 h 1302"/>
                    <a:gd name="T64" fmla="*/ 2147483647 w 1721"/>
                    <a:gd name="T65" fmla="*/ 2147483647 h 1302"/>
                    <a:gd name="T66" fmla="*/ 2147483647 w 1721"/>
                    <a:gd name="T67" fmla="*/ 2147483647 h 1302"/>
                    <a:gd name="T68" fmla="*/ 2147483647 w 1721"/>
                    <a:gd name="T69" fmla="*/ 2147483647 h 1302"/>
                    <a:gd name="T70" fmla="*/ 2147483647 w 1721"/>
                    <a:gd name="T71" fmla="*/ 2147483647 h 1302"/>
                    <a:gd name="T72" fmla="*/ 2147483647 w 1721"/>
                    <a:gd name="T73" fmla="*/ 2147483647 h 1302"/>
                    <a:gd name="T74" fmla="*/ 2147483647 w 1721"/>
                    <a:gd name="T75" fmla="*/ 2147483647 h 1302"/>
                    <a:gd name="T76" fmla="*/ 2147483647 w 1721"/>
                    <a:gd name="T77" fmla="*/ 2147483647 h 1302"/>
                    <a:gd name="T78" fmla="*/ 2147483647 w 1721"/>
                    <a:gd name="T79" fmla="*/ 2147483647 h 1302"/>
                    <a:gd name="T80" fmla="*/ 2147483647 w 1721"/>
                    <a:gd name="T81" fmla="*/ 2147483647 h 1302"/>
                    <a:gd name="T82" fmla="*/ 2147483647 w 1721"/>
                    <a:gd name="T83" fmla="*/ 2147483647 h 1302"/>
                    <a:gd name="T84" fmla="*/ 2147483647 w 1721"/>
                    <a:gd name="T85" fmla="*/ 2147483647 h 1302"/>
                    <a:gd name="T86" fmla="*/ 2147483647 w 1721"/>
                    <a:gd name="T87" fmla="*/ 2147483647 h 1302"/>
                    <a:gd name="T88" fmla="*/ 2147483647 w 1721"/>
                    <a:gd name="T89" fmla="*/ 2147483647 h 1302"/>
                    <a:gd name="T90" fmla="*/ 2147483647 w 1721"/>
                    <a:gd name="T91" fmla="*/ 2147483647 h 1302"/>
                    <a:gd name="T92" fmla="*/ 2147483647 w 1721"/>
                    <a:gd name="T93" fmla="*/ 2147483647 h 1302"/>
                    <a:gd name="T94" fmla="*/ 2147483647 w 1721"/>
                    <a:gd name="T95" fmla="*/ 2147483647 h 1302"/>
                    <a:gd name="T96" fmla="*/ 2147483647 w 1721"/>
                    <a:gd name="T97" fmla="*/ 2147483647 h 1302"/>
                    <a:gd name="T98" fmla="*/ 2147483647 w 1721"/>
                    <a:gd name="T99" fmla="*/ 2147483647 h 1302"/>
                    <a:gd name="T100" fmla="*/ 2147483647 w 1721"/>
                    <a:gd name="T101" fmla="*/ 2147483647 h 130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721"/>
                    <a:gd name="T154" fmla="*/ 0 h 1302"/>
                    <a:gd name="T155" fmla="*/ 1721 w 1721"/>
                    <a:gd name="T156" fmla="*/ 1302 h 130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721" h="1302">
                      <a:moveTo>
                        <a:pt x="1719" y="701"/>
                      </a:moveTo>
                      <a:cubicBezTo>
                        <a:pt x="1720" y="700"/>
                        <a:pt x="1720" y="700"/>
                        <a:pt x="1720" y="700"/>
                      </a:cubicBezTo>
                      <a:cubicBezTo>
                        <a:pt x="1721" y="700"/>
                        <a:pt x="1721" y="700"/>
                        <a:pt x="1721" y="700"/>
                      </a:cubicBezTo>
                      <a:cubicBezTo>
                        <a:pt x="1721" y="699"/>
                        <a:pt x="1721" y="699"/>
                        <a:pt x="1721" y="699"/>
                      </a:cubicBezTo>
                      <a:cubicBezTo>
                        <a:pt x="1687" y="603"/>
                        <a:pt x="1687" y="603"/>
                        <a:pt x="1687" y="603"/>
                      </a:cubicBezTo>
                      <a:cubicBezTo>
                        <a:pt x="1666" y="586"/>
                        <a:pt x="1666" y="586"/>
                        <a:pt x="1666" y="586"/>
                      </a:cubicBezTo>
                      <a:cubicBezTo>
                        <a:pt x="1666" y="584"/>
                        <a:pt x="1666" y="584"/>
                        <a:pt x="1666" y="584"/>
                      </a:cubicBezTo>
                      <a:cubicBezTo>
                        <a:pt x="1660" y="544"/>
                        <a:pt x="1660" y="544"/>
                        <a:pt x="1660" y="544"/>
                      </a:cubicBezTo>
                      <a:cubicBezTo>
                        <a:pt x="1616" y="538"/>
                        <a:pt x="1616" y="538"/>
                        <a:pt x="1616" y="538"/>
                      </a:cubicBezTo>
                      <a:cubicBezTo>
                        <a:pt x="1615" y="538"/>
                        <a:pt x="1615" y="538"/>
                        <a:pt x="1615" y="538"/>
                      </a:cubicBezTo>
                      <a:cubicBezTo>
                        <a:pt x="1613" y="538"/>
                        <a:pt x="1613" y="538"/>
                        <a:pt x="1613" y="538"/>
                      </a:cubicBezTo>
                      <a:cubicBezTo>
                        <a:pt x="1613" y="537"/>
                        <a:pt x="1613" y="537"/>
                        <a:pt x="1613" y="537"/>
                      </a:cubicBezTo>
                      <a:cubicBezTo>
                        <a:pt x="1612" y="535"/>
                        <a:pt x="1612" y="535"/>
                        <a:pt x="1612" y="535"/>
                      </a:cubicBezTo>
                      <a:cubicBezTo>
                        <a:pt x="1612" y="534"/>
                        <a:pt x="1612" y="534"/>
                        <a:pt x="1612" y="534"/>
                      </a:cubicBezTo>
                      <a:cubicBezTo>
                        <a:pt x="1607" y="519"/>
                        <a:pt x="1593" y="503"/>
                        <a:pt x="1572" y="486"/>
                      </a:cubicBezTo>
                      <a:cubicBezTo>
                        <a:pt x="1560" y="477"/>
                        <a:pt x="1549" y="471"/>
                        <a:pt x="1539" y="468"/>
                      </a:cubicBezTo>
                      <a:cubicBezTo>
                        <a:pt x="1532" y="464"/>
                        <a:pt x="1524" y="461"/>
                        <a:pt x="1519" y="457"/>
                      </a:cubicBezTo>
                      <a:cubicBezTo>
                        <a:pt x="1505" y="447"/>
                        <a:pt x="1458" y="440"/>
                        <a:pt x="1374" y="438"/>
                      </a:cubicBezTo>
                      <a:cubicBezTo>
                        <a:pt x="1371" y="438"/>
                        <a:pt x="1371" y="438"/>
                        <a:pt x="1371" y="438"/>
                      </a:cubicBezTo>
                      <a:cubicBezTo>
                        <a:pt x="1371" y="438"/>
                        <a:pt x="1371" y="438"/>
                        <a:pt x="1371" y="438"/>
                      </a:cubicBezTo>
                      <a:cubicBezTo>
                        <a:pt x="1362" y="423"/>
                        <a:pt x="1362" y="423"/>
                        <a:pt x="1362" y="423"/>
                      </a:cubicBezTo>
                      <a:cubicBezTo>
                        <a:pt x="1358" y="414"/>
                        <a:pt x="1354" y="405"/>
                        <a:pt x="1353" y="396"/>
                      </a:cubicBezTo>
                      <a:cubicBezTo>
                        <a:pt x="1353" y="384"/>
                        <a:pt x="1367" y="346"/>
                        <a:pt x="1397" y="284"/>
                      </a:cubicBezTo>
                      <a:cubicBezTo>
                        <a:pt x="1382" y="237"/>
                        <a:pt x="1382" y="237"/>
                        <a:pt x="1382" y="237"/>
                      </a:cubicBezTo>
                      <a:cubicBezTo>
                        <a:pt x="1382" y="237"/>
                        <a:pt x="1382" y="237"/>
                        <a:pt x="1382" y="237"/>
                      </a:cubicBezTo>
                      <a:cubicBezTo>
                        <a:pt x="1366" y="163"/>
                        <a:pt x="1366" y="163"/>
                        <a:pt x="1366" y="163"/>
                      </a:cubicBezTo>
                      <a:cubicBezTo>
                        <a:pt x="1364" y="153"/>
                        <a:pt x="1346" y="143"/>
                        <a:pt x="1314" y="134"/>
                      </a:cubicBezTo>
                      <a:cubicBezTo>
                        <a:pt x="1308" y="132"/>
                        <a:pt x="1302" y="130"/>
                        <a:pt x="1295" y="125"/>
                      </a:cubicBezTo>
                      <a:cubicBezTo>
                        <a:pt x="1284" y="120"/>
                        <a:pt x="1275" y="111"/>
                        <a:pt x="1271" y="99"/>
                      </a:cubicBezTo>
                      <a:cubicBezTo>
                        <a:pt x="1265" y="85"/>
                        <a:pt x="1254" y="74"/>
                        <a:pt x="1239" y="67"/>
                      </a:cubicBezTo>
                      <a:cubicBezTo>
                        <a:pt x="1238" y="66"/>
                        <a:pt x="1238" y="66"/>
                        <a:pt x="1238" y="66"/>
                      </a:cubicBezTo>
                      <a:cubicBezTo>
                        <a:pt x="1237" y="65"/>
                        <a:pt x="1237" y="65"/>
                        <a:pt x="1237" y="65"/>
                      </a:cubicBezTo>
                      <a:cubicBezTo>
                        <a:pt x="1225" y="0"/>
                        <a:pt x="1225" y="0"/>
                        <a:pt x="1225" y="0"/>
                      </a:cubicBezTo>
                      <a:cubicBezTo>
                        <a:pt x="1174" y="5"/>
                        <a:pt x="1174" y="5"/>
                        <a:pt x="1174" y="5"/>
                      </a:cubicBezTo>
                      <a:cubicBezTo>
                        <a:pt x="1169" y="19"/>
                        <a:pt x="1169" y="19"/>
                        <a:pt x="1169" y="19"/>
                      </a:cubicBezTo>
                      <a:cubicBezTo>
                        <a:pt x="1162" y="41"/>
                        <a:pt x="1156" y="52"/>
                        <a:pt x="1149" y="52"/>
                      </a:cubicBezTo>
                      <a:cubicBezTo>
                        <a:pt x="1116" y="62"/>
                        <a:pt x="1116" y="62"/>
                        <a:pt x="1116" y="62"/>
                      </a:cubicBezTo>
                      <a:cubicBezTo>
                        <a:pt x="1096" y="70"/>
                        <a:pt x="1083" y="78"/>
                        <a:pt x="1077" y="87"/>
                      </a:cubicBezTo>
                      <a:cubicBezTo>
                        <a:pt x="1074" y="92"/>
                        <a:pt x="1071" y="104"/>
                        <a:pt x="1068" y="121"/>
                      </a:cubicBezTo>
                      <a:cubicBezTo>
                        <a:pt x="1065" y="140"/>
                        <a:pt x="1062" y="154"/>
                        <a:pt x="1058" y="162"/>
                      </a:cubicBezTo>
                      <a:cubicBezTo>
                        <a:pt x="1052" y="176"/>
                        <a:pt x="1042" y="187"/>
                        <a:pt x="1027" y="192"/>
                      </a:cubicBezTo>
                      <a:cubicBezTo>
                        <a:pt x="1000" y="203"/>
                        <a:pt x="953" y="185"/>
                        <a:pt x="889" y="139"/>
                      </a:cubicBezTo>
                      <a:cubicBezTo>
                        <a:pt x="802" y="250"/>
                        <a:pt x="802" y="250"/>
                        <a:pt x="802" y="250"/>
                      </a:cubicBezTo>
                      <a:cubicBezTo>
                        <a:pt x="813" y="295"/>
                        <a:pt x="813" y="295"/>
                        <a:pt x="813" y="295"/>
                      </a:cubicBezTo>
                      <a:cubicBezTo>
                        <a:pt x="814" y="295"/>
                        <a:pt x="814" y="295"/>
                        <a:pt x="814" y="295"/>
                      </a:cubicBezTo>
                      <a:cubicBezTo>
                        <a:pt x="815" y="298"/>
                        <a:pt x="815" y="298"/>
                        <a:pt x="815" y="298"/>
                      </a:cubicBezTo>
                      <a:cubicBezTo>
                        <a:pt x="813" y="299"/>
                        <a:pt x="813" y="299"/>
                        <a:pt x="813" y="299"/>
                      </a:cubicBezTo>
                      <a:cubicBezTo>
                        <a:pt x="813" y="300"/>
                        <a:pt x="813" y="300"/>
                        <a:pt x="813" y="300"/>
                      </a:cubicBezTo>
                      <a:cubicBezTo>
                        <a:pt x="809" y="306"/>
                        <a:pt x="802" y="310"/>
                        <a:pt x="795" y="311"/>
                      </a:cubicBezTo>
                      <a:cubicBezTo>
                        <a:pt x="787" y="313"/>
                        <a:pt x="778" y="310"/>
                        <a:pt x="769" y="304"/>
                      </a:cubicBezTo>
                      <a:cubicBezTo>
                        <a:pt x="760" y="298"/>
                        <a:pt x="736" y="292"/>
                        <a:pt x="697" y="290"/>
                      </a:cubicBezTo>
                      <a:cubicBezTo>
                        <a:pt x="679" y="289"/>
                        <a:pt x="679" y="289"/>
                        <a:pt x="679" y="289"/>
                      </a:cubicBezTo>
                      <a:cubicBezTo>
                        <a:pt x="679" y="289"/>
                        <a:pt x="679" y="289"/>
                        <a:pt x="679" y="289"/>
                      </a:cubicBezTo>
                      <a:cubicBezTo>
                        <a:pt x="653" y="287"/>
                        <a:pt x="653" y="287"/>
                        <a:pt x="653" y="287"/>
                      </a:cubicBezTo>
                      <a:cubicBezTo>
                        <a:pt x="624" y="292"/>
                        <a:pt x="624" y="292"/>
                        <a:pt x="624" y="292"/>
                      </a:cubicBezTo>
                      <a:cubicBezTo>
                        <a:pt x="637" y="310"/>
                        <a:pt x="637" y="310"/>
                        <a:pt x="637" y="310"/>
                      </a:cubicBezTo>
                      <a:cubicBezTo>
                        <a:pt x="647" y="324"/>
                        <a:pt x="652" y="332"/>
                        <a:pt x="650" y="338"/>
                      </a:cubicBezTo>
                      <a:cubicBezTo>
                        <a:pt x="639" y="406"/>
                        <a:pt x="639" y="406"/>
                        <a:pt x="639" y="406"/>
                      </a:cubicBezTo>
                      <a:cubicBezTo>
                        <a:pt x="644" y="443"/>
                        <a:pt x="644" y="443"/>
                        <a:pt x="644" y="443"/>
                      </a:cubicBezTo>
                      <a:cubicBezTo>
                        <a:pt x="645" y="443"/>
                        <a:pt x="645" y="443"/>
                        <a:pt x="645" y="443"/>
                      </a:cubicBezTo>
                      <a:cubicBezTo>
                        <a:pt x="645" y="444"/>
                        <a:pt x="645" y="444"/>
                        <a:pt x="645" y="444"/>
                      </a:cubicBezTo>
                      <a:cubicBezTo>
                        <a:pt x="644" y="445"/>
                        <a:pt x="644" y="445"/>
                        <a:pt x="644" y="445"/>
                      </a:cubicBezTo>
                      <a:cubicBezTo>
                        <a:pt x="644" y="445"/>
                        <a:pt x="644" y="445"/>
                        <a:pt x="644" y="445"/>
                      </a:cubicBezTo>
                      <a:cubicBezTo>
                        <a:pt x="623" y="514"/>
                        <a:pt x="623" y="514"/>
                        <a:pt x="623" y="514"/>
                      </a:cubicBezTo>
                      <a:cubicBezTo>
                        <a:pt x="622" y="520"/>
                        <a:pt x="620" y="523"/>
                        <a:pt x="618" y="522"/>
                      </a:cubicBezTo>
                      <a:cubicBezTo>
                        <a:pt x="616" y="522"/>
                        <a:pt x="616" y="522"/>
                        <a:pt x="616" y="522"/>
                      </a:cubicBezTo>
                      <a:cubicBezTo>
                        <a:pt x="616" y="521"/>
                        <a:pt x="616" y="521"/>
                        <a:pt x="616" y="521"/>
                      </a:cubicBezTo>
                      <a:cubicBezTo>
                        <a:pt x="612" y="515"/>
                        <a:pt x="612" y="515"/>
                        <a:pt x="612" y="515"/>
                      </a:cubicBezTo>
                      <a:cubicBezTo>
                        <a:pt x="608" y="506"/>
                        <a:pt x="606" y="503"/>
                        <a:pt x="603" y="504"/>
                      </a:cubicBezTo>
                      <a:cubicBezTo>
                        <a:pt x="601" y="505"/>
                        <a:pt x="598" y="510"/>
                        <a:pt x="597" y="519"/>
                      </a:cubicBezTo>
                      <a:cubicBezTo>
                        <a:pt x="592" y="538"/>
                        <a:pt x="581" y="554"/>
                        <a:pt x="563" y="571"/>
                      </a:cubicBezTo>
                      <a:cubicBezTo>
                        <a:pt x="544" y="586"/>
                        <a:pt x="544" y="586"/>
                        <a:pt x="544" y="586"/>
                      </a:cubicBezTo>
                      <a:cubicBezTo>
                        <a:pt x="534" y="591"/>
                        <a:pt x="534" y="591"/>
                        <a:pt x="534" y="591"/>
                      </a:cubicBezTo>
                      <a:cubicBezTo>
                        <a:pt x="534" y="591"/>
                        <a:pt x="534" y="591"/>
                        <a:pt x="534" y="591"/>
                      </a:cubicBezTo>
                      <a:cubicBezTo>
                        <a:pt x="533" y="591"/>
                        <a:pt x="533" y="591"/>
                        <a:pt x="533" y="591"/>
                      </a:cubicBezTo>
                      <a:cubicBezTo>
                        <a:pt x="465" y="592"/>
                        <a:pt x="465" y="592"/>
                        <a:pt x="465" y="592"/>
                      </a:cubicBezTo>
                      <a:cubicBezTo>
                        <a:pt x="438" y="617"/>
                        <a:pt x="438" y="617"/>
                        <a:pt x="438" y="617"/>
                      </a:cubicBezTo>
                      <a:cubicBezTo>
                        <a:pt x="437" y="617"/>
                        <a:pt x="437" y="617"/>
                        <a:pt x="437" y="617"/>
                      </a:cubicBezTo>
                      <a:cubicBezTo>
                        <a:pt x="435" y="617"/>
                        <a:pt x="435" y="617"/>
                        <a:pt x="435" y="617"/>
                      </a:cubicBezTo>
                      <a:cubicBezTo>
                        <a:pt x="434" y="617"/>
                        <a:pt x="434" y="617"/>
                        <a:pt x="434" y="617"/>
                      </a:cubicBezTo>
                      <a:cubicBezTo>
                        <a:pt x="361" y="607"/>
                        <a:pt x="361" y="607"/>
                        <a:pt x="361" y="607"/>
                      </a:cubicBezTo>
                      <a:cubicBezTo>
                        <a:pt x="350" y="619"/>
                        <a:pt x="338" y="624"/>
                        <a:pt x="326" y="622"/>
                      </a:cubicBezTo>
                      <a:cubicBezTo>
                        <a:pt x="316" y="618"/>
                        <a:pt x="298" y="623"/>
                        <a:pt x="273" y="632"/>
                      </a:cubicBezTo>
                      <a:cubicBezTo>
                        <a:pt x="243" y="667"/>
                        <a:pt x="243" y="667"/>
                        <a:pt x="243" y="667"/>
                      </a:cubicBezTo>
                      <a:cubicBezTo>
                        <a:pt x="242" y="669"/>
                        <a:pt x="242" y="669"/>
                        <a:pt x="242" y="669"/>
                      </a:cubicBezTo>
                      <a:cubicBezTo>
                        <a:pt x="196" y="670"/>
                        <a:pt x="196" y="670"/>
                        <a:pt x="196" y="670"/>
                      </a:cubicBezTo>
                      <a:cubicBezTo>
                        <a:pt x="196" y="631"/>
                        <a:pt x="196" y="631"/>
                        <a:pt x="196" y="631"/>
                      </a:cubicBezTo>
                      <a:cubicBezTo>
                        <a:pt x="166" y="631"/>
                        <a:pt x="166" y="631"/>
                        <a:pt x="166" y="631"/>
                      </a:cubicBezTo>
                      <a:cubicBezTo>
                        <a:pt x="161" y="648"/>
                        <a:pt x="161" y="648"/>
                        <a:pt x="161" y="648"/>
                      </a:cubicBezTo>
                      <a:cubicBezTo>
                        <a:pt x="139" y="653"/>
                        <a:pt x="139" y="653"/>
                        <a:pt x="139" y="653"/>
                      </a:cubicBezTo>
                      <a:cubicBezTo>
                        <a:pt x="136" y="653"/>
                        <a:pt x="136" y="653"/>
                        <a:pt x="136" y="653"/>
                      </a:cubicBezTo>
                      <a:cubicBezTo>
                        <a:pt x="136" y="653"/>
                        <a:pt x="136" y="653"/>
                        <a:pt x="136" y="653"/>
                      </a:cubicBezTo>
                      <a:cubicBezTo>
                        <a:pt x="135" y="652"/>
                        <a:pt x="135" y="652"/>
                        <a:pt x="135" y="652"/>
                      </a:cubicBezTo>
                      <a:cubicBezTo>
                        <a:pt x="134" y="652"/>
                        <a:pt x="134" y="652"/>
                        <a:pt x="134" y="652"/>
                      </a:cubicBezTo>
                      <a:cubicBezTo>
                        <a:pt x="121" y="644"/>
                        <a:pt x="104" y="637"/>
                        <a:pt x="87" y="635"/>
                      </a:cubicBezTo>
                      <a:cubicBezTo>
                        <a:pt x="77" y="634"/>
                        <a:pt x="66" y="641"/>
                        <a:pt x="49" y="655"/>
                      </a:cubicBezTo>
                      <a:cubicBezTo>
                        <a:pt x="31" y="670"/>
                        <a:pt x="18" y="684"/>
                        <a:pt x="12" y="696"/>
                      </a:cubicBezTo>
                      <a:cubicBezTo>
                        <a:pt x="15" y="699"/>
                        <a:pt x="17" y="703"/>
                        <a:pt x="17" y="709"/>
                      </a:cubicBezTo>
                      <a:cubicBezTo>
                        <a:pt x="19" y="717"/>
                        <a:pt x="20" y="723"/>
                        <a:pt x="20" y="731"/>
                      </a:cubicBezTo>
                      <a:cubicBezTo>
                        <a:pt x="19" y="740"/>
                        <a:pt x="16" y="745"/>
                        <a:pt x="12" y="749"/>
                      </a:cubicBezTo>
                      <a:cubicBezTo>
                        <a:pt x="7" y="752"/>
                        <a:pt x="4" y="762"/>
                        <a:pt x="0" y="779"/>
                      </a:cubicBezTo>
                      <a:cubicBezTo>
                        <a:pt x="17" y="790"/>
                        <a:pt x="17" y="790"/>
                        <a:pt x="17" y="790"/>
                      </a:cubicBezTo>
                      <a:cubicBezTo>
                        <a:pt x="40" y="766"/>
                        <a:pt x="40" y="766"/>
                        <a:pt x="40" y="766"/>
                      </a:cubicBezTo>
                      <a:cubicBezTo>
                        <a:pt x="70" y="799"/>
                        <a:pt x="70" y="799"/>
                        <a:pt x="70" y="799"/>
                      </a:cubicBezTo>
                      <a:cubicBezTo>
                        <a:pt x="70" y="801"/>
                        <a:pt x="70" y="801"/>
                        <a:pt x="70" y="801"/>
                      </a:cubicBezTo>
                      <a:cubicBezTo>
                        <a:pt x="76" y="859"/>
                        <a:pt x="76" y="859"/>
                        <a:pt x="76" y="859"/>
                      </a:cubicBezTo>
                      <a:cubicBezTo>
                        <a:pt x="76" y="860"/>
                        <a:pt x="76" y="860"/>
                        <a:pt x="76" y="860"/>
                      </a:cubicBezTo>
                      <a:cubicBezTo>
                        <a:pt x="75" y="860"/>
                        <a:pt x="75" y="860"/>
                        <a:pt x="75" y="860"/>
                      </a:cubicBezTo>
                      <a:cubicBezTo>
                        <a:pt x="58" y="940"/>
                        <a:pt x="58" y="940"/>
                        <a:pt x="58" y="940"/>
                      </a:cubicBezTo>
                      <a:cubicBezTo>
                        <a:pt x="54" y="940"/>
                        <a:pt x="54" y="940"/>
                        <a:pt x="54" y="940"/>
                      </a:cubicBezTo>
                      <a:cubicBezTo>
                        <a:pt x="30" y="940"/>
                        <a:pt x="14" y="941"/>
                        <a:pt x="8" y="946"/>
                      </a:cubicBezTo>
                      <a:cubicBezTo>
                        <a:pt x="9" y="951"/>
                        <a:pt x="19" y="959"/>
                        <a:pt x="37" y="971"/>
                      </a:cubicBezTo>
                      <a:cubicBezTo>
                        <a:pt x="52" y="969"/>
                        <a:pt x="52" y="969"/>
                        <a:pt x="52" y="969"/>
                      </a:cubicBezTo>
                      <a:cubicBezTo>
                        <a:pt x="55" y="969"/>
                        <a:pt x="55" y="969"/>
                        <a:pt x="55" y="969"/>
                      </a:cubicBezTo>
                      <a:cubicBezTo>
                        <a:pt x="56" y="970"/>
                        <a:pt x="56" y="970"/>
                        <a:pt x="56" y="970"/>
                      </a:cubicBezTo>
                      <a:cubicBezTo>
                        <a:pt x="91" y="1004"/>
                        <a:pt x="91" y="1004"/>
                        <a:pt x="91" y="1004"/>
                      </a:cubicBezTo>
                      <a:cubicBezTo>
                        <a:pt x="105" y="1015"/>
                        <a:pt x="104" y="1035"/>
                        <a:pt x="86" y="1065"/>
                      </a:cubicBezTo>
                      <a:cubicBezTo>
                        <a:pt x="91" y="1098"/>
                        <a:pt x="91" y="1098"/>
                        <a:pt x="91" y="1098"/>
                      </a:cubicBezTo>
                      <a:cubicBezTo>
                        <a:pt x="105" y="1101"/>
                        <a:pt x="105" y="1101"/>
                        <a:pt x="105" y="1101"/>
                      </a:cubicBezTo>
                      <a:cubicBezTo>
                        <a:pt x="159" y="1101"/>
                        <a:pt x="159" y="1101"/>
                        <a:pt x="159" y="1101"/>
                      </a:cubicBezTo>
                      <a:cubicBezTo>
                        <a:pt x="131" y="1126"/>
                        <a:pt x="131" y="1126"/>
                        <a:pt x="131" y="1126"/>
                      </a:cubicBezTo>
                      <a:cubicBezTo>
                        <a:pt x="147" y="1134"/>
                        <a:pt x="147" y="1134"/>
                        <a:pt x="147" y="1134"/>
                      </a:cubicBezTo>
                      <a:cubicBezTo>
                        <a:pt x="147" y="1134"/>
                        <a:pt x="147" y="1134"/>
                        <a:pt x="147" y="1134"/>
                      </a:cubicBezTo>
                      <a:cubicBezTo>
                        <a:pt x="168" y="1146"/>
                        <a:pt x="168" y="1146"/>
                        <a:pt x="168" y="1146"/>
                      </a:cubicBezTo>
                      <a:cubicBezTo>
                        <a:pt x="225" y="1170"/>
                        <a:pt x="225" y="1170"/>
                        <a:pt x="225" y="1170"/>
                      </a:cubicBezTo>
                      <a:cubicBezTo>
                        <a:pt x="226" y="1171"/>
                        <a:pt x="226" y="1171"/>
                        <a:pt x="226" y="1171"/>
                      </a:cubicBezTo>
                      <a:cubicBezTo>
                        <a:pt x="228" y="1171"/>
                        <a:pt x="228" y="1171"/>
                        <a:pt x="228" y="1171"/>
                      </a:cubicBezTo>
                      <a:cubicBezTo>
                        <a:pt x="234" y="1258"/>
                        <a:pt x="234" y="1258"/>
                        <a:pt x="234" y="1258"/>
                      </a:cubicBezTo>
                      <a:cubicBezTo>
                        <a:pt x="235" y="1275"/>
                        <a:pt x="247" y="1287"/>
                        <a:pt x="273" y="1296"/>
                      </a:cubicBezTo>
                      <a:cubicBezTo>
                        <a:pt x="277" y="1294"/>
                        <a:pt x="277" y="1294"/>
                        <a:pt x="277" y="1294"/>
                      </a:cubicBezTo>
                      <a:cubicBezTo>
                        <a:pt x="278" y="1294"/>
                        <a:pt x="278" y="1294"/>
                        <a:pt x="278" y="1294"/>
                      </a:cubicBezTo>
                      <a:cubicBezTo>
                        <a:pt x="279" y="1294"/>
                        <a:pt x="279" y="1294"/>
                        <a:pt x="279" y="1294"/>
                      </a:cubicBezTo>
                      <a:cubicBezTo>
                        <a:pt x="338" y="1302"/>
                        <a:pt x="338" y="1302"/>
                        <a:pt x="338" y="1302"/>
                      </a:cubicBezTo>
                      <a:cubicBezTo>
                        <a:pt x="342" y="1302"/>
                        <a:pt x="342" y="1302"/>
                        <a:pt x="342" y="1302"/>
                      </a:cubicBezTo>
                      <a:cubicBezTo>
                        <a:pt x="342" y="1301"/>
                        <a:pt x="342" y="1301"/>
                        <a:pt x="342" y="1301"/>
                      </a:cubicBezTo>
                      <a:cubicBezTo>
                        <a:pt x="343" y="1299"/>
                        <a:pt x="343" y="1299"/>
                        <a:pt x="343" y="1299"/>
                      </a:cubicBezTo>
                      <a:cubicBezTo>
                        <a:pt x="350" y="1287"/>
                        <a:pt x="354" y="1279"/>
                        <a:pt x="354" y="1277"/>
                      </a:cubicBezTo>
                      <a:cubicBezTo>
                        <a:pt x="354" y="1275"/>
                        <a:pt x="354" y="1275"/>
                        <a:pt x="354" y="1275"/>
                      </a:cubicBezTo>
                      <a:cubicBezTo>
                        <a:pt x="353" y="1265"/>
                        <a:pt x="357" y="1257"/>
                        <a:pt x="366" y="1251"/>
                      </a:cubicBezTo>
                      <a:cubicBezTo>
                        <a:pt x="374" y="1244"/>
                        <a:pt x="379" y="1238"/>
                        <a:pt x="382" y="1230"/>
                      </a:cubicBezTo>
                      <a:cubicBezTo>
                        <a:pt x="383" y="1229"/>
                        <a:pt x="383" y="1229"/>
                        <a:pt x="383" y="1229"/>
                      </a:cubicBezTo>
                      <a:cubicBezTo>
                        <a:pt x="387" y="1221"/>
                        <a:pt x="397" y="1219"/>
                        <a:pt x="415" y="1224"/>
                      </a:cubicBezTo>
                      <a:cubicBezTo>
                        <a:pt x="416" y="1224"/>
                        <a:pt x="416" y="1224"/>
                        <a:pt x="416" y="1224"/>
                      </a:cubicBezTo>
                      <a:cubicBezTo>
                        <a:pt x="416" y="1224"/>
                        <a:pt x="416" y="1224"/>
                        <a:pt x="416" y="1224"/>
                      </a:cubicBezTo>
                      <a:cubicBezTo>
                        <a:pt x="436" y="1236"/>
                        <a:pt x="436" y="1236"/>
                        <a:pt x="436" y="1236"/>
                      </a:cubicBezTo>
                      <a:cubicBezTo>
                        <a:pt x="503" y="1248"/>
                        <a:pt x="503" y="1248"/>
                        <a:pt x="503" y="1248"/>
                      </a:cubicBezTo>
                      <a:cubicBezTo>
                        <a:pt x="544" y="1245"/>
                        <a:pt x="544" y="1245"/>
                        <a:pt x="544" y="1245"/>
                      </a:cubicBezTo>
                      <a:cubicBezTo>
                        <a:pt x="573" y="1233"/>
                        <a:pt x="573" y="1233"/>
                        <a:pt x="573" y="1233"/>
                      </a:cubicBezTo>
                      <a:cubicBezTo>
                        <a:pt x="579" y="1225"/>
                        <a:pt x="583" y="1222"/>
                        <a:pt x="586" y="1220"/>
                      </a:cubicBezTo>
                      <a:cubicBezTo>
                        <a:pt x="591" y="1219"/>
                        <a:pt x="599" y="1221"/>
                        <a:pt x="607" y="1228"/>
                      </a:cubicBezTo>
                      <a:cubicBezTo>
                        <a:pt x="611" y="1230"/>
                        <a:pt x="611" y="1230"/>
                        <a:pt x="611" y="1230"/>
                      </a:cubicBezTo>
                      <a:cubicBezTo>
                        <a:pt x="616" y="1234"/>
                        <a:pt x="619" y="1240"/>
                        <a:pt x="623" y="1252"/>
                      </a:cubicBezTo>
                      <a:cubicBezTo>
                        <a:pt x="644" y="1267"/>
                        <a:pt x="644" y="1267"/>
                        <a:pt x="644" y="1267"/>
                      </a:cubicBezTo>
                      <a:cubicBezTo>
                        <a:pt x="660" y="1267"/>
                        <a:pt x="660" y="1267"/>
                        <a:pt x="660" y="1267"/>
                      </a:cubicBezTo>
                      <a:cubicBezTo>
                        <a:pt x="661" y="1267"/>
                        <a:pt x="661" y="1267"/>
                        <a:pt x="661" y="1267"/>
                      </a:cubicBezTo>
                      <a:cubicBezTo>
                        <a:pt x="663" y="1267"/>
                        <a:pt x="663" y="1267"/>
                        <a:pt x="663" y="1267"/>
                      </a:cubicBezTo>
                      <a:cubicBezTo>
                        <a:pt x="664" y="1267"/>
                        <a:pt x="664" y="1267"/>
                        <a:pt x="664" y="1267"/>
                      </a:cubicBezTo>
                      <a:cubicBezTo>
                        <a:pt x="686" y="1277"/>
                        <a:pt x="686" y="1277"/>
                        <a:pt x="686" y="1277"/>
                      </a:cubicBezTo>
                      <a:cubicBezTo>
                        <a:pt x="728" y="1274"/>
                        <a:pt x="728" y="1274"/>
                        <a:pt x="728" y="1274"/>
                      </a:cubicBezTo>
                      <a:cubicBezTo>
                        <a:pt x="751" y="1266"/>
                        <a:pt x="751" y="1266"/>
                        <a:pt x="751" y="1266"/>
                      </a:cubicBezTo>
                      <a:cubicBezTo>
                        <a:pt x="811" y="1272"/>
                        <a:pt x="811" y="1272"/>
                        <a:pt x="811" y="1272"/>
                      </a:cubicBezTo>
                      <a:cubicBezTo>
                        <a:pt x="837" y="1264"/>
                        <a:pt x="837" y="1264"/>
                        <a:pt x="837" y="1264"/>
                      </a:cubicBezTo>
                      <a:cubicBezTo>
                        <a:pt x="868" y="1252"/>
                        <a:pt x="868" y="1252"/>
                        <a:pt x="868" y="1252"/>
                      </a:cubicBezTo>
                      <a:cubicBezTo>
                        <a:pt x="874" y="1247"/>
                        <a:pt x="882" y="1244"/>
                        <a:pt x="892" y="1241"/>
                      </a:cubicBezTo>
                      <a:cubicBezTo>
                        <a:pt x="950" y="1241"/>
                        <a:pt x="950" y="1241"/>
                        <a:pt x="950" y="1241"/>
                      </a:cubicBezTo>
                      <a:cubicBezTo>
                        <a:pt x="971" y="1234"/>
                        <a:pt x="971" y="1234"/>
                        <a:pt x="971" y="1234"/>
                      </a:cubicBezTo>
                      <a:cubicBezTo>
                        <a:pt x="980" y="1228"/>
                        <a:pt x="987" y="1225"/>
                        <a:pt x="993" y="1225"/>
                      </a:cubicBezTo>
                      <a:cubicBezTo>
                        <a:pt x="1027" y="1225"/>
                        <a:pt x="1027" y="1225"/>
                        <a:pt x="1027" y="1225"/>
                      </a:cubicBezTo>
                      <a:cubicBezTo>
                        <a:pt x="1043" y="1237"/>
                        <a:pt x="1043" y="1237"/>
                        <a:pt x="1043" y="1237"/>
                      </a:cubicBezTo>
                      <a:cubicBezTo>
                        <a:pt x="1088" y="1246"/>
                        <a:pt x="1088" y="1246"/>
                        <a:pt x="1088" y="1246"/>
                      </a:cubicBezTo>
                      <a:cubicBezTo>
                        <a:pt x="1095" y="1246"/>
                        <a:pt x="1101" y="1252"/>
                        <a:pt x="1112" y="1261"/>
                      </a:cubicBezTo>
                      <a:cubicBezTo>
                        <a:pt x="1131" y="1274"/>
                        <a:pt x="1131" y="1274"/>
                        <a:pt x="1131" y="1274"/>
                      </a:cubicBezTo>
                      <a:cubicBezTo>
                        <a:pt x="1133" y="1276"/>
                        <a:pt x="1133" y="1276"/>
                        <a:pt x="1133" y="1276"/>
                      </a:cubicBezTo>
                      <a:cubicBezTo>
                        <a:pt x="1176" y="1277"/>
                        <a:pt x="1176" y="1277"/>
                        <a:pt x="1176" y="1277"/>
                      </a:cubicBezTo>
                      <a:cubicBezTo>
                        <a:pt x="1176" y="1277"/>
                        <a:pt x="1176" y="1277"/>
                        <a:pt x="1176" y="1277"/>
                      </a:cubicBezTo>
                      <a:cubicBezTo>
                        <a:pt x="1177" y="1277"/>
                        <a:pt x="1177" y="1277"/>
                        <a:pt x="1177" y="1277"/>
                      </a:cubicBezTo>
                      <a:cubicBezTo>
                        <a:pt x="1197" y="1287"/>
                        <a:pt x="1197" y="1287"/>
                        <a:pt x="1197" y="1287"/>
                      </a:cubicBezTo>
                      <a:cubicBezTo>
                        <a:pt x="1224" y="1293"/>
                        <a:pt x="1224" y="1293"/>
                        <a:pt x="1224" y="1293"/>
                      </a:cubicBezTo>
                      <a:cubicBezTo>
                        <a:pt x="1225" y="1293"/>
                        <a:pt x="1225" y="1293"/>
                        <a:pt x="1225" y="1293"/>
                      </a:cubicBezTo>
                      <a:cubicBezTo>
                        <a:pt x="1247" y="1296"/>
                        <a:pt x="1247" y="1296"/>
                        <a:pt x="1247" y="1296"/>
                      </a:cubicBezTo>
                      <a:cubicBezTo>
                        <a:pt x="1253" y="1283"/>
                        <a:pt x="1253" y="1283"/>
                        <a:pt x="1253" y="1283"/>
                      </a:cubicBezTo>
                      <a:cubicBezTo>
                        <a:pt x="1244" y="1262"/>
                        <a:pt x="1244" y="1262"/>
                        <a:pt x="1244" y="1262"/>
                      </a:cubicBezTo>
                      <a:cubicBezTo>
                        <a:pt x="1239" y="1241"/>
                        <a:pt x="1239" y="1241"/>
                        <a:pt x="1239" y="1241"/>
                      </a:cubicBezTo>
                      <a:cubicBezTo>
                        <a:pt x="1239" y="1240"/>
                        <a:pt x="1239" y="1240"/>
                        <a:pt x="1239" y="1240"/>
                      </a:cubicBezTo>
                      <a:cubicBezTo>
                        <a:pt x="1238" y="1240"/>
                        <a:pt x="1238" y="1240"/>
                        <a:pt x="1238" y="1240"/>
                      </a:cubicBezTo>
                      <a:cubicBezTo>
                        <a:pt x="1242" y="1237"/>
                        <a:pt x="1242" y="1237"/>
                        <a:pt x="1242" y="1237"/>
                      </a:cubicBezTo>
                      <a:cubicBezTo>
                        <a:pt x="1256" y="1217"/>
                        <a:pt x="1256" y="1217"/>
                        <a:pt x="1256" y="1217"/>
                      </a:cubicBezTo>
                      <a:cubicBezTo>
                        <a:pt x="1256" y="1216"/>
                        <a:pt x="1256" y="1216"/>
                        <a:pt x="1256" y="1216"/>
                      </a:cubicBezTo>
                      <a:cubicBezTo>
                        <a:pt x="1256" y="1216"/>
                        <a:pt x="1256" y="1216"/>
                        <a:pt x="1256" y="1216"/>
                      </a:cubicBezTo>
                      <a:cubicBezTo>
                        <a:pt x="1257" y="1216"/>
                        <a:pt x="1257" y="1216"/>
                        <a:pt x="1257" y="1216"/>
                      </a:cubicBezTo>
                      <a:cubicBezTo>
                        <a:pt x="1257" y="1215"/>
                        <a:pt x="1257" y="1215"/>
                        <a:pt x="1257" y="1215"/>
                      </a:cubicBezTo>
                      <a:cubicBezTo>
                        <a:pt x="1272" y="1204"/>
                        <a:pt x="1272" y="1204"/>
                        <a:pt x="1272" y="1204"/>
                      </a:cubicBezTo>
                      <a:cubicBezTo>
                        <a:pt x="1272" y="1204"/>
                        <a:pt x="1272" y="1204"/>
                        <a:pt x="1272" y="1204"/>
                      </a:cubicBezTo>
                      <a:cubicBezTo>
                        <a:pt x="1269" y="1198"/>
                        <a:pt x="1269" y="1198"/>
                        <a:pt x="1269" y="1198"/>
                      </a:cubicBezTo>
                      <a:cubicBezTo>
                        <a:pt x="1263" y="1177"/>
                        <a:pt x="1263" y="1177"/>
                        <a:pt x="1263" y="1177"/>
                      </a:cubicBezTo>
                      <a:cubicBezTo>
                        <a:pt x="1263" y="1174"/>
                        <a:pt x="1259" y="1171"/>
                        <a:pt x="1253" y="1167"/>
                      </a:cubicBezTo>
                      <a:cubicBezTo>
                        <a:pt x="1253" y="1167"/>
                        <a:pt x="1253" y="1167"/>
                        <a:pt x="1253" y="1167"/>
                      </a:cubicBezTo>
                      <a:cubicBezTo>
                        <a:pt x="1237" y="1150"/>
                        <a:pt x="1237" y="1150"/>
                        <a:pt x="1237" y="1150"/>
                      </a:cubicBezTo>
                      <a:cubicBezTo>
                        <a:pt x="1217" y="1133"/>
                        <a:pt x="1217" y="1133"/>
                        <a:pt x="1217" y="1133"/>
                      </a:cubicBezTo>
                      <a:cubicBezTo>
                        <a:pt x="1216" y="1131"/>
                        <a:pt x="1216" y="1131"/>
                        <a:pt x="1216" y="1131"/>
                      </a:cubicBezTo>
                      <a:cubicBezTo>
                        <a:pt x="1214" y="1130"/>
                        <a:pt x="1214" y="1130"/>
                        <a:pt x="1214" y="1130"/>
                      </a:cubicBezTo>
                      <a:cubicBezTo>
                        <a:pt x="1215" y="1129"/>
                        <a:pt x="1215" y="1129"/>
                        <a:pt x="1215" y="1129"/>
                      </a:cubicBezTo>
                      <a:cubicBezTo>
                        <a:pt x="1215" y="1127"/>
                        <a:pt x="1215" y="1127"/>
                        <a:pt x="1215" y="1127"/>
                      </a:cubicBezTo>
                      <a:cubicBezTo>
                        <a:pt x="1218" y="1107"/>
                        <a:pt x="1218" y="1107"/>
                        <a:pt x="1218" y="1107"/>
                      </a:cubicBezTo>
                      <a:cubicBezTo>
                        <a:pt x="1218" y="1092"/>
                        <a:pt x="1218" y="1092"/>
                        <a:pt x="1218" y="1092"/>
                      </a:cubicBezTo>
                      <a:cubicBezTo>
                        <a:pt x="1209" y="1067"/>
                        <a:pt x="1209" y="1067"/>
                        <a:pt x="1209" y="1067"/>
                      </a:cubicBezTo>
                      <a:cubicBezTo>
                        <a:pt x="1233" y="1062"/>
                        <a:pt x="1233" y="1062"/>
                        <a:pt x="1233" y="1062"/>
                      </a:cubicBezTo>
                      <a:cubicBezTo>
                        <a:pt x="1245" y="1050"/>
                        <a:pt x="1245" y="1050"/>
                        <a:pt x="1245" y="1050"/>
                      </a:cubicBezTo>
                      <a:cubicBezTo>
                        <a:pt x="1274" y="1050"/>
                        <a:pt x="1274" y="1050"/>
                        <a:pt x="1274" y="1050"/>
                      </a:cubicBezTo>
                      <a:cubicBezTo>
                        <a:pt x="1304" y="1046"/>
                        <a:pt x="1304" y="1046"/>
                        <a:pt x="1304" y="1046"/>
                      </a:cubicBezTo>
                      <a:cubicBezTo>
                        <a:pt x="1305" y="1046"/>
                        <a:pt x="1305" y="1046"/>
                        <a:pt x="1305" y="1046"/>
                      </a:cubicBezTo>
                      <a:cubicBezTo>
                        <a:pt x="1325" y="1048"/>
                        <a:pt x="1325" y="1048"/>
                        <a:pt x="1325" y="1048"/>
                      </a:cubicBezTo>
                      <a:cubicBezTo>
                        <a:pt x="1348" y="1039"/>
                        <a:pt x="1348" y="1039"/>
                        <a:pt x="1348" y="1039"/>
                      </a:cubicBezTo>
                      <a:cubicBezTo>
                        <a:pt x="1374" y="1036"/>
                        <a:pt x="1374" y="1036"/>
                        <a:pt x="1374" y="1036"/>
                      </a:cubicBezTo>
                      <a:cubicBezTo>
                        <a:pt x="1391" y="1029"/>
                        <a:pt x="1391" y="1029"/>
                        <a:pt x="1391" y="1029"/>
                      </a:cubicBezTo>
                      <a:cubicBezTo>
                        <a:pt x="1392" y="1029"/>
                        <a:pt x="1392" y="1029"/>
                        <a:pt x="1392" y="1029"/>
                      </a:cubicBezTo>
                      <a:cubicBezTo>
                        <a:pt x="1438" y="1020"/>
                        <a:pt x="1438" y="1020"/>
                        <a:pt x="1438" y="1020"/>
                      </a:cubicBezTo>
                      <a:cubicBezTo>
                        <a:pt x="1445" y="1013"/>
                        <a:pt x="1445" y="1013"/>
                        <a:pt x="1445" y="1013"/>
                      </a:cubicBezTo>
                      <a:cubicBezTo>
                        <a:pt x="1443" y="1005"/>
                        <a:pt x="1443" y="1005"/>
                        <a:pt x="1443" y="1005"/>
                      </a:cubicBezTo>
                      <a:cubicBezTo>
                        <a:pt x="1435" y="990"/>
                        <a:pt x="1435" y="990"/>
                        <a:pt x="1435" y="990"/>
                      </a:cubicBezTo>
                      <a:cubicBezTo>
                        <a:pt x="1435" y="989"/>
                        <a:pt x="1435" y="989"/>
                        <a:pt x="1435" y="989"/>
                      </a:cubicBezTo>
                      <a:cubicBezTo>
                        <a:pt x="1434" y="988"/>
                        <a:pt x="1434" y="988"/>
                        <a:pt x="1434" y="988"/>
                      </a:cubicBezTo>
                      <a:cubicBezTo>
                        <a:pt x="1434" y="987"/>
                        <a:pt x="1434" y="987"/>
                        <a:pt x="1434" y="987"/>
                      </a:cubicBezTo>
                      <a:cubicBezTo>
                        <a:pt x="1436" y="971"/>
                        <a:pt x="1436" y="971"/>
                        <a:pt x="1436" y="971"/>
                      </a:cubicBezTo>
                      <a:cubicBezTo>
                        <a:pt x="1437" y="970"/>
                        <a:pt x="1437" y="970"/>
                        <a:pt x="1437" y="970"/>
                      </a:cubicBezTo>
                      <a:cubicBezTo>
                        <a:pt x="1437" y="948"/>
                        <a:pt x="1437" y="948"/>
                        <a:pt x="1437" y="948"/>
                      </a:cubicBezTo>
                      <a:cubicBezTo>
                        <a:pt x="1433" y="929"/>
                        <a:pt x="1433" y="929"/>
                        <a:pt x="1433" y="929"/>
                      </a:cubicBezTo>
                      <a:cubicBezTo>
                        <a:pt x="1433" y="929"/>
                        <a:pt x="1433" y="929"/>
                        <a:pt x="1433" y="929"/>
                      </a:cubicBezTo>
                      <a:cubicBezTo>
                        <a:pt x="1433" y="928"/>
                        <a:pt x="1433" y="928"/>
                        <a:pt x="1433" y="928"/>
                      </a:cubicBezTo>
                      <a:cubicBezTo>
                        <a:pt x="1443" y="906"/>
                        <a:pt x="1443" y="906"/>
                        <a:pt x="1443" y="906"/>
                      </a:cubicBezTo>
                      <a:cubicBezTo>
                        <a:pt x="1447" y="897"/>
                        <a:pt x="1453" y="892"/>
                        <a:pt x="1459" y="892"/>
                      </a:cubicBezTo>
                      <a:cubicBezTo>
                        <a:pt x="1486" y="894"/>
                        <a:pt x="1486" y="894"/>
                        <a:pt x="1486" y="894"/>
                      </a:cubicBezTo>
                      <a:cubicBezTo>
                        <a:pt x="1491" y="894"/>
                        <a:pt x="1496" y="892"/>
                        <a:pt x="1501" y="887"/>
                      </a:cubicBezTo>
                      <a:cubicBezTo>
                        <a:pt x="1542" y="832"/>
                        <a:pt x="1542" y="832"/>
                        <a:pt x="1542" y="832"/>
                      </a:cubicBezTo>
                      <a:cubicBezTo>
                        <a:pt x="1542" y="831"/>
                        <a:pt x="1542" y="831"/>
                        <a:pt x="1542" y="831"/>
                      </a:cubicBezTo>
                      <a:cubicBezTo>
                        <a:pt x="1543" y="829"/>
                        <a:pt x="1543" y="829"/>
                        <a:pt x="1543" y="829"/>
                      </a:cubicBezTo>
                      <a:cubicBezTo>
                        <a:pt x="1566" y="811"/>
                        <a:pt x="1566" y="811"/>
                        <a:pt x="1566" y="811"/>
                      </a:cubicBezTo>
                      <a:cubicBezTo>
                        <a:pt x="1568" y="809"/>
                        <a:pt x="1568" y="809"/>
                        <a:pt x="1568" y="809"/>
                      </a:cubicBezTo>
                      <a:cubicBezTo>
                        <a:pt x="1576" y="807"/>
                        <a:pt x="1581" y="804"/>
                        <a:pt x="1585" y="802"/>
                      </a:cubicBezTo>
                      <a:cubicBezTo>
                        <a:pt x="1590" y="797"/>
                        <a:pt x="1590" y="797"/>
                        <a:pt x="1590" y="797"/>
                      </a:cubicBezTo>
                      <a:cubicBezTo>
                        <a:pt x="1597" y="787"/>
                        <a:pt x="1604" y="783"/>
                        <a:pt x="1608" y="783"/>
                      </a:cubicBezTo>
                      <a:cubicBezTo>
                        <a:pt x="1644" y="790"/>
                        <a:pt x="1644" y="790"/>
                        <a:pt x="1644" y="790"/>
                      </a:cubicBezTo>
                      <a:cubicBezTo>
                        <a:pt x="1674" y="776"/>
                        <a:pt x="1674" y="776"/>
                        <a:pt x="1674" y="776"/>
                      </a:cubicBezTo>
                      <a:cubicBezTo>
                        <a:pt x="1674" y="776"/>
                        <a:pt x="1674" y="776"/>
                        <a:pt x="1674" y="776"/>
                      </a:cubicBezTo>
                      <a:cubicBezTo>
                        <a:pt x="1675" y="776"/>
                        <a:pt x="1675" y="776"/>
                        <a:pt x="1675" y="776"/>
                      </a:cubicBezTo>
                      <a:cubicBezTo>
                        <a:pt x="1675" y="776"/>
                        <a:pt x="1675" y="776"/>
                        <a:pt x="1675" y="776"/>
                      </a:cubicBezTo>
                      <a:cubicBezTo>
                        <a:pt x="1676" y="776"/>
                        <a:pt x="1676" y="776"/>
                        <a:pt x="1676" y="776"/>
                      </a:cubicBezTo>
                      <a:cubicBezTo>
                        <a:pt x="1694" y="774"/>
                        <a:pt x="1694" y="774"/>
                        <a:pt x="1694" y="774"/>
                      </a:cubicBezTo>
                      <a:cubicBezTo>
                        <a:pt x="1709" y="767"/>
                        <a:pt x="1709" y="767"/>
                        <a:pt x="1709" y="767"/>
                      </a:cubicBezTo>
                      <a:cubicBezTo>
                        <a:pt x="1709" y="743"/>
                        <a:pt x="1709" y="743"/>
                        <a:pt x="1709" y="743"/>
                      </a:cubicBezTo>
                      <a:cubicBezTo>
                        <a:pt x="1713" y="712"/>
                        <a:pt x="1713" y="712"/>
                        <a:pt x="1713" y="712"/>
                      </a:cubicBezTo>
                      <a:cubicBezTo>
                        <a:pt x="1713" y="711"/>
                        <a:pt x="1713" y="711"/>
                        <a:pt x="1713" y="711"/>
                      </a:cubicBezTo>
                      <a:cubicBezTo>
                        <a:pt x="1713" y="711"/>
                        <a:pt x="1713" y="711"/>
                        <a:pt x="1713" y="711"/>
                      </a:cubicBezTo>
                      <a:cubicBezTo>
                        <a:pt x="1713" y="710"/>
                        <a:pt x="1713" y="710"/>
                        <a:pt x="1713" y="710"/>
                      </a:cubicBezTo>
                      <a:cubicBezTo>
                        <a:pt x="1719" y="702"/>
                        <a:pt x="1719" y="702"/>
                        <a:pt x="1719" y="702"/>
                      </a:cubicBezTo>
                      <a:lnTo>
                        <a:pt x="1719" y="701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7" name="Freeform 10"/>
                <p:cNvSpPr>
                  <a:spLocks/>
                </p:cNvSpPr>
                <p:nvPr/>
              </p:nvSpPr>
              <p:spPr bwMode="auto">
                <a:xfrm>
                  <a:off x="2813879" y="4077650"/>
                  <a:ext cx="1170709" cy="1001485"/>
                </a:xfrm>
                <a:custGeom>
                  <a:avLst/>
                  <a:gdLst>
                    <a:gd name="T0" fmla="*/ 2147483647 w 928"/>
                    <a:gd name="T1" fmla="*/ 2147483647 h 814"/>
                    <a:gd name="T2" fmla="*/ 2147483647 w 928"/>
                    <a:gd name="T3" fmla="*/ 2147483647 h 814"/>
                    <a:gd name="T4" fmla="*/ 2147483647 w 928"/>
                    <a:gd name="T5" fmla="*/ 2147483647 h 814"/>
                    <a:gd name="T6" fmla="*/ 2147483647 w 928"/>
                    <a:gd name="T7" fmla="*/ 2147483647 h 814"/>
                    <a:gd name="T8" fmla="*/ 2147483647 w 928"/>
                    <a:gd name="T9" fmla="*/ 2147483647 h 814"/>
                    <a:gd name="T10" fmla="*/ 2147483647 w 928"/>
                    <a:gd name="T11" fmla="*/ 2147483647 h 814"/>
                    <a:gd name="T12" fmla="*/ 2147483647 w 928"/>
                    <a:gd name="T13" fmla="*/ 2147483647 h 814"/>
                    <a:gd name="T14" fmla="*/ 2147483647 w 928"/>
                    <a:gd name="T15" fmla="*/ 2147483647 h 814"/>
                    <a:gd name="T16" fmla="*/ 2147483647 w 928"/>
                    <a:gd name="T17" fmla="*/ 2147483647 h 814"/>
                    <a:gd name="T18" fmla="*/ 2147483647 w 928"/>
                    <a:gd name="T19" fmla="*/ 2147483647 h 814"/>
                    <a:gd name="T20" fmla="*/ 2147483647 w 928"/>
                    <a:gd name="T21" fmla="*/ 2147483647 h 814"/>
                    <a:gd name="T22" fmla="*/ 2147483647 w 928"/>
                    <a:gd name="T23" fmla="*/ 2147483647 h 814"/>
                    <a:gd name="T24" fmla="*/ 2147483647 w 928"/>
                    <a:gd name="T25" fmla="*/ 2147483647 h 814"/>
                    <a:gd name="T26" fmla="*/ 2147483647 w 928"/>
                    <a:gd name="T27" fmla="*/ 2147483647 h 814"/>
                    <a:gd name="T28" fmla="*/ 2147483647 w 928"/>
                    <a:gd name="T29" fmla="*/ 2147483647 h 814"/>
                    <a:gd name="T30" fmla="*/ 2147483647 w 928"/>
                    <a:gd name="T31" fmla="*/ 2147483647 h 814"/>
                    <a:gd name="T32" fmla="*/ 2147483647 w 928"/>
                    <a:gd name="T33" fmla="*/ 2147483647 h 814"/>
                    <a:gd name="T34" fmla="*/ 2147483647 w 928"/>
                    <a:gd name="T35" fmla="*/ 2147483647 h 814"/>
                    <a:gd name="T36" fmla="*/ 2147483647 w 928"/>
                    <a:gd name="T37" fmla="*/ 2147483647 h 814"/>
                    <a:gd name="T38" fmla="*/ 2147483647 w 928"/>
                    <a:gd name="T39" fmla="*/ 2147483647 h 814"/>
                    <a:gd name="T40" fmla="*/ 2147483647 w 928"/>
                    <a:gd name="T41" fmla="*/ 2147483647 h 814"/>
                    <a:gd name="T42" fmla="*/ 2147483647 w 928"/>
                    <a:gd name="T43" fmla="*/ 2147483647 h 814"/>
                    <a:gd name="T44" fmla="*/ 2147483647 w 928"/>
                    <a:gd name="T45" fmla="*/ 2147483647 h 814"/>
                    <a:gd name="T46" fmla="*/ 2147483647 w 928"/>
                    <a:gd name="T47" fmla="*/ 2147483647 h 814"/>
                    <a:gd name="T48" fmla="*/ 2147483647 w 928"/>
                    <a:gd name="T49" fmla="*/ 2147483647 h 814"/>
                    <a:gd name="T50" fmla="*/ 2147483647 w 928"/>
                    <a:gd name="T51" fmla="*/ 2147483647 h 814"/>
                    <a:gd name="T52" fmla="*/ 2147483647 w 928"/>
                    <a:gd name="T53" fmla="*/ 2147483647 h 814"/>
                    <a:gd name="T54" fmla="*/ 2147483647 w 928"/>
                    <a:gd name="T55" fmla="*/ 2147483647 h 814"/>
                    <a:gd name="T56" fmla="*/ 2147483647 w 928"/>
                    <a:gd name="T57" fmla="*/ 2147483647 h 814"/>
                    <a:gd name="T58" fmla="*/ 2147483647 w 928"/>
                    <a:gd name="T59" fmla="*/ 2147483647 h 814"/>
                    <a:gd name="T60" fmla="*/ 2147483647 w 928"/>
                    <a:gd name="T61" fmla="*/ 2147483647 h 814"/>
                    <a:gd name="T62" fmla="*/ 2147483647 w 928"/>
                    <a:gd name="T63" fmla="*/ 2147483647 h 814"/>
                    <a:gd name="T64" fmla="*/ 2147483647 w 928"/>
                    <a:gd name="T65" fmla="*/ 2147483647 h 814"/>
                    <a:gd name="T66" fmla="*/ 2147483647 w 928"/>
                    <a:gd name="T67" fmla="*/ 2147483647 h 814"/>
                    <a:gd name="T68" fmla="*/ 2147483647 w 928"/>
                    <a:gd name="T69" fmla="*/ 2147483647 h 814"/>
                    <a:gd name="T70" fmla="*/ 2147483647 w 928"/>
                    <a:gd name="T71" fmla="*/ 2147483647 h 814"/>
                    <a:gd name="T72" fmla="*/ 2147483647 w 928"/>
                    <a:gd name="T73" fmla="*/ 2147483647 h 814"/>
                    <a:gd name="T74" fmla="*/ 2147483647 w 928"/>
                    <a:gd name="T75" fmla="*/ 2147483647 h 814"/>
                    <a:gd name="T76" fmla="*/ 2147483647 w 928"/>
                    <a:gd name="T77" fmla="*/ 2147483647 h 814"/>
                    <a:gd name="T78" fmla="*/ 2147483647 w 928"/>
                    <a:gd name="T79" fmla="*/ 2147483647 h 814"/>
                    <a:gd name="T80" fmla="*/ 2147483647 w 928"/>
                    <a:gd name="T81" fmla="*/ 2147483647 h 814"/>
                    <a:gd name="T82" fmla="*/ 2147483647 w 928"/>
                    <a:gd name="T83" fmla="*/ 2147483647 h 814"/>
                    <a:gd name="T84" fmla="*/ 2147483647 w 928"/>
                    <a:gd name="T85" fmla="*/ 2147483647 h 814"/>
                    <a:gd name="T86" fmla="*/ 2147483647 w 928"/>
                    <a:gd name="T87" fmla="*/ 2147483647 h 814"/>
                    <a:gd name="T88" fmla="*/ 2147483647 w 928"/>
                    <a:gd name="T89" fmla="*/ 2147483647 h 814"/>
                    <a:gd name="T90" fmla="*/ 2147483647 w 928"/>
                    <a:gd name="T91" fmla="*/ 2147483647 h 814"/>
                    <a:gd name="T92" fmla="*/ 2147483647 w 928"/>
                    <a:gd name="T93" fmla="*/ 2147483647 h 814"/>
                    <a:gd name="T94" fmla="*/ 2147483647 w 928"/>
                    <a:gd name="T95" fmla="*/ 2147483647 h 814"/>
                    <a:gd name="T96" fmla="*/ 2147483647 w 928"/>
                    <a:gd name="T97" fmla="*/ 2147483647 h 814"/>
                    <a:gd name="T98" fmla="*/ 2147483647 w 928"/>
                    <a:gd name="T99" fmla="*/ 2147483647 h 814"/>
                    <a:gd name="T100" fmla="*/ 2147483647 w 928"/>
                    <a:gd name="T101" fmla="*/ 2147483647 h 814"/>
                    <a:gd name="T102" fmla="*/ 2147483647 w 928"/>
                    <a:gd name="T103" fmla="*/ 2147483647 h 814"/>
                    <a:gd name="T104" fmla="*/ 2147483647 w 928"/>
                    <a:gd name="T105" fmla="*/ 2147483647 h 814"/>
                    <a:gd name="T106" fmla="*/ 2147483647 w 928"/>
                    <a:gd name="T107" fmla="*/ 2147483647 h 814"/>
                    <a:gd name="T108" fmla="*/ 2147483647 w 928"/>
                    <a:gd name="T109" fmla="*/ 2147483647 h 814"/>
                    <a:gd name="T110" fmla="*/ 2147483647 w 928"/>
                    <a:gd name="T111" fmla="*/ 2147483647 h 81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928"/>
                    <a:gd name="T169" fmla="*/ 0 h 814"/>
                    <a:gd name="T170" fmla="*/ 928 w 928"/>
                    <a:gd name="T171" fmla="*/ 814 h 81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928" h="814">
                      <a:moveTo>
                        <a:pt x="87" y="20"/>
                      </a:move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8" y="38"/>
                        <a:pt x="28" y="38"/>
                        <a:pt x="28" y="38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6" y="86"/>
                        <a:pt x="36" y="86"/>
                        <a:pt x="36" y="86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9" y="118"/>
                        <a:pt x="29" y="118"/>
                        <a:pt x="29" y="118"/>
                      </a:cubicBezTo>
                      <a:cubicBezTo>
                        <a:pt x="9" y="125"/>
                        <a:pt x="9" y="125"/>
                        <a:pt x="9" y="125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11" y="150"/>
                        <a:pt x="11" y="150"/>
                        <a:pt x="11" y="150"/>
                      </a:cubicBezTo>
                      <a:cubicBezTo>
                        <a:pt x="13" y="151"/>
                        <a:pt x="13" y="151"/>
                        <a:pt x="13" y="151"/>
                      </a:cubicBezTo>
                      <a:cubicBezTo>
                        <a:pt x="13" y="151"/>
                        <a:pt x="13" y="151"/>
                        <a:pt x="13" y="151"/>
                      </a:cubicBezTo>
                      <a:cubicBezTo>
                        <a:pt x="50" y="180"/>
                        <a:pt x="50" y="180"/>
                        <a:pt x="50" y="180"/>
                      </a:cubicBezTo>
                      <a:cubicBezTo>
                        <a:pt x="51" y="181"/>
                        <a:pt x="51" y="181"/>
                        <a:pt x="51" y="181"/>
                      </a:cubicBezTo>
                      <a:cubicBezTo>
                        <a:pt x="52" y="181"/>
                        <a:pt x="52" y="181"/>
                        <a:pt x="52" y="181"/>
                      </a:cubicBezTo>
                      <a:cubicBezTo>
                        <a:pt x="52" y="182"/>
                        <a:pt x="52" y="182"/>
                        <a:pt x="52" y="182"/>
                      </a:cubicBezTo>
                      <a:cubicBezTo>
                        <a:pt x="52" y="183"/>
                        <a:pt x="52" y="183"/>
                        <a:pt x="52" y="183"/>
                      </a:cubicBezTo>
                      <a:cubicBezTo>
                        <a:pt x="57" y="210"/>
                        <a:pt x="57" y="210"/>
                        <a:pt x="57" y="210"/>
                      </a:cubicBezTo>
                      <a:cubicBezTo>
                        <a:pt x="74" y="234"/>
                        <a:pt x="74" y="234"/>
                        <a:pt x="74" y="234"/>
                      </a:cubicBezTo>
                      <a:cubicBezTo>
                        <a:pt x="78" y="240"/>
                        <a:pt x="84" y="247"/>
                        <a:pt x="93" y="255"/>
                      </a:cubicBezTo>
                      <a:cubicBezTo>
                        <a:pt x="94" y="255"/>
                        <a:pt x="94" y="255"/>
                        <a:pt x="94" y="255"/>
                      </a:cubicBezTo>
                      <a:cubicBezTo>
                        <a:pt x="95" y="256"/>
                        <a:pt x="95" y="256"/>
                        <a:pt x="95" y="256"/>
                      </a:cubicBezTo>
                      <a:cubicBezTo>
                        <a:pt x="95" y="257"/>
                        <a:pt x="95" y="257"/>
                        <a:pt x="95" y="257"/>
                      </a:cubicBezTo>
                      <a:cubicBezTo>
                        <a:pt x="94" y="259"/>
                        <a:pt x="94" y="259"/>
                        <a:pt x="94" y="259"/>
                      </a:cubicBezTo>
                      <a:cubicBezTo>
                        <a:pt x="94" y="283"/>
                        <a:pt x="94" y="283"/>
                        <a:pt x="94" y="283"/>
                      </a:cubicBezTo>
                      <a:cubicBezTo>
                        <a:pt x="97" y="289"/>
                        <a:pt x="98" y="303"/>
                        <a:pt x="98" y="323"/>
                      </a:cubicBezTo>
                      <a:cubicBezTo>
                        <a:pt x="108" y="336"/>
                        <a:pt x="112" y="346"/>
                        <a:pt x="112" y="352"/>
                      </a:cubicBezTo>
                      <a:cubicBezTo>
                        <a:pt x="112" y="357"/>
                        <a:pt x="115" y="365"/>
                        <a:pt x="120" y="377"/>
                      </a:cubicBezTo>
                      <a:cubicBezTo>
                        <a:pt x="120" y="377"/>
                        <a:pt x="120" y="377"/>
                        <a:pt x="120" y="377"/>
                      </a:cubicBezTo>
                      <a:cubicBezTo>
                        <a:pt x="120" y="378"/>
                        <a:pt x="120" y="378"/>
                        <a:pt x="120" y="378"/>
                      </a:cubicBezTo>
                      <a:cubicBezTo>
                        <a:pt x="120" y="378"/>
                        <a:pt x="120" y="378"/>
                        <a:pt x="120" y="378"/>
                      </a:cubicBezTo>
                      <a:cubicBezTo>
                        <a:pt x="123" y="392"/>
                        <a:pt x="122" y="405"/>
                        <a:pt x="118" y="416"/>
                      </a:cubicBezTo>
                      <a:cubicBezTo>
                        <a:pt x="115" y="423"/>
                        <a:pt x="119" y="437"/>
                        <a:pt x="131" y="456"/>
                      </a:cubicBezTo>
                      <a:cubicBezTo>
                        <a:pt x="132" y="457"/>
                        <a:pt x="132" y="457"/>
                        <a:pt x="132" y="457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2" y="461"/>
                        <a:pt x="132" y="461"/>
                        <a:pt x="132" y="461"/>
                      </a:cubicBezTo>
                      <a:cubicBezTo>
                        <a:pt x="115" y="498"/>
                        <a:pt x="115" y="498"/>
                        <a:pt x="115" y="498"/>
                      </a:cubicBezTo>
                      <a:cubicBezTo>
                        <a:pt x="118" y="506"/>
                        <a:pt x="119" y="513"/>
                        <a:pt x="119" y="517"/>
                      </a:cubicBezTo>
                      <a:cubicBezTo>
                        <a:pt x="115" y="552"/>
                        <a:pt x="115" y="552"/>
                        <a:pt x="115" y="552"/>
                      </a:cubicBezTo>
                      <a:cubicBezTo>
                        <a:pt x="113" y="563"/>
                        <a:pt x="113" y="570"/>
                        <a:pt x="118" y="572"/>
                      </a:cubicBezTo>
                      <a:cubicBezTo>
                        <a:pt x="125" y="576"/>
                        <a:pt x="125" y="576"/>
                        <a:pt x="125" y="576"/>
                      </a:cubicBezTo>
                      <a:cubicBezTo>
                        <a:pt x="134" y="580"/>
                        <a:pt x="137" y="586"/>
                        <a:pt x="137" y="591"/>
                      </a:cubicBezTo>
                      <a:cubicBezTo>
                        <a:pt x="136" y="609"/>
                        <a:pt x="136" y="609"/>
                        <a:pt x="136" y="609"/>
                      </a:cubicBezTo>
                      <a:cubicBezTo>
                        <a:pt x="142" y="611"/>
                        <a:pt x="142" y="611"/>
                        <a:pt x="142" y="611"/>
                      </a:cubicBezTo>
                      <a:cubicBezTo>
                        <a:pt x="143" y="612"/>
                        <a:pt x="143" y="612"/>
                        <a:pt x="143" y="612"/>
                      </a:cubicBezTo>
                      <a:cubicBezTo>
                        <a:pt x="146" y="609"/>
                        <a:pt x="146" y="609"/>
                        <a:pt x="146" y="609"/>
                      </a:cubicBezTo>
                      <a:cubicBezTo>
                        <a:pt x="149" y="606"/>
                        <a:pt x="152" y="601"/>
                        <a:pt x="153" y="596"/>
                      </a:cubicBezTo>
                      <a:cubicBezTo>
                        <a:pt x="155" y="593"/>
                        <a:pt x="155" y="593"/>
                        <a:pt x="155" y="593"/>
                      </a:cubicBezTo>
                      <a:cubicBezTo>
                        <a:pt x="156" y="591"/>
                        <a:pt x="156" y="591"/>
                        <a:pt x="156" y="591"/>
                      </a:cubicBezTo>
                      <a:cubicBezTo>
                        <a:pt x="161" y="589"/>
                        <a:pt x="163" y="586"/>
                        <a:pt x="166" y="581"/>
                      </a:cubicBezTo>
                      <a:cubicBezTo>
                        <a:pt x="167" y="575"/>
                        <a:pt x="167" y="569"/>
                        <a:pt x="165" y="561"/>
                      </a:cubicBezTo>
                      <a:cubicBezTo>
                        <a:pt x="163" y="556"/>
                        <a:pt x="163" y="556"/>
                        <a:pt x="163" y="556"/>
                      </a:cubicBezTo>
                      <a:cubicBezTo>
                        <a:pt x="168" y="555"/>
                        <a:pt x="168" y="555"/>
                        <a:pt x="168" y="555"/>
                      </a:cubicBezTo>
                      <a:cubicBezTo>
                        <a:pt x="185" y="551"/>
                        <a:pt x="194" y="552"/>
                        <a:pt x="198" y="559"/>
                      </a:cubicBezTo>
                      <a:cubicBezTo>
                        <a:pt x="206" y="580"/>
                        <a:pt x="206" y="580"/>
                        <a:pt x="206" y="580"/>
                      </a:cubicBezTo>
                      <a:cubicBezTo>
                        <a:pt x="206" y="581"/>
                        <a:pt x="206" y="581"/>
                        <a:pt x="206" y="581"/>
                      </a:cubicBezTo>
                      <a:cubicBezTo>
                        <a:pt x="206" y="582"/>
                        <a:pt x="206" y="582"/>
                        <a:pt x="206" y="582"/>
                      </a:cubicBezTo>
                      <a:cubicBezTo>
                        <a:pt x="210" y="617"/>
                        <a:pt x="210" y="617"/>
                        <a:pt x="210" y="617"/>
                      </a:cubicBezTo>
                      <a:cubicBezTo>
                        <a:pt x="224" y="625"/>
                        <a:pt x="224" y="625"/>
                        <a:pt x="224" y="625"/>
                      </a:cubicBezTo>
                      <a:cubicBezTo>
                        <a:pt x="225" y="625"/>
                        <a:pt x="225" y="625"/>
                        <a:pt x="225" y="625"/>
                      </a:cubicBezTo>
                      <a:cubicBezTo>
                        <a:pt x="226" y="625"/>
                        <a:pt x="226" y="625"/>
                        <a:pt x="226" y="625"/>
                      </a:cubicBezTo>
                      <a:cubicBezTo>
                        <a:pt x="234" y="632"/>
                        <a:pt x="234" y="632"/>
                        <a:pt x="234" y="632"/>
                      </a:cubicBezTo>
                      <a:cubicBezTo>
                        <a:pt x="243" y="622"/>
                        <a:pt x="243" y="622"/>
                        <a:pt x="243" y="622"/>
                      </a:cubicBezTo>
                      <a:cubicBezTo>
                        <a:pt x="252" y="615"/>
                        <a:pt x="252" y="615"/>
                        <a:pt x="252" y="615"/>
                      </a:cubicBezTo>
                      <a:cubicBezTo>
                        <a:pt x="256" y="615"/>
                        <a:pt x="256" y="615"/>
                        <a:pt x="256" y="615"/>
                      </a:cubicBezTo>
                      <a:cubicBezTo>
                        <a:pt x="263" y="617"/>
                        <a:pt x="267" y="622"/>
                        <a:pt x="269" y="630"/>
                      </a:cubicBezTo>
                      <a:cubicBezTo>
                        <a:pt x="274" y="657"/>
                        <a:pt x="274" y="657"/>
                        <a:pt x="274" y="657"/>
                      </a:cubicBezTo>
                      <a:cubicBezTo>
                        <a:pt x="275" y="662"/>
                        <a:pt x="275" y="662"/>
                        <a:pt x="275" y="662"/>
                      </a:cubicBezTo>
                      <a:cubicBezTo>
                        <a:pt x="303" y="723"/>
                        <a:pt x="303" y="723"/>
                        <a:pt x="303" y="723"/>
                      </a:cubicBezTo>
                      <a:cubicBezTo>
                        <a:pt x="315" y="734"/>
                        <a:pt x="315" y="734"/>
                        <a:pt x="315" y="734"/>
                      </a:cubicBezTo>
                      <a:cubicBezTo>
                        <a:pt x="316" y="735"/>
                        <a:pt x="316" y="735"/>
                        <a:pt x="316" y="735"/>
                      </a:cubicBezTo>
                      <a:cubicBezTo>
                        <a:pt x="316" y="736"/>
                        <a:pt x="316" y="736"/>
                        <a:pt x="316" y="736"/>
                      </a:cubicBezTo>
                      <a:cubicBezTo>
                        <a:pt x="321" y="762"/>
                        <a:pt x="321" y="762"/>
                        <a:pt x="321" y="762"/>
                      </a:cubicBezTo>
                      <a:cubicBezTo>
                        <a:pt x="321" y="762"/>
                        <a:pt x="321" y="762"/>
                        <a:pt x="321" y="762"/>
                      </a:cubicBezTo>
                      <a:cubicBezTo>
                        <a:pt x="323" y="786"/>
                        <a:pt x="323" y="786"/>
                        <a:pt x="323" y="786"/>
                      </a:cubicBezTo>
                      <a:cubicBezTo>
                        <a:pt x="324" y="788"/>
                        <a:pt x="324" y="788"/>
                        <a:pt x="324" y="788"/>
                      </a:cubicBezTo>
                      <a:cubicBezTo>
                        <a:pt x="332" y="778"/>
                        <a:pt x="338" y="772"/>
                        <a:pt x="342" y="774"/>
                      </a:cubicBezTo>
                      <a:cubicBezTo>
                        <a:pt x="346" y="776"/>
                        <a:pt x="347" y="778"/>
                        <a:pt x="347" y="782"/>
                      </a:cubicBezTo>
                      <a:cubicBezTo>
                        <a:pt x="347" y="788"/>
                        <a:pt x="347" y="788"/>
                        <a:pt x="347" y="788"/>
                      </a:cubicBezTo>
                      <a:cubicBezTo>
                        <a:pt x="347" y="807"/>
                        <a:pt x="347" y="807"/>
                        <a:pt x="347" y="807"/>
                      </a:cubicBezTo>
                      <a:cubicBezTo>
                        <a:pt x="347" y="812"/>
                        <a:pt x="347" y="812"/>
                        <a:pt x="347" y="812"/>
                      </a:cubicBezTo>
                      <a:cubicBezTo>
                        <a:pt x="353" y="814"/>
                        <a:pt x="357" y="812"/>
                        <a:pt x="358" y="809"/>
                      </a:cubicBezTo>
                      <a:cubicBezTo>
                        <a:pt x="368" y="795"/>
                        <a:pt x="368" y="795"/>
                        <a:pt x="368" y="795"/>
                      </a:cubicBezTo>
                      <a:cubicBezTo>
                        <a:pt x="380" y="783"/>
                        <a:pt x="380" y="783"/>
                        <a:pt x="380" y="783"/>
                      </a:cubicBezTo>
                      <a:cubicBezTo>
                        <a:pt x="388" y="778"/>
                        <a:pt x="395" y="773"/>
                        <a:pt x="403" y="773"/>
                      </a:cubicBezTo>
                      <a:cubicBezTo>
                        <a:pt x="404" y="773"/>
                        <a:pt x="404" y="773"/>
                        <a:pt x="404" y="773"/>
                      </a:cubicBezTo>
                      <a:cubicBezTo>
                        <a:pt x="427" y="779"/>
                        <a:pt x="427" y="779"/>
                        <a:pt x="427" y="779"/>
                      </a:cubicBezTo>
                      <a:cubicBezTo>
                        <a:pt x="433" y="776"/>
                        <a:pt x="433" y="776"/>
                        <a:pt x="433" y="776"/>
                      </a:cubicBezTo>
                      <a:cubicBezTo>
                        <a:pt x="444" y="761"/>
                        <a:pt x="444" y="761"/>
                        <a:pt x="444" y="761"/>
                      </a:cubicBezTo>
                      <a:cubicBezTo>
                        <a:pt x="442" y="738"/>
                        <a:pt x="442" y="738"/>
                        <a:pt x="442" y="738"/>
                      </a:cubicBezTo>
                      <a:cubicBezTo>
                        <a:pt x="435" y="725"/>
                        <a:pt x="432" y="714"/>
                        <a:pt x="434" y="707"/>
                      </a:cubicBezTo>
                      <a:cubicBezTo>
                        <a:pt x="437" y="688"/>
                        <a:pt x="437" y="688"/>
                        <a:pt x="437" y="688"/>
                      </a:cubicBezTo>
                      <a:cubicBezTo>
                        <a:pt x="437" y="686"/>
                        <a:pt x="437" y="686"/>
                        <a:pt x="437" y="686"/>
                      </a:cubicBezTo>
                      <a:cubicBezTo>
                        <a:pt x="438" y="684"/>
                        <a:pt x="438" y="684"/>
                        <a:pt x="438" y="684"/>
                      </a:cubicBezTo>
                      <a:cubicBezTo>
                        <a:pt x="438" y="684"/>
                        <a:pt x="438" y="684"/>
                        <a:pt x="438" y="684"/>
                      </a:cubicBezTo>
                      <a:cubicBezTo>
                        <a:pt x="458" y="672"/>
                        <a:pt x="458" y="672"/>
                        <a:pt x="458" y="672"/>
                      </a:cubicBezTo>
                      <a:cubicBezTo>
                        <a:pt x="459" y="672"/>
                        <a:pt x="459" y="672"/>
                        <a:pt x="459" y="672"/>
                      </a:cubicBezTo>
                      <a:cubicBezTo>
                        <a:pt x="459" y="672"/>
                        <a:pt x="459" y="672"/>
                        <a:pt x="459" y="672"/>
                      </a:cubicBezTo>
                      <a:cubicBezTo>
                        <a:pt x="474" y="663"/>
                        <a:pt x="474" y="663"/>
                        <a:pt x="474" y="663"/>
                      </a:cubicBezTo>
                      <a:cubicBezTo>
                        <a:pt x="491" y="638"/>
                        <a:pt x="491" y="638"/>
                        <a:pt x="491" y="638"/>
                      </a:cubicBezTo>
                      <a:cubicBezTo>
                        <a:pt x="493" y="620"/>
                        <a:pt x="493" y="620"/>
                        <a:pt x="493" y="620"/>
                      </a:cubicBezTo>
                      <a:cubicBezTo>
                        <a:pt x="474" y="576"/>
                        <a:pt x="474" y="576"/>
                        <a:pt x="474" y="576"/>
                      </a:cubicBezTo>
                      <a:cubicBezTo>
                        <a:pt x="516" y="595"/>
                        <a:pt x="516" y="595"/>
                        <a:pt x="516" y="595"/>
                      </a:cubicBezTo>
                      <a:cubicBezTo>
                        <a:pt x="516" y="577"/>
                        <a:pt x="516" y="577"/>
                        <a:pt x="516" y="577"/>
                      </a:cubicBezTo>
                      <a:cubicBezTo>
                        <a:pt x="516" y="577"/>
                        <a:pt x="516" y="577"/>
                        <a:pt x="516" y="577"/>
                      </a:cubicBezTo>
                      <a:cubicBezTo>
                        <a:pt x="516" y="576"/>
                        <a:pt x="516" y="576"/>
                        <a:pt x="516" y="576"/>
                      </a:cubicBezTo>
                      <a:cubicBezTo>
                        <a:pt x="532" y="562"/>
                        <a:pt x="532" y="562"/>
                        <a:pt x="532" y="562"/>
                      </a:cubicBezTo>
                      <a:cubicBezTo>
                        <a:pt x="563" y="554"/>
                        <a:pt x="563" y="554"/>
                        <a:pt x="563" y="554"/>
                      </a:cubicBezTo>
                      <a:cubicBezTo>
                        <a:pt x="565" y="554"/>
                        <a:pt x="565" y="554"/>
                        <a:pt x="565" y="554"/>
                      </a:cubicBezTo>
                      <a:cubicBezTo>
                        <a:pt x="583" y="593"/>
                        <a:pt x="583" y="593"/>
                        <a:pt x="583" y="593"/>
                      </a:cubicBezTo>
                      <a:cubicBezTo>
                        <a:pt x="583" y="595"/>
                        <a:pt x="583" y="595"/>
                        <a:pt x="583" y="595"/>
                      </a:cubicBezTo>
                      <a:cubicBezTo>
                        <a:pt x="581" y="610"/>
                        <a:pt x="581" y="610"/>
                        <a:pt x="581" y="610"/>
                      </a:cubicBezTo>
                      <a:cubicBezTo>
                        <a:pt x="583" y="624"/>
                        <a:pt x="583" y="624"/>
                        <a:pt x="583" y="624"/>
                      </a:cubicBezTo>
                      <a:cubicBezTo>
                        <a:pt x="585" y="630"/>
                        <a:pt x="589" y="633"/>
                        <a:pt x="592" y="633"/>
                      </a:cubicBezTo>
                      <a:cubicBezTo>
                        <a:pt x="596" y="633"/>
                        <a:pt x="601" y="630"/>
                        <a:pt x="605" y="625"/>
                      </a:cubicBezTo>
                      <a:cubicBezTo>
                        <a:pt x="606" y="622"/>
                        <a:pt x="606" y="622"/>
                        <a:pt x="606" y="622"/>
                      </a:cubicBezTo>
                      <a:cubicBezTo>
                        <a:pt x="606" y="622"/>
                        <a:pt x="606" y="622"/>
                        <a:pt x="606" y="622"/>
                      </a:cubicBezTo>
                      <a:cubicBezTo>
                        <a:pt x="607" y="622"/>
                        <a:pt x="607" y="622"/>
                        <a:pt x="607" y="622"/>
                      </a:cubicBezTo>
                      <a:cubicBezTo>
                        <a:pt x="632" y="614"/>
                        <a:pt x="632" y="614"/>
                        <a:pt x="632" y="614"/>
                      </a:cubicBezTo>
                      <a:cubicBezTo>
                        <a:pt x="632" y="614"/>
                        <a:pt x="632" y="614"/>
                        <a:pt x="632" y="614"/>
                      </a:cubicBezTo>
                      <a:cubicBezTo>
                        <a:pt x="633" y="614"/>
                        <a:pt x="633" y="614"/>
                        <a:pt x="633" y="614"/>
                      </a:cubicBezTo>
                      <a:cubicBezTo>
                        <a:pt x="647" y="614"/>
                        <a:pt x="653" y="617"/>
                        <a:pt x="657" y="624"/>
                      </a:cubicBezTo>
                      <a:cubicBezTo>
                        <a:pt x="659" y="652"/>
                        <a:pt x="659" y="652"/>
                        <a:pt x="659" y="652"/>
                      </a:cubicBezTo>
                      <a:cubicBezTo>
                        <a:pt x="659" y="653"/>
                        <a:pt x="659" y="653"/>
                        <a:pt x="659" y="653"/>
                      </a:cubicBezTo>
                      <a:cubicBezTo>
                        <a:pt x="664" y="654"/>
                        <a:pt x="664" y="654"/>
                        <a:pt x="664" y="654"/>
                      </a:cubicBezTo>
                      <a:cubicBezTo>
                        <a:pt x="675" y="657"/>
                        <a:pt x="675" y="657"/>
                        <a:pt x="675" y="657"/>
                      </a:cubicBezTo>
                      <a:cubicBezTo>
                        <a:pt x="690" y="656"/>
                        <a:pt x="690" y="656"/>
                        <a:pt x="690" y="656"/>
                      </a:cubicBezTo>
                      <a:cubicBezTo>
                        <a:pt x="717" y="649"/>
                        <a:pt x="717" y="649"/>
                        <a:pt x="717" y="649"/>
                      </a:cubicBezTo>
                      <a:cubicBezTo>
                        <a:pt x="733" y="635"/>
                        <a:pt x="733" y="635"/>
                        <a:pt x="733" y="635"/>
                      </a:cubicBezTo>
                      <a:cubicBezTo>
                        <a:pt x="734" y="624"/>
                        <a:pt x="734" y="624"/>
                        <a:pt x="734" y="624"/>
                      </a:cubicBezTo>
                      <a:cubicBezTo>
                        <a:pt x="726" y="615"/>
                        <a:pt x="726" y="615"/>
                        <a:pt x="726" y="615"/>
                      </a:cubicBezTo>
                      <a:cubicBezTo>
                        <a:pt x="699" y="606"/>
                        <a:pt x="699" y="606"/>
                        <a:pt x="699" y="606"/>
                      </a:cubicBezTo>
                      <a:cubicBezTo>
                        <a:pt x="699" y="606"/>
                        <a:pt x="699" y="606"/>
                        <a:pt x="699" y="606"/>
                      </a:cubicBezTo>
                      <a:cubicBezTo>
                        <a:pt x="697" y="605"/>
                        <a:pt x="697" y="605"/>
                        <a:pt x="697" y="605"/>
                      </a:cubicBezTo>
                      <a:cubicBezTo>
                        <a:pt x="697" y="605"/>
                        <a:pt x="697" y="605"/>
                        <a:pt x="697" y="605"/>
                      </a:cubicBezTo>
                      <a:cubicBezTo>
                        <a:pt x="697" y="603"/>
                        <a:pt x="697" y="603"/>
                        <a:pt x="697" y="603"/>
                      </a:cubicBezTo>
                      <a:cubicBezTo>
                        <a:pt x="665" y="572"/>
                        <a:pt x="665" y="572"/>
                        <a:pt x="665" y="572"/>
                      </a:cubicBezTo>
                      <a:cubicBezTo>
                        <a:pt x="668" y="570"/>
                        <a:pt x="668" y="570"/>
                        <a:pt x="668" y="570"/>
                      </a:cubicBezTo>
                      <a:cubicBezTo>
                        <a:pt x="684" y="556"/>
                        <a:pt x="684" y="556"/>
                        <a:pt x="684" y="556"/>
                      </a:cubicBezTo>
                      <a:cubicBezTo>
                        <a:pt x="685" y="555"/>
                        <a:pt x="685" y="555"/>
                        <a:pt x="685" y="555"/>
                      </a:cubicBezTo>
                      <a:cubicBezTo>
                        <a:pt x="685" y="555"/>
                        <a:pt x="685" y="555"/>
                        <a:pt x="685" y="555"/>
                      </a:cubicBezTo>
                      <a:cubicBezTo>
                        <a:pt x="701" y="549"/>
                        <a:pt x="701" y="549"/>
                        <a:pt x="701" y="549"/>
                      </a:cubicBezTo>
                      <a:cubicBezTo>
                        <a:pt x="701" y="549"/>
                        <a:pt x="701" y="549"/>
                        <a:pt x="701" y="549"/>
                      </a:cubicBezTo>
                      <a:cubicBezTo>
                        <a:pt x="704" y="549"/>
                        <a:pt x="704" y="549"/>
                        <a:pt x="704" y="549"/>
                      </a:cubicBezTo>
                      <a:cubicBezTo>
                        <a:pt x="725" y="553"/>
                        <a:pt x="725" y="553"/>
                        <a:pt x="725" y="553"/>
                      </a:cubicBezTo>
                      <a:cubicBezTo>
                        <a:pt x="726" y="553"/>
                        <a:pt x="726" y="553"/>
                        <a:pt x="726" y="553"/>
                      </a:cubicBezTo>
                      <a:cubicBezTo>
                        <a:pt x="727" y="554"/>
                        <a:pt x="727" y="554"/>
                        <a:pt x="727" y="554"/>
                      </a:cubicBezTo>
                      <a:cubicBezTo>
                        <a:pt x="727" y="545"/>
                        <a:pt x="727" y="545"/>
                        <a:pt x="727" y="545"/>
                      </a:cubicBezTo>
                      <a:cubicBezTo>
                        <a:pt x="718" y="530"/>
                        <a:pt x="718" y="530"/>
                        <a:pt x="718" y="530"/>
                      </a:cubicBezTo>
                      <a:cubicBezTo>
                        <a:pt x="703" y="522"/>
                        <a:pt x="703" y="522"/>
                        <a:pt x="703" y="522"/>
                      </a:cubicBezTo>
                      <a:cubicBezTo>
                        <a:pt x="683" y="493"/>
                        <a:pt x="683" y="493"/>
                        <a:pt x="683" y="493"/>
                      </a:cubicBezTo>
                      <a:cubicBezTo>
                        <a:pt x="683" y="493"/>
                        <a:pt x="683" y="493"/>
                        <a:pt x="683" y="493"/>
                      </a:cubicBezTo>
                      <a:cubicBezTo>
                        <a:pt x="682" y="492"/>
                        <a:pt x="682" y="492"/>
                        <a:pt x="682" y="492"/>
                      </a:cubicBezTo>
                      <a:cubicBezTo>
                        <a:pt x="682" y="491"/>
                        <a:pt x="682" y="491"/>
                        <a:pt x="682" y="491"/>
                      </a:cubicBezTo>
                      <a:cubicBezTo>
                        <a:pt x="672" y="456"/>
                        <a:pt x="672" y="456"/>
                        <a:pt x="672" y="456"/>
                      </a:cubicBezTo>
                      <a:cubicBezTo>
                        <a:pt x="672" y="429"/>
                        <a:pt x="672" y="429"/>
                        <a:pt x="672" y="429"/>
                      </a:cubicBezTo>
                      <a:cubicBezTo>
                        <a:pt x="689" y="414"/>
                        <a:pt x="689" y="414"/>
                        <a:pt x="689" y="414"/>
                      </a:cubicBezTo>
                      <a:cubicBezTo>
                        <a:pt x="715" y="414"/>
                        <a:pt x="715" y="414"/>
                        <a:pt x="715" y="414"/>
                      </a:cubicBezTo>
                      <a:cubicBezTo>
                        <a:pt x="774" y="419"/>
                        <a:pt x="774" y="419"/>
                        <a:pt x="774" y="419"/>
                      </a:cubicBezTo>
                      <a:cubicBezTo>
                        <a:pt x="801" y="380"/>
                        <a:pt x="801" y="380"/>
                        <a:pt x="801" y="380"/>
                      </a:cubicBezTo>
                      <a:cubicBezTo>
                        <a:pt x="801" y="378"/>
                        <a:pt x="801" y="378"/>
                        <a:pt x="801" y="378"/>
                      </a:cubicBezTo>
                      <a:cubicBezTo>
                        <a:pt x="803" y="378"/>
                        <a:pt x="803" y="378"/>
                        <a:pt x="803" y="378"/>
                      </a:cubicBezTo>
                      <a:cubicBezTo>
                        <a:pt x="825" y="366"/>
                        <a:pt x="825" y="366"/>
                        <a:pt x="825" y="366"/>
                      </a:cubicBezTo>
                      <a:cubicBezTo>
                        <a:pt x="837" y="343"/>
                        <a:pt x="837" y="343"/>
                        <a:pt x="837" y="343"/>
                      </a:cubicBezTo>
                      <a:cubicBezTo>
                        <a:pt x="838" y="342"/>
                        <a:pt x="838" y="342"/>
                        <a:pt x="838" y="342"/>
                      </a:cubicBezTo>
                      <a:cubicBezTo>
                        <a:pt x="865" y="320"/>
                        <a:pt x="865" y="320"/>
                        <a:pt x="865" y="320"/>
                      </a:cubicBezTo>
                      <a:cubicBezTo>
                        <a:pt x="877" y="296"/>
                        <a:pt x="877" y="296"/>
                        <a:pt x="877" y="296"/>
                      </a:cubicBezTo>
                      <a:cubicBezTo>
                        <a:pt x="877" y="295"/>
                        <a:pt x="877" y="295"/>
                        <a:pt x="877" y="295"/>
                      </a:cubicBezTo>
                      <a:cubicBezTo>
                        <a:pt x="878" y="295"/>
                        <a:pt x="878" y="295"/>
                        <a:pt x="878" y="295"/>
                      </a:cubicBezTo>
                      <a:cubicBezTo>
                        <a:pt x="878" y="294"/>
                        <a:pt x="878" y="294"/>
                        <a:pt x="878" y="294"/>
                      </a:cubicBezTo>
                      <a:cubicBezTo>
                        <a:pt x="878" y="294"/>
                        <a:pt x="878" y="294"/>
                        <a:pt x="878" y="294"/>
                      </a:cubicBezTo>
                      <a:cubicBezTo>
                        <a:pt x="889" y="284"/>
                        <a:pt x="889" y="284"/>
                        <a:pt x="889" y="284"/>
                      </a:cubicBezTo>
                      <a:cubicBezTo>
                        <a:pt x="901" y="263"/>
                        <a:pt x="901" y="263"/>
                        <a:pt x="901" y="263"/>
                      </a:cubicBezTo>
                      <a:cubicBezTo>
                        <a:pt x="906" y="230"/>
                        <a:pt x="906" y="230"/>
                        <a:pt x="906" y="230"/>
                      </a:cubicBezTo>
                      <a:cubicBezTo>
                        <a:pt x="906" y="227"/>
                        <a:pt x="906" y="227"/>
                        <a:pt x="906" y="227"/>
                      </a:cubicBezTo>
                      <a:cubicBezTo>
                        <a:pt x="907" y="226"/>
                        <a:pt x="907" y="226"/>
                        <a:pt x="907" y="226"/>
                      </a:cubicBezTo>
                      <a:cubicBezTo>
                        <a:pt x="924" y="214"/>
                        <a:pt x="924" y="214"/>
                        <a:pt x="924" y="214"/>
                      </a:cubicBezTo>
                      <a:cubicBezTo>
                        <a:pt x="928" y="210"/>
                        <a:pt x="928" y="210"/>
                        <a:pt x="928" y="210"/>
                      </a:cubicBezTo>
                      <a:cubicBezTo>
                        <a:pt x="903" y="206"/>
                        <a:pt x="903" y="206"/>
                        <a:pt x="903" y="206"/>
                      </a:cubicBezTo>
                      <a:cubicBezTo>
                        <a:pt x="860" y="208"/>
                        <a:pt x="860" y="208"/>
                        <a:pt x="860" y="208"/>
                      </a:cubicBezTo>
                      <a:cubicBezTo>
                        <a:pt x="859" y="207"/>
                        <a:pt x="859" y="207"/>
                        <a:pt x="859" y="207"/>
                      </a:cubicBezTo>
                      <a:cubicBezTo>
                        <a:pt x="843" y="194"/>
                        <a:pt x="843" y="194"/>
                        <a:pt x="843" y="194"/>
                      </a:cubicBezTo>
                      <a:cubicBezTo>
                        <a:pt x="841" y="194"/>
                        <a:pt x="841" y="194"/>
                        <a:pt x="841" y="194"/>
                      </a:cubicBezTo>
                      <a:cubicBezTo>
                        <a:pt x="841" y="193"/>
                        <a:pt x="841" y="193"/>
                        <a:pt x="841" y="193"/>
                      </a:cubicBezTo>
                      <a:cubicBezTo>
                        <a:pt x="841" y="193"/>
                        <a:pt x="841" y="193"/>
                        <a:pt x="841" y="193"/>
                      </a:cubicBezTo>
                      <a:cubicBezTo>
                        <a:pt x="833" y="180"/>
                        <a:pt x="833" y="180"/>
                        <a:pt x="833" y="180"/>
                      </a:cubicBezTo>
                      <a:cubicBezTo>
                        <a:pt x="831" y="181"/>
                        <a:pt x="831" y="181"/>
                        <a:pt x="831" y="181"/>
                      </a:cubicBezTo>
                      <a:cubicBezTo>
                        <a:pt x="830" y="183"/>
                        <a:pt x="830" y="183"/>
                        <a:pt x="830" y="183"/>
                      </a:cubicBezTo>
                      <a:cubicBezTo>
                        <a:pt x="828" y="187"/>
                        <a:pt x="822" y="188"/>
                        <a:pt x="816" y="188"/>
                      </a:cubicBezTo>
                      <a:cubicBezTo>
                        <a:pt x="810" y="191"/>
                        <a:pt x="810" y="191"/>
                        <a:pt x="810" y="191"/>
                      </a:cubicBezTo>
                      <a:cubicBezTo>
                        <a:pt x="808" y="192"/>
                        <a:pt x="806" y="193"/>
                        <a:pt x="803" y="192"/>
                      </a:cubicBezTo>
                      <a:cubicBezTo>
                        <a:pt x="801" y="192"/>
                        <a:pt x="800" y="189"/>
                        <a:pt x="798" y="183"/>
                      </a:cubicBezTo>
                      <a:cubicBezTo>
                        <a:pt x="797" y="178"/>
                        <a:pt x="795" y="173"/>
                        <a:pt x="789" y="168"/>
                      </a:cubicBezTo>
                      <a:cubicBezTo>
                        <a:pt x="787" y="167"/>
                        <a:pt x="787" y="167"/>
                        <a:pt x="787" y="167"/>
                      </a:cubicBezTo>
                      <a:cubicBezTo>
                        <a:pt x="787" y="165"/>
                        <a:pt x="787" y="165"/>
                        <a:pt x="787" y="165"/>
                      </a:cubicBezTo>
                      <a:cubicBezTo>
                        <a:pt x="786" y="165"/>
                        <a:pt x="786" y="165"/>
                        <a:pt x="786" y="165"/>
                      </a:cubicBezTo>
                      <a:cubicBezTo>
                        <a:pt x="781" y="152"/>
                        <a:pt x="781" y="152"/>
                        <a:pt x="781" y="152"/>
                      </a:cubicBezTo>
                      <a:cubicBezTo>
                        <a:pt x="777" y="152"/>
                        <a:pt x="777" y="152"/>
                        <a:pt x="777" y="152"/>
                      </a:cubicBezTo>
                      <a:cubicBezTo>
                        <a:pt x="761" y="162"/>
                        <a:pt x="761" y="162"/>
                        <a:pt x="761" y="162"/>
                      </a:cubicBezTo>
                      <a:cubicBezTo>
                        <a:pt x="760" y="163"/>
                        <a:pt x="760" y="163"/>
                        <a:pt x="760" y="163"/>
                      </a:cubicBezTo>
                      <a:cubicBezTo>
                        <a:pt x="759" y="163"/>
                        <a:pt x="759" y="163"/>
                        <a:pt x="759" y="163"/>
                      </a:cubicBezTo>
                      <a:cubicBezTo>
                        <a:pt x="722" y="171"/>
                        <a:pt x="722" y="171"/>
                        <a:pt x="722" y="171"/>
                      </a:cubicBezTo>
                      <a:cubicBezTo>
                        <a:pt x="720" y="171"/>
                        <a:pt x="720" y="171"/>
                        <a:pt x="720" y="171"/>
                      </a:cubicBezTo>
                      <a:cubicBezTo>
                        <a:pt x="718" y="170"/>
                        <a:pt x="718" y="170"/>
                        <a:pt x="718" y="170"/>
                      </a:cubicBezTo>
                      <a:cubicBezTo>
                        <a:pt x="694" y="153"/>
                        <a:pt x="694" y="153"/>
                        <a:pt x="694" y="153"/>
                      </a:cubicBezTo>
                      <a:cubicBezTo>
                        <a:pt x="694" y="153"/>
                        <a:pt x="694" y="153"/>
                        <a:pt x="694" y="153"/>
                      </a:cubicBezTo>
                      <a:cubicBezTo>
                        <a:pt x="693" y="152"/>
                        <a:pt x="693" y="152"/>
                        <a:pt x="693" y="152"/>
                      </a:cubicBezTo>
                      <a:cubicBezTo>
                        <a:pt x="693" y="151"/>
                        <a:pt x="693" y="151"/>
                        <a:pt x="693" y="151"/>
                      </a:cubicBezTo>
                      <a:cubicBezTo>
                        <a:pt x="691" y="151"/>
                        <a:pt x="691" y="151"/>
                        <a:pt x="691" y="151"/>
                      </a:cubicBezTo>
                      <a:cubicBezTo>
                        <a:pt x="685" y="138"/>
                        <a:pt x="685" y="138"/>
                        <a:pt x="685" y="138"/>
                      </a:cubicBezTo>
                      <a:cubicBezTo>
                        <a:pt x="667" y="157"/>
                        <a:pt x="667" y="157"/>
                        <a:pt x="667" y="157"/>
                      </a:cubicBezTo>
                      <a:cubicBezTo>
                        <a:pt x="655" y="172"/>
                        <a:pt x="645" y="176"/>
                        <a:pt x="639" y="172"/>
                      </a:cubicBezTo>
                      <a:cubicBezTo>
                        <a:pt x="614" y="159"/>
                        <a:pt x="614" y="159"/>
                        <a:pt x="614" y="159"/>
                      </a:cubicBezTo>
                      <a:cubicBezTo>
                        <a:pt x="598" y="157"/>
                        <a:pt x="598" y="157"/>
                        <a:pt x="598" y="157"/>
                      </a:cubicBezTo>
                      <a:cubicBezTo>
                        <a:pt x="595" y="158"/>
                        <a:pt x="595" y="158"/>
                        <a:pt x="595" y="158"/>
                      </a:cubicBezTo>
                      <a:cubicBezTo>
                        <a:pt x="580" y="146"/>
                        <a:pt x="580" y="146"/>
                        <a:pt x="580" y="146"/>
                      </a:cubicBezTo>
                      <a:cubicBezTo>
                        <a:pt x="579" y="145"/>
                        <a:pt x="579" y="145"/>
                        <a:pt x="579" y="145"/>
                      </a:cubicBezTo>
                      <a:cubicBezTo>
                        <a:pt x="575" y="144"/>
                        <a:pt x="575" y="144"/>
                        <a:pt x="575" y="144"/>
                      </a:cubicBezTo>
                      <a:cubicBezTo>
                        <a:pt x="583" y="116"/>
                        <a:pt x="583" y="116"/>
                        <a:pt x="583" y="116"/>
                      </a:cubicBezTo>
                      <a:cubicBezTo>
                        <a:pt x="583" y="106"/>
                        <a:pt x="583" y="106"/>
                        <a:pt x="583" y="106"/>
                      </a:cubicBezTo>
                      <a:cubicBezTo>
                        <a:pt x="573" y="102"/>
                        <a:pt x="573" y="102"/>
                        <a:pt x="573" y="102"/>
                      </a:cubicBezTo>
                      <a:cubicBezTo>
                        <a:pt x="572" y="102"/>
                        <a:pt x="572" y="102"/>
                        <a:pt x="572" y="102"/>
                      </a:cubicBezTo>
                      <a:cubicBezTo>
                        <a:pt x="550" y="78"/>
                        <a:pt x="550" y="78"/>
                        <a:pt x="550" y="78"/>
                      </a:cubicBezTo>
                      <a:cubicBezTo>
                        <a:pt x="551" y="60"/>
                        <a:pt x="551" y="60"/>
                        <a:pt x="551" y="60"/>
                      </a:cubicBezTo>
                      <a:cubicBezTo>
                        <a:pt x="496" y="55"/>
                        <a:pt x="496" y="55"/>
                        <a:pt x="496" y="55"/>
                      </a:cubicBezTo>
                      <a:cubicBezTo>
                        <a:pt x="475" y="43"/>
                        <a:pt x="475" y="43"/>
                        <a:pt x="475" y="43"/>
                      </a:cubicBezTo>
                      <a:cubicBezTo>
                        <a:pt x="470" y="40"/>
                        <a:pt x="466" y="34"/>
                        <a:pt x="462" y="23"/>
                      </a:cubicBezTo>
                      <a:cubicBezTo>
                        <a:pt x="459" y="16"/>
                        <a:pt x="459" y="16"/>
                        <a:pt x="459" y="16"/>
                      </a:cubicBezTo>
                      <a:cubicBezTo>
                        <a:pt x="455" y="0"/>
                        <a:pt x="455" y="0"/>
                        <a:pt x="455" y="0"/>
                      </a:cubicBezTo>
                      <a:cubicBezTo>
                        <a:pt x="448" y="1"/>
                        <a:pt x="448" y="1"/>
                        <a:pt x="448" y="1"/>
                      </a:cubicBezTo>
                      <a:cubicBezTo>
                        <a:pt x="431" y="15"/>
                        <a:pt x="431" y="15"/>
                        <a:pt x="431" y="15"/>
                      </a:cubicBezTo>
                      <a:cubicBezTo>
                        <a:pt x="411" y="39"/>
                        <a:pt x="411" y="39"/>
                        <a:pt x="411" y="39"/>
                      </a:cubicBezTo>
                      <a:cubicBezTo>
                        <a:pt x="415" y="57"/>
                        <a:pt x="415" y="57"/>
                        <a:pt x="415" y="57"/>
                      </a:cubicBezTo>
                      <a:cubicBezTo>
                        <a:pt x="421" y="80"/>
                        <a:pt x="421" y="80"/>
                        <a:pt x="421" y="80"/>
                      </a:cubicBezTo>
                      <a:cubicBezTo>
                        <a:pt x="421" y="81"/>
                        <a:pt x="421" y="81"/>
                        <a:pt x="421" y="81"/>
                      </a:cubicBezTo>
                      <a:cubicBezTo>
                        <a:pt x="422" y="81"/>
                        <a:pt x="422" y="81"/>
                        <a:pt x="422" y="81"/>
                      </a:cubicBezTo>
                      <a:cubicBezTo>
                        <a:pt x="421" y="82"/>
                        <a:pt x="421" y="82"/>
                        <a:pt x="421" y="82"/>
                      </a:cubicBezTo>
                      <a:cubicBezTo>
                        <a:pt x="421" y="83"/>
                        <a:pt x="421" y="83"/>
                        <a:pt x="421" y="83"/>
                      </a:cubicBezTo>
                      <a:cubicBezTo>
                        <a:pt x="419" y="89"/>
                        <a:pt x="413" y="93"/>
                        <a:pt x="403" y="93"/>
                      </a:cubicBezTo>
                      <a:cubicBezTo>
                        <a:pt x="382" y="93"/>
                        <a:pt x="382" y="93"/>
                        <a:pt x="382" y="93"/>
                      </a:cubicBezTo>
                      <a:cubicBezTo>
                        <a:pt x="370" y="86"/>
                        <a:pt x="370" y="86"/>
                        <a:pt x="370" y="86"/>
                      </a:cubicBezTo>
                      <a:cubicBezTo>
                        <a:pt x="354" y="93"/>
                        <a:pt x="354" y="93"/>
                        <a:pt x="354" y="93"/>
                      </a:cubicBezTo>
                      <a:cubicBezTo>
                        <a:pt x="351" y="94"/>
                        <a:pt x="351" y="94"/>
                        <a:pt x="351" y="94"/>
                      </a:cubicBezTo>
                      <a:cubicBezTo>
                        <a:pt x="348" y="93"/>
                        <a:pt x="348" y="93"/>
                        <a:pt x="348" y="93"/>
                      </a:cubicBezTo>
                      <a:cubicBezTo>
                        <a:pt x="346" y="107"/>
                        <a:pt x="346" y="107"/>
                        <a:pt x="346" y="107"/>
                      </a:cubicBezTo>
                      <a:cubicBezTo>
                        <a:pt x="345" y="110"/>
                        <a:pt x="345" y="110"/>
                        <a:pt x="345" y="110"/>
                      </a:cubicBezTo>
                      <a:cubicBezTo>
                        <a:pt x="345" y="113"/>
                        <a:pt x="345" y="113"/>
                        <a:pt x="345" y="113"/>
                      </a:cubicBezTo>
                      <a:cubicBezTo>
                        <a:pt x="342" y="113"/>
                        <a:pt x="342" y="113"/>
                        <a:pt x="342" y="113"/>
                      </a:cubicBezTo>
                      <a:cubicBezTo>
                        <a:pt x="316" y="104"/>
                        <a:pt x="316" y="104"/>
                        <a:pt x="316" y="104"/>
                      </a:cubicBezTo>
                      <a:cubicBezTo>
                        <a:pt x="316" y="113"/>
                        <a:pt x="317" y="119"/>
                        <a:pt x="321" y="126"/>
                      </a:cubicBezTo>
                      <a:cubicBezTo>
                        <a:pt x="324" y="134"/>
                        <a:pt x="325" y="139"/>
                        <a:pt x="322" y="145"/>
                      </a:cubicBezTo>
                      <a:cubicBezTo>
                        <a:pt x="319" y="154"/>
                        <a:pt x="319" y="154"/>
                        <a:pt x="319" y="154"/>
                      </a:cubicBezTo>
                      <a:cubicBezTo>
                        <a:pt x="316" y="157"/>
                        <a:pt x="306" y="158"/>
                        <a:pt x="293" y="157"/>
                      </a:cubicBezTo>
                      <a:cubicBezTo>
                        <a:pt x="275" y="157"/>
                        <a:pt x="275" y="157"/>
                        <a:pt x="275" y="157"/>
                      </a:cubicBezTo>
                      <a:cubicBezTo>
                        <a:pt x="274" y="187"/>
                        <a:pt x="274" y="187"/>
                        <a:pt x="274" y="187"/>
                      </a:cubicBezTo>
                      <a:cubicBezTo>
                        <a:pt x="250" y="178"/>
                        <a:pt x="250" y="178"/>
                        <a:pt x="250" y="178"/>
                      </a:cubicBezTo>
                      <a:cubicBezTo>
                        <a:pt x="249" y="178"/>
                        <a:pt x="249" y="178"/>
                        <a:pt x="249" y="178"/>
                      </a:cubicBezTo>
                      <a:cubicBezTo>
                        <a:pt x="248" y="177"/>
                        <a:pt x="248" y="177"/>
                        <a:pt x="248" y="177"/>
                      </a:cubicBezTo>
                      <a:cubicBezTo>
                        <a:pt x="237" y="155"/>
                        <a:pt x="237" y="155"/>
                        <a:pt x="237" y="155"/>
                      </a:cubicBezTo>
                      <a:cubicBezTo>
                        <a:pt x="211" y="146"/>
                        <a:pt x="211" y="146"/>
                        <a:pt x="211" y="146"/>
                      </a:cubicBezTo>
                      <a:cubicBezTo>
                        <a:pt x="205" y="133"/>
                        <a:pt x="205" y="133"/>
                        <a:pt x="205" y="133"/>
                      </a:cubicBezTo>
                      <a:cubicBezTo>
                        <a:pt x="195" y="140"/>
                        <a:pt x="195" y="140"/>
                        <a:pt x="195" y="140"/>
                      </a:cubicBezTo>
                      <a:cubicBezTo>
                        <a:pt x="194" y="140"/>
                        <a:pt x="194" y="140"/>
                        <a:pt x="194" y="140"/>
                      </a:cubicBezTo>
                      <a:cubicBezTo>
                        <a:pt x="179" y="143"/>
                        <a:pt x="179" y="143"/>
                        <a:pt x="179" y="143"/>
                      </a:cubicBezTo>
                      <a:cubicBezTo>
                        <a:pt x="174" y="143"/>
                        <a:pt x="174" y="143"/>
                        <a:pt x="174" y="143"/>
                      </a:cubicBezTo>
                      <a:cubicBezTo>
                        <a:pt x="166" y="124"/>
                        <a:pt x="166" y="124"/>
                        <a:pt x="166" y="124"/>
                      </a:cubicBezTo>
                      <a:cubicBezTo>
                        <a:pt x="157" y="113"/>
                        <a:pt x="157" y="113"/>
                        <a:pt x="157" y="113"/>
                      </a:cubicBezTo>
                      <a:cubicBezTo>
                        <a:pt x="156" y="112"/>
                        <a:pt x="156" y="112"/>
                        <a:pt x="156" y="112"/>
                      </a:cubicBezTo>
                      <a:cubicBezTo>
                        <a:pt x="148" y="101"/>
                        <a:pt x="144" y="92"/>
                        <a:pt x="142" y="86"/>
                      </a:cubicBezTo>
                      <a:cubicBezTo>
                        <a:pt x="142" y="85"/>
                        <a:pt x="139" y="83"/>
                        <a:pt x="134" y="82"/>
                      </a:cubicBez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23" y="78"/>
                        <a:pt x="117" y="72"/>
                        <a:pt x="114" y="62"/>
                      </a:cubicBezTo>
                      <a:cubicBezTo>
                        <a:pt x="110" y="44"/>
                        <a:pt x="110" y="44"/>
                        <a:pt x="110" y="44"/>
                      </a:cubicBezTo>
                      <a:cubicBezTo>
                        <a:pt x="110" y="29"/>
                        <a:pt x="110" y="29"/>
                        <a:pt x="110" y="29"/>
                      </a:cubicBezTo>
                      <a:cubicBezTo>
                        <a:pt x="103" y="16"/>
                        <a:pt x="103" y="16"/>
                        <a:pt x="103" y="16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89" y="20"/>
                        <a:pt x="89" y="20"/>
                        <a:pt x="89" y="20"/>
                      </a:cubicBezTo>
                      <a:cubicBezTo>
                        <a:pt x="88" y="20"/>
                        <a:pt x="88" y="20"/>
                        <a:pt x="88" y="20"/>
                      </a:cubicBezTo>
                      <a:lnTo>
                        <a:pt x="87" y="20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8" name="Freeform 11"/>
                <p:cNvSpPr>
                  <a:spLocks/>
                </p:cNvSpPr>
                <p:nvPr/>
              </p:nvSpPr>
              <p:spPr bwMode="auto">
                <a:xfrm>
                  <a:off x="870871" y="3672287"/>
                  <a:ext cx="2094199" cy="1239935"/>
                </a:xfrm>
                <a:custGeom>
                  <a:avLst/>
                  <a:gdLst>
                    <a:gd name="T0" fmla="*/ 2147483647 w 1661"/>
                    <a:gd name="T1" fmla="*/ 2147483647 h 1007"/>
                    <a:gd name="T2" fmla="*/ 2147483647 w 1661"/>
                    <a:gd name="T3" fmla="*/ 2147483647 h 1007"/>
                    <a:gd name="T4" fmla="*/ 2147483647 w 1661"/>
                    <a:gd name="T5" fmla="*/ 2147483647 h 1007"/>
                    <a:gd name="T6" fmla="*/ 2147483647 w 1661"/>
                    <a:gd name="T7" fmla="*/ 2147483647 h 1007"/>
                    <a:gd name="T8" fmla="*/ 2147483647 w 1661"/>
                    <a:gd name="T9" fmla="*/ 2147483647 h 1007"/>
                    <a:gd name="T10" fmla="*/ 2147483647 w 1661"/>
                    <a:gd name="T11" fmla="*/ 2147483647 h 1007"/>
                    <a:gd name="T12" fmla="*/ 2147483647 w 1661"/>
                    <a:gd name="T13" fmla="*/ 2147483647 h 1007"/>
                    <a:gd name="T14" fmla="*/ 2147483647 w 1661"/>
                    <a:gd name="T15" fmla="*/ 2147483647 h 1007"/>
                    <a:gd name="T16" fmla="*/ 2147483647 w 1661"/>
                    <a:gd name="T17" fmla="*/ 2147483647 h 1007"/>
                    <a:gd name="T18" fmla="*/ 2147483647 w 1661"/>
                    <a:gd name="T19" fmla="*/ 2147483647 h 1007"/>
                    <a:gd name="T20" fmla="*/ 2147483647 w 1661"/>
                    <a:gd name="T21" fmla="*/ 2147483647 h 1007"/>
                    <a:gd name="T22" fmla="*/ 2147483647 w 1661"/>
                    <a:gd name="T23" fmla="*/ 2147483647 h 1007"/>
                    <a:gd name="T24" fmla="*/ 2147483647 w 1661"/>
                    <a:gd name="T25" fmla="*/ 2147483647 h 1007"/>
                    <a:gd name="T26" fmla="*/ 2147483647 w 1661"/>
                    <a:gd name="T27" fmla="*/ 2147483647 h 1007"/>
                    <a:gd name="T28" fmla="*/ 2147483647 w 1661"/>
                    <a:gd name="T29" fmla="*/ 2147483647 h 1007"/>
                    <a:gd name="T30" fmla="*/ 2147483647 w 1661"/>
                    <a:gd name="T31" fmla="*/ 2147483647 h 1007"/>
                    <a:gd name="T32" fmla="*/ 2147483647 w 1661"/>
                    <a:gd name="T33" fmla="*/ 2147483647 h 1007"/>
                    <a:gd name="T34" fmla="*/ 2147483647 w 1661"/>
                    <a:gd name="T35" fmla="*/ 2147483647 h 1007"/>
                    <a:gd name="T36" fmla="*/ 2147483647 w 1661"/>
                    <a:gd name="T37" fmla="*/ 2147483647 h 1007"/>
                    <a:gd name="T38" fmla="*/ 2147483647 w 1661"/>
                    <a:gd name="T39" fmla="*/ 2147483647 h 1007"/>
                    <a:gd name="T40" fmla="*/ 2147483647 w 1661"/>
                    <a:gd name="T41" fmla="*/ 2147483647 h 1007"/>
                    <a:gd name="T42" fmla="*/ 2147483647 w 1661"/>
                    <a:gd name="T43" fmla="*/ 2147483647 h 1007"/>
                    <a:gd name="T44" fmla="*/ 2147483647 w 1661"/>
                    <a:gd name="T45" fmla="*/ 2147483647 h 1007"/>
                    <a:gd name="T46" fmla="*/ 2147483647 w 1661"/>
                    <a:gd name="T47" fmla="*/ 2147483647 h 1007"/>
                    <a:gd name="T48" fmla="*/ 2147483647 w 1661"/>
                    <a:gd name="T49" fmla="*/ 2147483647 h 1007"/>
                    <a:gd name="T50" fmla="*/ 2147483647 w 1661"/>
                    <a:gd name="T51" fmla="*/ 2147483647 h 1007"/>
                    <a:gd name="T52" fmla="*/ 2147483647 w 1661"/>
                    <a:gd name="T53" fmla="*/ 2147483647 h 1007"/>
                    <a:gd name="T54" fmla="*/ 2147483647 w 1661"/>
                    <a:gd name="T55" fmla="*/ 2147483647 h 1007"/>
                    <a:gd name="T56" fmla="*/ 2147483647 w 1661"/>
                    <a:gd name="T57" fmla="*/ 2147483647 h 1007"/>
                    <a:gd name="T58" fmla="*/ 2147483647 w 1661"/>
                    <a:gd name="T59" fmla="*/ 2147483647 h 1007"/>
                    <a:gd name="T60" fmla="*/ 2147483647 w 1661"/>
                    <a:gd name="T61" fmla="*/ 2147483647 h 1007"/>
                    <a:gd name="T62" fmla="*/ 2147483647 w 1661"/>
                    <a:gd name="T63" fmla="*/ 2147483647 h 1007"/>
                    <a:gd name="T64" fmla="*/ 2147483647 w 1661"/>
                    <a:gd name="T65" fmla="*/ 2147483647 h 1007"/>
                    <a:gd name="T66" fmla="*/ 2147483647 w 1661"/>
                    <a:gd name="T67" fmla="*/ 2147483647 h 1007"/>
                    <a:gd name="T68" fmla="*/ 2147483647 w 1661"/>
                    <a:gd name="T69" fmla="*/ 2147483647 h 1007"/>
                    <a:gd name="T70" fmla="*/ 2147483647 w 1661"/>
                    <a:gd name="T71" fmla="*/ 2147483647 h 1007"/>
                    <a:gd name="T72" fmla="*/ 2147483647 w 1661"/>
                    <a:gd name="T73" fmla="*/ 2147483647 h 1007"/>
                    <a:gd name="T74" fmla="*/ 2147483647 w 1661"/>
                    <a:gd name="T75" fmla="*/ 2147483647 h 1007"/>
                    <a:gd name="T76" fmla="*/ 2147483647 w 1661"/>
                    <a:gd name="T77" fmla="*/ 2147483647 h 1007"/>
                    <a:gd name="T78" fmla="*/ 2147483647 w 1661"/>
                    <a:gd name="T79" fmla="*/ 2147483647 h 1007"/>
                    <a:gd name="T80" fmla="*/ 2147483647 w 1661"/>
                    <a:gd name="T81" fmla="*/ 2147483647 h 1007"/>
                    <a:gd name="T82" fmla="*/ 2147483647 w 1661"/>
                    <a:gd name="T83" fmla="*/ 2147483647 h 1007"/>
                    <a:gd name="T84" fmla="*/ 2147483647 w 1661"/>
                    <a:gd name="T85" fmla="*/ 2147483647 h 1007"/>
                    <a:gd name="T86" fmla="*/ 2147483647 w 1661"/>
                    <a:gd name="T87" fmla="*/ 2147483647 h 1007"/>
                    <a:gd name="T88" fmla="*/ 2147483647 w 1661"/>
                    <a:gd name="T89" fmla="*/ 2147483647 h 1007"/>
                    <a:gd name="T90" fmla="*/ 2147483647 w 1661"/>
                    <a:gd name="T91" fmla="*/ 2147483647 h 1007"/>
                    <a:gd name="T92" fmla="*/ 2147483647 w 1661"/>
                    <a:gd name="T93" fmla="*/ 2147483647 h 1007"/>
                    <a:gd name="T94" fmla="*/ 2147483647 w 1661"/>
                    <a:gd name="T95" fmla="*/ 2147483647 h 1007"/>
                    <a:gd name="T96" fmla="*/ 2147483647 w 1661"/>
                    <a:gd name="T97" fmla="*/ 0 h 1007"/>
                    <a:gd name="T98" fmla="*/ 2147483647 w 1661"/>
                    <a:gd name="T99" fmla="*/ 2147483647 h 1007"/>
                    <a:gd name="T100" fmla="*/ 2147483647 w 1661"/>
                    <a:gd name="T101" fmla="*/ 2147483647 h 100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661"/>
                    <a:gd name="T154" fmla="*/ 0 h 1007"/>
                    <a:gd name="T155" fmla="*/ 1661 w 1661"/>
                    <a:gd name="T156" fmla="*/ 1007 h 1007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661" h="1007">
                      <a:moveTo>
                        <a:pt x="205" y="3"/>
                      </a:moveTo>
                      <a:cubicBezTo>
                        <a:pt x="205" y="4"/>
                        <a:pt x="205" y="4"/>
                        <a:pt x="205" y="4"/>
                      </a:cubicBezTo>
                      <a:cubicBezTo>
                        <a:pt x="201" y="13"/>
                        <a:pt x="193" y="20"/>
                        <a:pt x="185" y="27"/>
                      </a:cubicBezTo>
                      <a:cubicBezTo>
                        <a:pt x="179" y="30"/>
                        <a:pt x="177" y="35"/>
                        <a:pt x="177" y="42"/>
                      </a:cubicBezTo>
                      <a:cubicBezTo>
                        <a:pt x="177" y="45"/>
                        <a:pt x="177" y="45"/>
                        <a:pt x="177" y="45"/>
                      </a:cubicBezTo>
                      <a:cubicBezTo>
                        <a:pt x="177" y="50"/>
                        <a:pt x="173" y="59"/>
                        <a:pt x="165" y="71"/>
                      </a:cubicBezTo>
                      <a:cubicBezTo>
                        <a:pt x="164" y="77"/>
                        <a:pt x="164" y="77"/>
                        <a:pt x="164" y="77"/>
                      </a:cubicBezTo>
                      <a:cubicBezTo>
                        <a:pt x="162" y="80"/>
                        <a:pt x="158" y="82"/>
                        <a:pt x="150" y="82"/>
                      </a:cubicBezTo>
                      <a:cubicBezTo>
                        <a:pt x="90" y="74"/>
                        <a:pt x="90" y="74"/>
                        <a:pt x="90" y="74"/>
                      </a:cubicBezTo>
                      <a:cubicBezTo>
                        <a:pt x="90" y="76"/>
                        <a:pt x="90" y="76"/>
                        <a:pt x="90" y="76"/>
                      </a:cubicBezTo>
                      <a:cubicBezTo>
                        <a:pt x="86" y="89"/>
                        <a:pt x="86" y="89"/>
                        <a:pt x="86" y="89"/>
                      </a:cubicBezTo>
                      <a:cubicBezTo>
                        <a:pt x="86" y="90"/>
                        <a:pt x="86" y="90"/>
                        <a:pt x="86" y="90"/>
                      </a:cubicBezTo>
                      <a:cubicBezTo>
                        <a:pt x="85" y="91"/>
                        <a:pt x="85" y="91"/>
                        <a:pt x="85" y="91"/>
                      </a:cubicBezTo>
                      <a:cubicBezTo>
                        <a:pt x="85" y="91"/>
                        <a:pt x="85" y="91"/>
                        <a:pt x="85" y="91"/>
                      </a:cubicBezTo>
                      <a:cubicBezTo>
                        <a:pt x="69" y="114"/>
                        <a:pt x="58" y="129"/>
                        <a:pt x="57" y="140"/>
                      </a:cubicBezTo>
                      <a:cubicBezTo>
                        <a:pt x="56" y="145"/>
                        <a:pt x="63" y="164"/>
                        <a:pt x="76" y="197"/>
                      </a:cubicBezTo>
                      <a:cubicBezTo>
                        <a:pt x="86" y="219"/>
                        <a:pt x="86" y="219"/>
                        <a:pt x="86" y="219"/>
                      </a:cubicBezTo>
                      <a:cubicBezTo>
                        <a:pt x="90" y="230"/>
                        <a:pt x="87" y="242"/>
                        <a:pt x="77" y="256"/>
                      </a:cubicBezTo>
                      <a:cubicBezTo>
                        <a:pt x="58" y="275"/>
                        <a:pt x="58" y="275"/>
                        <a:pt x="58" y="275"/>
                      </a:cubicBezTo>
                      <a:cubicBezTo>
                        <a:pt x="27" y="275"/>
                        <a:pt x="27" y="275"/>
                        <a:pt x="27" y="275"/>
                      </a:cubicBezTo>
                      <a:cubicBezTo>
                        <a:pt x="20" y="240"/>
                        <a:pt x="20" y="240"/>
                        <a:pt x="20" y="240"/>
                      </a:cubicBezTo>
                      <a:cubicBezTo>
                        <a:pt x="12" y="283"/>
                        <a:pt x="12" y="283"/>
                        <a:pt x="12" y="283"/>
                      </a:cubicBezTo>
                      <a:cubicBezTo>
                        <a:pt x="26" y="305"/>
                        <a:pt x="26" y="305"/>
                        <a:pt x="26" y="305"/>
                      </a:cubicBezTo>
                      <a:cubicBezTo>
                        <a:pt x="27" y="308"/>
                        <a:pt x="27" y="310"/>
                        <a:pt x="26" y="311"/>
                      </a:cubicBezTo>
                      <a:cubicBezTo>
                        <a:pt x="23" y="313"/>
                        <a:pt x="23" y="313"/>
                        <a:pt x="23" y="313"/>
                      </a:cubicBezTo>
                      <a:cubicBezTo>
                        <a:pt x="19" y="316"/>
                        <a:pt x="13" y="327"/>
                        <a:pt x="7" y="345"/>
                      </a:cubicBezTo>
                      <a:cubicBezTo>
                        <a:pt x="0" y="360"/>
                        <a:pt x="3" y="376"/>
                        <a:pt x="16" y="393"/>
                      </a:cubicBezTo>
                      <a:cubicBezTo>
                        <a:pt x="41" y="393"/>
                        <a:pt x="41" y="393"/>
                        <a:pt x="41" y="393"/>
                      </a:cubicBezTo>
                      <a:cubicBezTo>
                        <a:pt x="50" y="395"/>
                        <a:pt x="63" y="409"/>
                        <a:pt x="80" y="433"/>
                      </a:cubicBezTo>
                      <a:cubicBezTo>
                        <a:pt x="82" y="435"/>
                        <a:pt x="82" y="435"/>
                        <a:pt x="82" y="435"/>
                      </a:cubicBezTo>
                      <a:cubicBezTo>
                        <a:pt x="82" y="435"/>
                        <a:pt x="82" y="435"/>
                        <a:pt x="82" y="435"/>
                      </a:cubicBezTo>
                      <a:cubicBezTo>
                        <a:pt x="82" y="443"/>
                        <a:pt x="85" y="448"/>
                        <a:pt x="90" y="452"/>
                      </a:cubicBezTo>
                      <a:cubicBezTo>
                        <a:pt x="146" y="504"/>
                        <a:pt x="146" y="504"/>
                        <a:pt x="146" y="504"/>
                      </a:cubicBezTo>
                      <a:cubicBezTo>
                        <a:pt x="146" y="505"/>
                        <a:pt x="146" y="505"/>
                        <a:pt x="146" y="505"/>
                      </a:cubicBezTo>
                      <a:cubicBezTo>
                        <a:pt x="171" y="537"/>
                        <a:pt x="171" y="537"/>
                        <a:pt x="171" y="537"/>
                      </a:cubicBezTo>
                      <a:cubicBezTo>
                        <a:pt x="186" y="537"/>
                        <a:pt x="186" y="537"/>
                        <a:pt x="186" y="537"/>
                      </a:cubicBezTo>
                      <a:cubicBezTo>
                        <a:pt x="202" y="508"/>
                        <a:pt x="202" y="508"/>
                        <a:pt x="202" y="508"/>
                      </a:cubicBezTo>
                      <a:cubicBezTo>
                        <a:pt x="204" y="506"/>
                        <a:pt x="204" y="506"/>
                        <a:pt x="204" y="506"/>
                      </a:cubicBezTo>
                      <a:cubicBezTo>
                        <a:pt x="205" y="505"/>
                        <a:pt x="205" y="505"/>
                        <a:pt x="205" y="505"/>
                      </a:cubicBezTo>
                      <a:cubicBezTo>
                        <a:pt x="244" y="515"/>
                        <a:pt x="244" y="515"/>
                        <a:pt x="244" y="515"/>
                      </a:cubicBezTo>
                      <a:cubicBezTo>
                        <a:pt x="244" y="516"/>
                        <a:pt x="244" y="516"/>
                        <a:pt x="244" y="516"/>
                      </a:cubicBezTo>
                      <a:cubicBezTo>
                        <a:pt x="244" y="518"/>
                        <a:pt x="244" y="518"/>
                        <a:pt x="244" y="518"/>
                      </a:cubicBezTo>
                      <a:cubicBezTo>
                        <a:pt x="249" y="544"/>
                        <a:pt x="249" y="544"/>
                        <a:pt x="249" y="544"/>
                      </a:cubicBezTo>
                      <a:cubicBezTo>
                        <a:pt x="296" y="598"/>
                        <a:pt x="296" y="598"/>
                        <a:pt x="296" y="598"/>
                      </a:cubicBezTo>
                      <a:cubicBezTo>
                        <a:pt x="312" y="604"/>
                        <a:pt x="312" y="604"/>
                        <a:pt x="312" y="604"/>
                      </a:cubicBezTo>
                      <a:cubicBezTo>
                        <a:pt x="313" y="605"/>
                        <a:pt x="313" y="605"/>
                        <a:pt x="313" y="605"/>
                      </a:cubicBezTo>
                      <a:cubicBezTo>
                        <a:pt x="320" y="610"/>
                        <a:pt x="320" y="610"/>
                        <a:pt x="320" y="610"/>
                      </a:cubicBezTo>
                      <a:cubicBezTo>
                        <a:pt x="321" y="611"/>
                        <a:pt x="321" y="611"/>
                        <a:pt x="321" y="611"/>
                      </a:cubicBezTo>
                      <a:cubicBezTo>
                        <a:pt x="356" y="662"/>
                        <a:pt x="356" y="662"/>
                        <a:pt x="356" y="662"/>
                      </a:cubicBezTo>
                      <a:cubicBezTo>
                        <a:pt x="384" y="658"/>
                        <a:pt x="384" y="658"/>
                        <a:pt x="384" y="658"/>
                      </a:cubicBezTo>
                      <a:cubicBezTo>
                        <a:pt x="387" y="658"/>
                        <a:pt x="387" y="658"/>
                        <a:pt x="387" y="658"/>
                      </a:cubicBezTo>
                      <a:cubicBezTo>
                        <a:pt x="388" y="658"/>
                        <a:pt x="388" y="658"/>
                        <a:pt x="388" y="658"/>
                      </a:cubicBezTo>
                      <a:cubicBezTo>
                        <a:pt x="390" y="660"/>
                        <a:pt x="390" y="660"/>
                        <a:pt x="390" y="660"/>
                      </a:cubicBezTo>
                      <a:cubicBezTo>
                        <a:pt x="391" y="662"/>
                        <a:pt x="391" y="662"/>
                        <a:pt x="391" y="662"/>
                      </a:cubicBezTo>
                      <a:cubicBezTo>
                        <a:pt x="415" y="713"/>
                        <a:pt x="415" y="713"/>
                        <a:pt x="415" y="713"/>
                      </a:cubicBezTo>
                      <a:cubicBezTo>
                        <a:pt x="445" y="731"/>
                        <a:pt x="445" y="731"/>
                        <a:pt x="445" y="731"/>
                      </a:cubicBezTo>
                      <a:cubicBezTo>
                        <a:pt x="469" y="737"/>
                        <a:pt x="469" y="737"/>
                        <a:pt x="469" y="737"/>
                      </a:cubicBezTo>
                      <a:cubicBezTo>
                        <a:pt x="480" y="770"/>
                        <a:pt x="480" y="770"/>
                        <a:pt x="480" y="770"/>
                      </a:cubicBezTo>
                      <a:cubicBezTo>
                        <a:pt x="498" y="770"/>
                        <a:pt x="498" y="770"/>
                        <a:pt x="498" y="770"/>
                      </a:cubicBezTo>
                      <a:cubicBezTo>
                        <a:pt x="499" y="771"/>
                        <a:pt x="499" y="771"/>
                        <a:pt x="499" y="771"/>
                      </a:cubicBezTo>
                      <a:cubicBezTo>
                        <a:pt x="499" y="771"/>
                        <a:pt x="499" y="771"/>
                        <a:pt x="499" y="771"/>
                      </a:cubicBezTo>
                      <a:cubicBezTo>
                        <a:pt x="537" y="792"/>
                        <a:pt x="537" y="792"/>
                        <a:pt x="537" y="792"/>
                      </a:cubicBezTo>
                      <a:cubicBezTo>
                        <a:pt x="537" y="793"/>
                        <a:pt x="537" y="793"/>
                        <a:pt x="537" y="793"/>
                      </a:cubicBezTo>
                      <a:cubicBezTo>
                        <a:pt x="537" y="793"/>
                        <a:pt x="537" y="793"/>
                        <a:pt x="537" y="793"/>
                      </a:cubicBezTo>
                      <a:cubicBezTo>
                        <a:pt x="539" y="794"/>
                        <a:pt x="539" y="794"/>
                        <a:pt x="539" y="794"/>
                      </a:cubicBezTo>
                      <a:cubicBezTo>
                        <a:pt x="566" y="828"/>
                        <a:pt x="566" y="828"/>
                        <a:pt x="566" y="828"/>
                      </a:cubicBezTo>
                      <a:cubicBezTo>
                        <a:pt x="606" y="821"/>
                        <a:pt x="606" y="821"/>
                        <a:pt x="606" y="821"/>
                      </a:cubicBezTo>
                      <a:cubicBezTo>
                        <a:pt x="608" y="821"/>
                        <a:pt x="608" y="821"/>
                        <a:pt x="608" y="821"/>
                      </a:cubicBezTo>
                      <a:cubicBezTo>
                        <a:pt x="623" y="827"/>
                        <a:pt x="623" y="827"/>
                        <a:pt x="623" y="827"/>
                      </a:cubicBezTo>
                      <a:cubicBezTo>
                        <a:pt x="624" y="827"/>
                        <a:pt x="624" y="827"/>
                        <a:pt x="624" y="827"/>
                      </a:cubicBezTo>
                      <a:cubicBezTo>
                        <a:pt x="649" y="849"/>
                        <a:pt x="649" y="849"/>
                        <a:pt x="649" y="849"/>
                      </a:cubicBezTo>
                      <a:cubicBezTo>
                        <a:pt x="695" y="852"/>
                        <a:pt x="695" y="852"/>
                        <a:pt x="695" y="852"/>
                      </a:cubicBezTo>
                      <a:cubicBezTo>
                        <a:pt x="722" y="848"/>
                        <a:pt x="722" y="848"/>
                        <a:pt x="722" y="848"/>
                      </a:cubicBezTo>
                      <a:cubicBezTo>
                        <a:pt x="722" y="848"/>
                        <a:pt x="722" y="848"/>
                        <a:pt x="722" y="848"/>
                      </a:cubicBezTo>
                      <a:cubicBezTo>
                        <a:pt x="759" y="842"/>
                        <a:pt x="782" y="845"/>
                        <a:pt x="791" y="854"/>
                      </a:cubicBezTo>
                      <a:cubicBezTo>
                        <a:pt x="796" y="863"/>
                        <a:pt x="793" y="871"/>
                        <a:pt x="780" y="882"/>
                      </a:cubicBezTo>
                      <a:cubicBezTo>
                        <a:pt x="770" y="892"/>
                        <a:pt x="770" y="892"/>
                        <a:pt x="770" y="892"/>
                      </a:cubicBezTo>
                      <a:cubicBezTo>
                        <a:pt x="766" y="898"/>
                        <a:pt x="771" y="906"/>
                        <a:pt x="784" y="919"/>
                      </a:cubicBezTo>
                      <a:cubicBezTo>
                        <a:pt x="785" y="921"/>
                        <a:pt x="785" y="921"/>
                        <a:pt x="785" y="921"/>
                      </a:cubicBezTo>
                      <a:cubicBezTo>
                        <a:pt x="784" y="921"/>
                        <a:pt x="784" y="921"/>
                        <a:pt x="784" y="921"/>
                      </a:cubicBezTo>
                      <a:cubicBezTo>
                        <a:pt x="793" y="927"/>
                        <a:pt x="793" y="927"/>
                        <a:pt x="793" y="927"/>
                      </a:cubicBezTo>
                      <a:cubicBezTo>
                        <a:pt x="796" y="924"/>
                        <a:pt x="796" y="924"/>
                        <a:pt x="796" y="924"/>
                      </a:cubicBezTo>
                      <a:cubicBezTo>
                        <a:pt x="822" y="874"/>
                        <a:pt x="844" y="847"/>
                        <a:pt x="858" y="842"/>
                      </a:cubicBezTo>
                      <a:cubicBezTo>
                        <a:pt x="874" y="836"/>
                        <a:pt x="907" y="850"/>
                        <a:pt x="959" y="882"/>
                      </a:cubicBezTo>
                      <a:cubicBezTo>
                        <a:pt x="1022" y="893"/>
                        <a:pt x="1022" y="893"/>
                        <a:pt x="1022" y="893"/>
                      </a:cubicBezTo>
                      <a:cubicBezTo>
                        <a:pt x="1021" y="896"/>
                        <a:pt x="1021" y="896"/>
                        <a:pt x="1021" y="896"/>
                      </a:cubicBezTo>
                      <a:cubicBezTo>
                        <a:pt x="1021" y="898"/>
                        <a:pt x="1021" y="898"/>
                        <a:pt x="1021" y="898"/>
                      </a:cubicBezTo>
                      <a:cubicBezTo>
                        <a:pt x="1018" y="927"/>
                        <a:pt x="1018" y="927"/>
                        <a:pt x="1018" y="927"/>
                      </a:cubicBezTo>
                      <a:cubicBezTo>
                        <a:pt x="1049" y="931"/>
                        <a:pt x="1049" y="931"/>
                        <a:pt x="1049" y="931"/>
                      </a:cubicBezTo>
                      <a:cubicBezTo>
                        <a:pt x="1048" y="972"/>
                        <a:pt x="1048" y="972"/>
                        <a:pt x="1048" y="972"/>
                      </a:cubicBezTo>
                      <a:cubicBezTo>
                        <a:pt x="1058" y="990"/>
                        <a:pt x="1065" y="1000"/>
                        <a:pt x="1069" y="1003"/>
                      </a:cubicBezTo>
                      <a:cubicBezTo>
                        <a:pt x="1076" y="1007"/>
                        <a:pt x="1107" y="1007"/>
                        <a:pt x="1163" y="1003"/>
                      </a:cubicBezTo>
                      <a:cubicBezTo>
                        <a:pt x="1196" y="986"/>
                        <a:pt x="1196" y="986"/>
                        <a:pt x="1196" y="986"/>
                      </a:cubicBezTo>
                      <a:cubicBezTo>
                        <a:pt x="1228" y="942"/>
                        <a:pt x="1228" y="942"/>
                        <a:pt x="1228" y="942"/>
                      </a:cubicBezTo>
                      <a:cubicBezTo>
                        <a:pt x="1265" y="941"/>
                        <a:pt x="1265" y="941"/>
                        <a:pt x="1265" y="941"/>
                      </a:cubicBezTo>
                      <a:cubicBezTo>
                        <a:pt x="1283" y="936"/>
                        <a:pt x="1283" y="936"/>
                        <a:pt x="1283" y="936"/>
                      </a:cubicBezTo>
                      <a:cubicBezTo>
                        <a:pt x="1352" y="896"/>
                        <a:pt x="1352" y="896"/>
                        <a:pt x="1352" y="896"/>
                      </a:cubicBezTo>
                      <a:cubicBezTo>
                        <a:pt x="1353" y="896"/>
                        <a:pt x="1353" y="896"/>
                        <a:pt x="1353" y="896"/>
                      </a:cubicBezTo>
                      <a:cubicBezTo>
                        <a:pt x="1354" y="895"/>
                        <a:pt x="1354" y="895"/>
                        <a:pt x="1354" y="895"/>
                      </a:cubicBezTo>
                      <a:cubicBezTo>
                        <a:pt x="1354" y="895"/>
                        <a:pt x="1354" y="895"/>
                        <a:pt x="1354" y="895"/>
                      </a:cubicBezTo>
                      <a:cubicBezTo>
                        <a:pt x="1394" y="890"/>
                        <a:pt x="1418" y="889"/>
                        <a:pt x="1424" y="895"/>
                      </a:cubicBezTo>
                      <a:cubicBezTo>
                        <a:pt x="1469" y="933"/>
                        <a:pt x="1469" y="933"/>
                        <a:pt x="1469" y="933"/>
                      </a:cubicBezTo>
                      <a:cubicBezTo>
                        <a:pt x="1483" y="938"/>
                        <a:pt x="1483" y="938"/>
                        <a:pt x="1483" y="938"/>
                      </a:cubicBezTo>
                      <a:cubicBezTo>
                        <a:pt x="1485" y="940"/>
                        <a:pt x="1485" y="940"/>
                        <a:pt x="1485" y="940"/>
                      </a:cubicBezTo>
                      <a:cubicBezTo>
                        <a:pt x="1503" y="947"/>
                        <a:pt x="1503" y="947"/>
                        <a:pt x="1503" y="947"/>
                      </a:cubicBezTo>
                      <a:cubicBezTo>
                        <a:pt x="1504" y="948"/>
                        <a:pt x="1504" y="948"/>
                        <a:pt x="1504" y="948"/>
                      </a:cubicBezTo>
                      <a:cubicBezTo>
                        <a:pt x="1504" y="945"/>
                        <a:pt x="1504" y="945"/>
                        <a:pt x="1504" y="945"/>
                      </a:cubicBezTo>
                      <a:cubicBezTo>
                        <a:pt x="1504" y="944"/>
                        <a:pt x="1504" y="944"/>
                        <a:pt x="1504" y="944"/>
                      </a:cubicBezTo>
                      <a:cubicBezTo>
                        <a:pt x="1504" y="943"/>
                        <a:pt x="1504" y="943"/>
                        <a:pt x="1504" y="943"/>
                      </a:cubicBezTo>
                      <a:cubicBezTo>
                        <a:pt x="1504" y="942"/>
                        <a:pt x="1504" y="942"/>
                        <a:pt x="1504" y="942"/>
                      </a:cubicBezTo>
                      <a:cubicBezTo>
                        <a:pt x="1512" y="910"/>
                        <a:pt x="1512" y="910"/>
                        <a:pt x="1512" y="910"/>
                      </a:cubicBezTo>
                      <a:cubicBezTo>
                        <a:pt x="1508" y="901"/>
                        <a:pt x="1508" y="893"/>
                        <a:pt x="1512" y="887"/>
                      </a:cubicBezTo>
                      <a:cubicBezTo>
                        <a:pt x="1514" y="882"/>
                        <a:pt x="1519" y="879"/>
                        <a:pt x="1527" y="877"/>
                      </a:cubicBezTo>
                      <a:cubicBezTo>
                        <a:pt x="1543" y="873"/>
                        <a:pt x="1558" y="887"/>
                        <a:pt x="1573" y="917"/>
                      </a:cubicBezTo>
                      <a:cubicBezTo>
                        <a:pt x="1575" y="918"/>
                        <a:pt x="1575" y="918"/>
                        <a:pt x="1575" y="918"/>
                      </a:cubicBezTo>
                      <a:cubicBezTo>
                        <a:pt x="1576" y="918"/>
                        <a:pt x="1576" y="918"/>
                        <a:pt x="1576" y="918"/>
                      </a:cubicBezTo>
                      <a:cubicBezTo>
                        <a:pt x="1602" y="906"/>
                        <a:pt x="1602" y="906"/>
                        <a:pt x="1602" y="906"/>
                      </a:cubicBezTo>
                      <a:cubicBezTo>
                        <a:pt x="1608" y="905"/>
                        <a:pt x="1610" y="900"/>
                        <a:pt x="1610" y="895"/>
                      </a:cubicBezTo>
                      <a:cubicBezTo>
                        <a:pt x="1604" y="876"/>
                        <a:pt x="1604" y="876"/>
                        <a:pt x="1604" y="876"/>
                      </a:cubicBezTo>
                      <a:cubicBezTo>
                        <a:pt x="1604" y="874"/>
                        <a:pt x="1604" y="874"/>
                        <a:pt x="1604" y="874"/>
                      </a:cubicBezTo>
                      <a:cubicBezTo>
                        <a:pt x="1602" y="866"/>
                        <a:pt x="1604" y="859"/>
                        <a:pt x="1613" y="855"/>
                      </a:cubicBezTo>
                      <a:cubicBezTo>
                        <a:pt x="1622" y="848"/>
                        <a:pt x="1622" y="848"/>
                        <a:pt x="1622" y="848"/>
                      </a:cubicBezTo>
                      <a:cubicBezTo>
                        <a:pt x="1646" y="823"/>
                        <a:pt x="1646" y="823"/>
                        <a:pt x="1646" y="823"/>
                      </a:cubicBezTo>
                      <a:cubicBezTo>
                        <a:pt x="1661" y="788"/>
                        <a:pt x="1661" y="788"/>
                        <a:pt x="1661" y="788"/>
                      </a:cubicBezTo>
                      <a:cubicBezTo>
                        <a:pt x="1648" y="766"/>
                        <a:pt x="1644" y="750"/>
                        <a:pt x="1648" y="739"/>
                      </a:cubicBezTo>
                      <a:cubicBezTo>
                        <a:pt x="1651" y="710"/>
                        <a:pt x="1651" y="710"/>
                        <a:pt x="1651" y="710"/>
                      </a:cubicBezTo>
                      <a:cubicBezTo>
                        <a:pt x="1645" y="697"/>
                        <a:pt x="1641" y="689"/>
                        <a:pt x="1641" y="681"/>
                      </a:cubicBezTo>
                      <a:cubicBezTo>
                        <a:pt x="1641" y="678"/>
                        <a:pt x="1637" y="669"/>
                        <a:pt x="1629" y="656"/>
                      </a:cubicBezTo>
                      <a:cubicBezTo>
                        <a:pt x="1628" y="656"/>
                        <a:pt x="1628" y="656"/>
                        <a:pt x="1628" y="656"/>
                      </a:cubicBezTo>
                      <a:cubicBezTo>
                        <a:pt x="1628" y="653"/>
                        <a:pt x="1628" y="653"/>
                        <a:pt x="1628" y="653"/>
                      </a:cubicBezTo>
                      <a:cubicBezTo>
                        <a:pt x="1625" y="615"/>
                        <a:pt x="1625" y="615"/>
                        <a:pt x="1625" y="615"/>
                      </a:cubicBezTo>
                      <a:cubicBezTo>
                        <a:pt x="1623" y="609"/>
                        <a:pt x="1622" y="600"/>
                        <a:pt x="1625" y="590"/>
                      </a:cubicBezTo>
                      <a:cubicBezTo>
                        <a:pt x="1615" y="582"/>
                        <a:pt x="1609" y="575"/>
                        <a:pt x="1604" y="567"/>
                      </a:cubicBezTo>
                      <a:cubicBezTo>
                        <a:pt x="1589" y="546"/>
                        <a:pt x="1589" y="546"/>
                        <a:pt x="1589" y="546"/>
                      </a:cubicBezTo>
                      <a:cubicBezTo>
                        <a:pt x="1588" y="545"/>
                        <a:pt x="1588" y="545"/>
                        <a:pt x="1588" y="545"/>
                      </a:cubicBezTo>
                      <a:cubicBezTo>
                        <a:pt x="1588" y="543"/>
                        <a:pt x="1588" y="543"/>
                        <a:pt x="1588" y="543"/>
                      </a:cubicBezTo>
                      <a:cubicBezTo>
                        <a:pt x="1588" y="542"/>
                        <a:pt x="1588" y="542"/>
                        <a:pt x="1588" y="542"/>
                      </a:cubicBezTo>
                      <a:cubicBezTo>
                        <a:pt x="1582" y="516"/>
                        <a:pt x="1582" y="516"/>
                        <a:pt x="1582" y="516"/>
                      </a:cubicBezTo>
                      <a:cubicBezTo>
                        <a:pt x="1566" y="503"/>
                        <a:pt x="1566" y="503"/>
                        <a:pt x="1566" y="503"/>
                      </a:cubicBezTo>
                      <a:cubicBezTo>
                        <a:pt x="1566" y="504"/>
                        <a:pt x="1566" y="504"/>
                        <a:pt x="1566" y="504"/>
                      </a:cubicBezTo>
                      <a:cubicBezTo>
                        <a:pt x="1536" y="480"/>
                        <a:pt x="1536" y="480"/>
                        <a:pt x="1536" y="480"/>
                      </a:cubicBezTo>
                      <a:cubicBezTo>
                        <a:pt x="1536" y="482"/>
                        <a:pt x="1536" y="482"/>
                        <a:pt x="1536" y="482"/>
                      </a:cubicBezTo>
                      <a:cubicBezTo>
                        <a:pt x="1540" y="515"/>
                        <a:pt x="1540" y="515"/>
                        <a:pt x="1540" y="515"/>
                      </a:cubicBezTo>
                      <a:cubicBezTo>
                        <a:pt x="1540" y="516"/>
                        <a:pt x="1540" y="516"/>
                        <a:pt x="1540" y="516"/>
                      </a:cubicBezTo>
                      <a:cubicBezTo>
                        <a:pt x="1540" y="519"/>
                        <a:pt x="1540" y="519"/>
                        <a:pt x="1540" y="519"/>
                      </a:cubicBezTo>
                      <a:cubicBezTo>
                        <a:pt x="1524" y="526"/>
                        <a:pt x="1524" y="526"/>
                        <a:pt x="1524" y="526"/>
                      </a:cubicBezTo>
                      <a:cubicBezTo>
                        <a:pt x="1522" y="546"/>
                        <a:pt x="1522" y="546"/>
                        <a:pt x="1522" y="546"/>
                      </a:cubicBezTo>
                      <a:cubicBezTo>
                        <a:pt x="1522" y="549"/>
                        <a:pt x="1522" y="549"/>
                        <a:pt x="1522" y="549"/>
                      </a:cubicBezTo>
                      <a:cubicBezTo>
                        <a:pt x="1485" y="564"/>
                        <a:pt x="1485" y="564"/>
                        <a:pt x="1485" y="564"/>
                      </a:cubicBezTo>
                      <a:cubicBezTo>
                        <a:pt x="1473" y="535"/>
                        <a:pt x="1473" y="535"/>
                        <a:pt x="1473" y="535"/>
                      </a:cubicBezTo>
                      <a:cubicBezTo>
                        <a:pt x="1465" y="533"/>
                        <a:pt x="1465" y="533"/>
                        <a:pt x="1465" y="533"/>
                      </a:cubicBezTo>
                      <a:cubicBezTo>
                        <a:pt x="1454" y="544"/>
                        <a:pt x="1454" y="544"/>
                        <a:pt x="1454" y="544"/>
                      </a:cubicBezTo>
                      <a:cubicBezTo>
                        <a:pt x="1446" y="565"/>
                        <a:pt x="1446" y="565"/>
                        <a:pt x="1446" y="565"/>
                      </a:cubicBezTo>
                      <a:cubicBezTo>
                        <a:pt x="1420" y="573"/>
                        <a:pt x="1420" y="573"/>
                        <a:pt x="1420" y="573"/>
                      </a:cubicBezTo>
                      <a:cubicBezTo>
                        <a:pt x="1405" y="562"/>
                        <a:pt x="1405" y="562"/>
                        <a:pt x="1405" y="562"/>
                      </a:cubicBezTo>
                      <a:cubicBezTo>
                        <a:pt x="1384" y="556"/>
                        <a:pt x="1384" y="556"/>
                        <a:pt x="1384" y="556"/>
                      </a:cubicBezTo>
                      <a:cubicBezTo>
                        <a:pt x="1378" y="526"/>
                        <a:pt x="1378" y="526"/>
                        <a:pt x="1378" y="526"/>
                      </a:cubicBezTo>
                      <a:cubicBezTo>
                        <a:pt x="1369" y="508"/>
                        <a:pt x="1369" y="508"/>
                        <a:pt x="1369" y="508"/>
                      </a:cubicBezTo>
                      <a:cubicBezTo>
                        <a:pt x="1356" y="503"/>
                        <a:pt x="1356" y="503"/>
                        <a:pt x="1356" y="503"/>
                      </a:cubicBezTo>
                      <a:cubicBezTo>
                        <a:pt x="1355" y="501"/>
                        <a:pt x="1355" y="501"/>
                        <a:pt x="1355" y="501"/>
                      </a:cubicBezTo>
                      <a:cubicBezTo>
                        <a:pt x="1346" y="489"/>
                        <a:pt x="1346" y="489"/>
                        <a:pt x="1346" y="489"/>
                      </a:cubicBezTo>
                      <a:cubicBezTo>
                        <a:pt x="1346" y="489"/>
                        <a:pt x="1346" y="489"/>
                        <a:pt x="1346" y="489"/>
                      </a:cubicBezTo>
                      <a:cubicBezTo>
                        <a:pt x="1336" y="472"/>
                        <a:pt x="1336" y="472"/>
                        <a:pt x="1336" y="472"/>
                      </a:cubicBezTo>
                      <a:cubicBezTo>
                        <a:pt x="1322" y="453"/>
                        <a:pt x="1322" y="453"/>
                        <a:pt x="1322" y="453"/>
                      </a:cubicBezTo>
                      <a:cubicBezTo>
                        <a:pt x="1309" y="453"/>
                        <a:pt x="1309" y="453"/>
                        <a:pt x="1309" y="453"/>
                      </a:cubicBezTo>
                      <a:cubicBezTo>
                        <a:pt x="1288" y="461"/>
                        <a:pt x="1288" y="461"/>
                        <a:pt x="1288" y="461"/>
                      </a:cubicBezTo>
                      <a:cubicBezTo>
                        <a:pt x="1287" y="462"/>
                        <a:pt x="1287" y="462"/>
                        <a:pt x="1287" y="462"/>
                      </a:cubicBezTo>
                      <a:cubicBezTo>
                        <a:pt x="1233" y="459"/>
                        <a:pt x="1233" y="459"/>
                        <a:pt x="1233" y="459"/>
                      </a:cubicBezTo>
                      <a:cubicBezTo>
                        <a:pt x="1192" y="450"/>
                        <a:pt x="1192" y="450"/>
                        <a:pt x="1192" y="450"/>
                      </a:cubicBezTo>
                      <a:cubicBezTo>
                        <a:pt x="1189" y="448"/>
                        <a:pt x="1181" y="445"/>
                        <a:pt x="1170" y="438"/>
                      </a:cubicBezTo>
                      <a:cubicBezTo>
                        <a:pt x="1138" y="427"/>
                        <a:pt x="1138" y="427"/>
                        <a:pt x="1138" y="427"/>
                      </a:cubicBezTo>
                      <a:cubicBezTo>
                        <a:pt x="1114" y="421"/>
                        <a:pt x="1100" y="415"/>
                        <a:pt x="1097" y="409"/>
                      </a:cubicBezTo>
                      <a:cubicBezTo>
                        <a:pt x="1092" y="406"/>
                        <a:pt x="1092" y="406"/>
                        <a:pt x="1092" y="406"/>
                      </a:cubicBezTo>
                      <a:cubicBezTo>
                        <a:pt x="1084" y="404"/>
                        <a:pt x="1084" y="404"/>
                        <a:pt x="1084" y="404"/>
                      </a:cubicBezTo>
                      <a:cubicBezTo>
                        <a:pt x="1065" y="393"/>
                        <a:pt x="1065" y="393"/>
                        <a:pt x="1065" y="393"/>
                      </a:cubicBezTo>
                      <a:cubicBezTo>
                        <a:pt x="1063" y="392"/>
                        <a:pt x="1063" y="392"/>
                        <a:pt x="1063" y="392"/>
                      </a:cubicBezTo>
                      <a:cubicBezTo>
                        <a:pt x="1060" y="388"/>
                        <a:pt x="1057" y="385"/>
                        <a:pt x="1055" y="381"/>
                      </a:cubicBezTo>
                      <a:cubicBezTo>
                        <a:pt x="1050" y="371"/>
                        <a:pt x="1050" y="371"/>
                        <a:pt x="1050" y="371"/>
                      </a:cubicBezTo>
                      <a:cubicBezTo>
                        <a:pt x="1042" y="358"/>
                        <a:pt x="1042" y="358"/>
                        <a:pt x="1042" y="358"/>
                      </a:cubicBezTo>
                      <a:cubicBezTo>
                        <a:pt x="1028" y="352"/>
                        <a:pt x="1028" y="352"/>
                        <a:pt x="1028" y="352"/>
                      </a:cubicBezTo>
                      <a:cubicBezTo>
                        <a:pt x="1023" y="355"/>
                        <a:pt x="1023" y="355"/>
                        <a:pt x="1023" y="355"/>
                      </a:cubicBezTo>
                      <a:cubicBezTo>
                        <a:pt x="1018" y="359"/>
                        <a:pt x="1018" y="359"/>
                        <a:pt x="1018" y="359"/>
                      </a:cubicBezTo>
                      <a:cubicBezTo>
                        <a:pt x="1015" y="362"/>
                        <a:pt x="1015" y="362"/>
                        <a:pt x="1015" y="362"/>
                      </a:cubicBezTo>
                      <a:cubicBezTo>
                        <a:pt x="1009" y="366"/>
                        <a:pt x="1004" y="368"/>
                        <a:pt x="1000" y="369"/>
                      </a:cubicBezTo>
                      <a:cubicBezTo>
                        <a:pt x="991" y="371"/>
                        <a:pt x="983" y="367"/>
                        <a:pt x="973" y="356"/>
                      </a:cubicBezTo>
                      <a:cubicBezTo>
                        <a:pt x="953" y="335"/>
                        <a:pt x="953" y="335"/>
                        <a:pt x="953" y="335"/>
                      </a:cubicBezTo>
                      <a:cubicBezTo>
                        <a:pt x="946" y="326"/>
                        <a:pt x="941" y="318"/>
                        <a:pt x="939" y="313"/>
                      </a:cubicBezTo>
                      <a:cubicBezTo>
                        <a:pt x="933" y="305"/>
                        <a:pt x="933" y="305"/>
                        <a:pt x="933" y="305"/>
                      </a:cubicBezTo>
                      <a:cubicBezTo>
                        <a:pt x="926" y="297"/>
                        <a:pt x="921" y="290"/>
                        <a:pt x="917" y="283"/>
                      </a:cubicBezTo>
                      <a:cubicBezTo>
                        <a:pt x="914" y="274"/>
                        <a:pt x="913" y="266"/>
                        <a:pt x="916" y="257"/>
                      </a:cubicBezTo>
                      <a:cubicBezTo>
                        <a:pt x="916" y="256"/>
                        <a:pt x="916" y="256"/>
                        <a:pt x="916" y="256"/>
                      </a:cubicBezTo>
                      <a:cubicBezTo>
                        <a:pt x="916" y="256"/>
                        <a:pt x="916" y="256"/>
                        <a:pt x="916" y="256"/>
                      </a:cubicBezTo>
                      <a:cubicBezTo>
                        <a:pt x="930" y="233"/>
                        <a:pt x="930" y="233"/>
                        <a:pt x="930" y="233"/>
                      </a:cubicBezTo>
                      <a:cubicBezTo>
                        <a:pt x="937" y="209"/>
                        <a:pt x="937" y="209"/>
                        <a:pt x="937" y="209"/>
                      </a:cubicBezTo>
                      <a:cubicBezTo>
                        <a:pt x="941" y="193"/>
                        <a:pt x="941" y="193"/>
                        <a:pt x="941" y="193"/>
                      </a:cubicBezTo>
                      <a:cubicBezTo>
                        <a:pt x="935" y="168"/>
                        <a:pt x="935" y="168"/>
                        <a:pt x="935" y="168"/>
                      </a:cubicBezTo>
                      <a:cubicBezTo>
                        <a:pt x="920" y="155"/>
                        <a:pt x="920" y="155"/>
                        <a:pt x="920" y="155"/>
                      </a:cubicBezTo>
                      <a:cubicBezTo>
                        <a:pt x="923" y="135"/>
                        <a:pt x="923" y="135"/>
                        <a:pt x="923" y="135"/>
                      </a:cubicBezTo>
                      <a:cubicBezTo>
                        <a:pt x="923" y="120"/>
                        <a:pt x="928" y="112"/>
                        <a:pt x="939" y="110"/>
                      </a:cubicBezTo>
                      <a:cubicBezTo>
                        <a:pt x="942" y="109"/>
                        <a:pt x="944" y="107"/>
                        <a:pt x="943" y="103"/>
                      </a:cubicBezTo>
                      <a:cubicBezTo>
                        <a:pt x="943" y="102"/>
                        <a:pt x="943" y="102"/>
                        <a:pt x="943" y="102"/>
                      </a:cubicBezTo>
                      <a:cubicBezTo>
                        <a:pt x="944" y="81"/>
                        <a:pt x="944" y="81"/>
                        <a:pt x="944" y="81"/>
                      </a:cubicBezTo>
                      <a:cubicBezTo>
                        <a:pt x="944" y="80"/>
                        <a:pt x="944" y="80"/>
                        <a:pt x="944" y="80"/>
                      </a:cubicBezTo>
                      <a:cubicBezTo>
                        <a:pt x="944" y="80"/>
                        <a:pt x="944" y="80"/>
                        <a:pt x="944" y="80"/>
                      </a:cubicBezTo>
                      <a:cubicBezTo>
                        <a:pt x="944" y="55"/>
                        <a:pt x="944" y="55"/>
                        <a:pt x="944" y="55"/>
                      </a:cubicBezTo>
                      <a:cubicBezTo>
                        <a:pt x="942" y="55"/>
                        <a:pt x="942" y="55"/>
                        <a:pt x="942" y="55"/>
                      </a:cubicBezTo>
                      <a:cubicBezTo>
                        <a:pt x="941" y="54"/>
                        <a:pt x="941" y="54"/>
                        <a:pt x="941" y="54"/>
                      </a:cubicBezTo>
                      <a:cubicBezTo>
                        <a:pt x="941" y="54"/>
                        <a:pt x="941" y="54"/>
                        <a:pt x="941" y="54"/>
                      </a:cubicBezTo>
                      <a:cubicBezTo>
                        <a:pt x="941" y="54"/>
                        <a:pt x="941" y="54"/>
                        <a:pt x="941" y="54"/>
                      </a:cubicBezTo>
                      <a:cubicBezTo>
                        <a:pt x="936" y="52"/>
                        <a:pt x="936" y="52"/>
                        <a:pt x="936" y="52"/>
                      </a:cubicBezTo>
                      <a:cubicBezTo>
                        <a:pt x="936" y="51"/>
                        <a:pt x="936" y="51"/>
                        <a:pt x="936" y="51"/>
                      </a:cubicBezTo>
                      <a:cubicBezTo>
                        <a:pt x="935" y="51"/>
                        <a:pt x="935" y="51"/>
                        <a:pt x="935" y="51"/>
                      </a:cubicBezTo>
                      <a:cubicBezTo>
                        <a:pt x="916" y="39"/>
                        <a:pt x="916" y="39"/>
                        <a:pt x="916" y="39"/>
                      </a:cubicBezTo>
                      <a:cubicBezTo>
                        <a:pt x="916" y="39"/>
                        <a:pt x="916" y="39"/>
                        <a:pt x="916" y="39"/>
                      </a:cubicBezTo>
                      <a:cubicBezTo>
                        <a:pt x="915" y="39"/>
                        <a:pt x="915" y="39"/>
                        <a:pt x="915" y="39"/>
                      </a:cubicBezTo>
                      <a:cubicBezTo>
                        <a:pt x="901" y="26"/>
                        <a:pt x="901" y="26"/>
                        <a:pt x="901" y="26"/>
                      </a:cubicBezTo>
                      <a:cubicBezTo>
                        <a:pt x="851" y="16"/>
                        <a:pt x="851" y="16"/>
                        <a:pt x="851" y="16"/>
                      </a:cubicBezTo>
                      <a:cubicBezTo>
                        <a:pt x="851" y="16"/>
                        <a:pt x="851" y="16"/>
                        <a:pt x="851" y="16"/>
                      </a:cubicBezTo>
                      <a:cubicBezTo>
                        <a:pt x="835" y="5"/>
                        <a:pt x="835" y="5"/>
                        <a:pt x="835" y="5"/>
                      </a:cubicBezTo>
                      <a:cubicBezTo>
                        <a:pt x="806" y="5"/>
                        <a:pt x="806" y="5"/>
                        <a:pt x="806" y="5"/>
                      </a:cubicBezTo>
                      <a:cubicBezTo>
                        <a:pt x="801" y="5"/>
                        <a:pt x="796" y="8"/>
                        <a:pt x="789" y="12"/>
                      </a:cubicBezTo>
                      <a:cubicBezTo>
                        <a:pt x="788" y="12"/>
                        <a:pt x="788" y="12"/>
                        <a:pt x="788" y="12"/>
                      </a:cubicBezTo>
                      <a:cubicBezTo>
                        <a:pt x="764" y="21"/>
                        <a:pt x="764" y="21"/>
                        <a:pt x="764" y="21"/>
                      </a:cubicBezTo>
                      <a:cubicBezTo>
                        <a:pt x="706" y="21"/>
                        <a:pt x="706" y="21"/>
                        <a:pt x="706" y="21"/>
                      </a:cubicBezTo>
                      <a:cubicBezTo>
                        <a:pt x="698" y="23"/>
                        <a:pt x="690" y="25"/>
                        <a:pt x="686" y="29"/>
                      </a:cubicBezTo>
                      <a:cubicBezTo>
                        <a:pt x="680" y="34"/>
                        <a:pt x="668" y="39"/>
                        <a:pt x="653" y="44"/>
                      </a:cubicBezTo>
                      <a:cubicBezTo>
                        <a:pt x="625" y="50"/>
                        <a:pt x="625" y="50"/>
                        <a:pt x="625" y="50"/>
                      </a:cubicBezTo>
                      <a:cubicBezTo>
                        <a:pt x="625" y="51"/>
                        <a:pt x="625" y="51"/>
                        <a:pt x="625" y="51"/>
                      </a:cubicBezTo>
                      <a:cubicBezTo>
                        <a:pt x="623" y="51"/>
                        <a:pt x="623" y="51"/>
                        <a:pt x="623" y="51"/>
                      </a:cubicBezTo>
                      <a:cubicBezTo>
                        <a:pt x="584" y="47"/>
                        <a:pt x="584" y="47"/>
                        <a:pt x="584" y="47"/>
                      </a:cubicBezTo>
                      <a:cubicBezTo>
                        <a:pt x="581" y="46"/>
                        <a:pt x="581" y="46"/>
                        <a:pt x="581" y="46"/>
                      </a:cubicBezTo>
                      <a:cubicBezTo>
                        <a:pt x="582" y="47"/>
                        <a:pt x="582" y="47"/>
                        <a:pt x="582" y="47"/>
                      </a:cubicBezTo>
                      <a:cubicBezTo>
                        <a:pt x="581" y="46"/>
                        <a:pt x="581" y="46"/>
                        <a:pt x="581" y="46"/>
                      </a:cubicBezTo>
                      <a:cubicBezTo>
                        <a:pt x="567" y="45"/>
                        <a:pt x="567" y="45"/>
                        <a:pt x="567" y="45"/>
                      </a:cubicBezTo>
                      <a:cubicBezTo>
                        <a:pt x="544" y="52"/>
                        <a:pt x="544" y="52"/>
                        <a:pt x="544" y="52"/>
                      </a:cubicBezTo>
                      <a:cubicBezTo>
                        <a:pt x="497" y="57"/>
                        <a:pt x="497" y="57"/>
                        <a:pt x="497" y="57"/>
                      </a:cubicBezTo>
                      <a:cubicBezTo>
                        <a:pt x="496" y="57"/>
                        <a:pt x="496" y="57"/>
                        <a:pt x="496" y="57"/>
                      </a:cubicBezTo>
                      <a:cubicBezTo>
                        <a:pt x="495" y="55"/>
                        <a:pt x="495" y="55"/>
                        <a:pt x="495" y="55"/>
                      </a:cubicBezTo>
                      <a:cubicBezTo>
                        <a:pt x="472" y="47"/>
                        <a:pt x="472" y="47"/>
                        <a:pt x="472" y="47"/>
                      </a:cubicBezTo>
                      <a:cubicBezTo>
                        <a:pt x="453" y="47"/>
                        <a:pt x="453" y="47"/>
                        <a:pt x="453" y="47"/>
                      </a:cubicBezTo>
                      <a:cubicBezTo>
                        <a:pt x="445" y="45"/>
                        <a:pt x="435" y="39"/>
                        <a:pt x="425" y="26"/>
                      </a:cubicBezTo>
                      <a:cubicBezTo>
                        <a:pt x="423" y="24"/>
                        <a:pt x="423" y="24"/>
                        <a:pt x="423" y="24"/>
                      </a:cubicBezTo>
                      <a:cubicBezTo>
                        <a:pt x="421" y="14"/>
                        <a:pt x="418" y="10"/>
                        <a:pt x="417" y="8"/>
                      </a:cubicBezTo>
                      <a:cubicBezTo>
                        <a:pt x="412" y="5"/>
                        <a:pt x="412" y="5"/>
                        <a:pt x="412" y="5"/>
                      </a:cubicBezTo>
                      <a:cubicBezTo>
                        <a:pt x="402" y="0"/>
                        <a:pt x="402" y="0"/>
                        <a:pt x="402" y="0"/>
                      </a:cubicBezTo>
                      <a:cubicBezTo>
                        <a:pt x="394" y="8"/>
                        <a:pt x="394" y="8"/>
                        <a:pt x="394" y="8"/>
                      </a:cubicBezTo>
                      <a:cubicBezTo>
                        <a:pt x="393" y="10"/>
                        <a:pt x="393" y="10"/>
                        <a:pt x="393" y="10"/>
                      </a:cubicBezTo>
                      <a:cubicBezTo>
                        <a:pt x="359" y="24"/>
                        <a:pt x="359" y="24"/>
                        <a:pt x="359" y="24"/>
                      </a:cubicBezTo>
                      <a:cubicBezTo>
                        <a:pt x="358" y="24"/>
                        <a:pt x="358" y="24"/>
                        <a:pt x="358" y="24"/>
                      </a:cubicBezTo>
                      <a:cubicBezTo>
                        <a:pt x="356" y="24"/>
                        <a:pt x="356" y="24"/>
                        <a:pt x="356" y="24"/>
                      </a:cubicBezTo>
                      <a:cubicBezTo>
                        <a:pt x="315" y="28"/>
                        <a:pt x="315" y="28"/>
                        <a:pt x="315" y="28"/>
                      </a:cubicBezTo>
                      <a:cubicBezTo>
                        <a:pt x="308" y="28"/>
                        <a:pt x="297" y="25"/>
                        <a:pt x="281" y="21"/>
                      </a:cubicBezTo>
                      <a:cubicBezTo>
                        <a:pt x="245" y="14"/>
                        <a:pt x="245" y="14"/>
                        <a:pt x="245" y="14"/>
                      </a:cubicBezTo>
                      <a:cubicBezTo>
                        <a:pt x="244" y="14"/>
                        <a:pt x="244" y="14"/>
                        <a:pt x="244" y="14"/>
                      </a:cubicBezTo>
                      <a:cubicBezTo>
                        <a:pt x="244" y="14"/>
                        <a:pt x="244" y="14"/>
                        <a:pt x="244" y="14"/>
                      </a:cubicBezTo>
                      <a:cubicBezTo>
                        <a:pt x="223" y="3"/>
                        <a:pt x="223" y="3"/>
                        <a:pt x="223" y="3"/>
                      </a:cubicBezTo>
                      <a:lnTo>
                        <a:pt x="205" y="3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9" name="Freeform 12"/>
                <p:cNvSpPr>
                  <a:spLocks/>
                </p:cNvSpPr>
                <p:nvPr/>
              </p:nvSpPr>
              <p:spPr bwMode="auto">
                <a:xfrm>
                  <a:off x="2779147" y="4703580"/>
                  <a:ext cx="943921" cy="965719"/>
                </a:xfrm>
                <a:custGeom>
                  <a:avLst/>
                  <a:gdLst>
                    <a:gd name="T0" fmla="*/ 2147483647 w 749"/>
                    <a:gd name="T1" fmla="*/ 2147483647 h 782"/>
                    <a:gd name="T2" fmla="*/ 2147483647 w 749"/>
                    <a:gd name="T3" fmla="*/ 2147483647 h 782"/>
                    <a:gd name="T4" fmla="*/ 2147483647 w 749"/>
                    <a:gd name="T5" fmla="*/ 2147483647 h 782"/>
                    <a:gd name="T6" fmla="*/ 2147483647 w 749"/>
                    <a:gd name="T7" fmla="*/ 2147483647 h 782"/>
                    <a:gd name="T8" fmla="*/ 2147483647 w 749"/>
                    <a:gd name="T9" fmla="*/ 2147483647 h 782"/>
                    <a:gd name="T10" fmla="*/ 2147483647 w 749"/>
                    <a:gd name="T11" fmla="*/ 2147483647 h 782"/>
                    <a:gd name="T12" fmla="*/ 2147483647 w 749"/>
                    <a:gd name="T13" fmla="*/ 2147483647 h 782"/>
                    <a:gd name="T14" fmla="*/ 2147483647 w 749"/>
                    <a:gd name="T15" fmla="*/ 2147483647 h 782"/>
                    <a:gd name="T16" fmla="*/ 2147483647 w 749"/>
                    <a:gd name="T17" fmla="*/ 2147483647 h 782"/>
                    <a:gd name="T18" fmla="*/ 2147483647 w 749"/>
                    <a:gd name="T19" fmla="*/ 2147483647 h 782"/>
                    <a:gd name="T20" fmla="*/ 2147483647 w 749"/>
                    <a:gd name="T21" fmla="*/ 2147483647 h 782"/>
                    <a:gd name="T22" fmla="*/ 2147483647 w 749"/>
                    <a:gd name="T23" fmla="*/ 2147483647 h 782"/>
                    <a:gd name="T24" fmla="*/ 2147483647 w 749"/>
                    <a:gd name="T25" fmla="*/ 2147483647 h 782"/>
                    <a:gd name="T26" fmla="*/ 2147483647 w 749"/>
                    <a:gd name="T27" fmla="*/ 2147483647 h 782"/>
                    <a:gd name="T28" fmla="*/ 2147483647 w 749"/>
                    <a:gd name="T29" fmla="*/ 2147483647 h 782"/>
                    <a:gd name="T30" fmla="*/ 2147483647 w 749"/>
                    <a:gd name="T31" fmla="*/ 2147483647 h 782"/>
                    <a:gd name="T32" fmla="*/ 2147483647 w 749"/>
                    <a:gd name="T33" fmla="*/ 2147483647 h 782"/>
                    <a:gd name="T34" fmla="*/ 2147483647 w 749"/>
                    <a:gd name="T35" fmla="*/ 2147483647 h 782"/>
                    <a:gd name="T36" fmla="*/ 2147483647 w 749"/>
                    <a:gd name="T37" fmla="*/ 2147483647 h 782"/>
                    <a:gd name="T38" fmla="*/ 2147483647 w 749"/>
                    <a:gd name="T39" fmla="*/ 2147483647 h 782"/>
                    <a:gd name="T40" fmla="*/ 2147483647 w 749"/>
                    <a:gd name="T41" fmla="*/ 2147483647 h 782"/>
                    <a:gd name="T42" fmla="*/ 2147483647 w 749"/>
                    <a:gd name="T43" fmla="*/ 2147483647 h 782"/>
                    <a:gd name="T44" fmla="*/ 2147483647 w 749"/>
                    <a:gd name="T45" fmla="*/ 2147483647 h 782"/>
                    <a:gd name="T46" fmla="*/ 2147483647 w 749"/>
                    <a:gd name="T47" fmla="*/ 2147483647 h 782"/>
                    <a:gd name="T48" fmla="*/ 2147483647 w 749"/>
                    <a:gd name="T49" fmla="*/ 2147483647 h 782"/>
                    <a:gd name="T50" fmla="*/ 2147483647 w 749"/>
                    <a:gd name="T51" fmla="*/ 2147483647 h 782"/>
                    <a:gd name="T52" fmla="*/ 2147483647 w 749"/>
                    <a:gd name="T53" fmla="*/ 2147483647 h 782"/>
                    <a:gd name="T54" fmla="*/ 2147483647 w 749"/>
                    <a:gd name="T55" fmla="*/ 2147483647 h 782"/>
                    <a:gd name="T56" fmla="*/ 2147483647 w 749"/>
                    <a:gd name="T57" fmla="*/ 2147483647 h 782"/>
                    <a:gd name="T58" fmla="*/ 2147483647 w 749"/>
                    <a:gd name="T59" fmla="*/ 2147483647 h 782"/>
                    <a:gd name="T60" fmla="*/ 2147483647 w 749"/>
                    <a:gd name="T61" fmla="*/ 2147483647 h 782"/>
                    <a:gd name="T62" fmla="*/ 2147483647 w 749"/>
                    <a:gd name="T63" fmla="*/ 2147483647 h 782"/>
                    <a:gd name="T64" fmla="*/ 2147483647 w 749"/>
                    <a:gd name="T65" fmla="*/ 2147483647 h 782"/>
                    <a:gd name="T66" fmla="*/ 2147483647 w 749"/>
                    <a:gd name="T67" fmla="*/ 2147483647 h 782"/>
                    <a:gd name="T68" fmla="*/ 2147483647 w 749"/>
                    <a:gd name="T69" fmla="*/ 2147483647 h 782"/>
                    <a:gd name="T70" fmla="*/ 2147483647 w 749"/>
                    <a:gd name="T71" fmla="*/ 2147483647 h 782"/>
                    <a:gd name="T72" fmla="*/ 2147483647 w 749"/>
                    <a:gd name="T73" fmla="*/ 2147483647 h 782"/>
                    <a:gd name="T74" fmla="*/ 2147483647 w 749"/>
                    <a:gd name="T75" fmla="*/ 2147483647 h 782"/>
                    <a:gd name="T76" fmla="*/ 2147483647 w 749"/>
                    <a:gd name="T77" fmla="*/ 2147483647 h 782"/>
                    <a:gd name="T78" fmla="*/ 2147483647 w 749"/>
                    <a:gd name="T79" fmla="*/ 2147483647 h 782"/>
                    <a:gd name="T80" fmla="*/ 2147483647 w 749"/>
                    <a:gd name="T81" fmla="*/ 2147483647 h 782"/>
                    <a:gd name="T82" fmla="*/ 2147483647 w 749"/>
                    <a:gd name="T83" fmla="*/ 2147483647 h 782"/>
                    <a:gd name="T84" fmla="*/ 2147483647 w 749"/>
                    <a:gd name="T85" fmla="*/ 2147483647 h 782"/>
                    <a:gd name="T86" fmla="*/ 2147483647 w 749"/>
                    <a:gd name="T87" fmla="*/ 2147483647 h 782"/>
                    <a:gd name="T88" fmla="*/ 2147483647 w 749"/>
                    <a:gd name="T89" fmla="*/ 2147483647 h 782"/>
                    <a:gd name="T90" fmla="*/ 2147483647 w 749"/>
                    <a:gd name="T91" fmla="*/ 2147483647 h 782"/>
                    <a:gd name="T92" fmla="*/ 2147483647 w 749"/>
                    <a:gd name="T93" fmla="*/ 2147483647 h 782"/>
                    <a:gd name="T94" fmla="*/ 2147483647 w 749"/>
                    <a:gd name="T95" fmla="*/ 2147483647 h 782"/>
                    <a:gd name="T96" fmla="*/ 2147483647 w 749"/>
                    <a:gd name="T97" fmla="*/ 2147483647 h 782"/>
                    <a:gd name="T98" fmla="*/ 2147483647 w 749"/>
                    <a:gd name="T99" fmla="*/ 2147483647 h 782"/>
                    <a:gd name="T100" fmla="*/ 2147483647 w 749"/>
                    <a:gd name="T101" fmla="*/ 2147483647 h 782"/>
                    <a:gd name="T102" fmla="*/ 2147483647 w 749"/>
                    <a:gd name="T103" fmla="*/ 2147483647 h 782"/>
                    <a:gd name="T104" fmla="*/ 2147483647 w 749"/>
                    <a:gd name="T105" fmla="*/ 2147483647 h 782"/>
                    <a:gd name="T106" fmla="*/ 2147483647 w 749"/>
                    <a:gd name="T107" fmla="*/ 2147483647 h 782"/>
                    <a:gd name="T108" fmla="*/ 2147483647 w 749"/>
                    <a:gd name="T109" fmla="*/ 2147483647 h 782"/>
                    <a:gd name="T110" fmla="*/ 2147483647 w 749"/>
                    <a:gd name="T111" fmla="*/ 2147483647 h 782"/>
                    <a:gd name="T112" fmla="*/ 2147483647 w 749"/>
                    <a:gd name="T113" fmla="*/ 2147483647 h 782"/>
                    <a:gd name="T114" fmla="*/ 2147483647 w 749"/>
                    <a:gd name="T115" fmla="*/ 2147483647 h 782"/>
                    <a:gd name="T116" fmla="*/ 2147483647 w 749"/>
                    <a:gd name="T117" fmla="*/ 2147483647 h 782"/>
                    <a:gd name="T118" fmla="*/ 2147483647 w 749"/>
                    <a:gd name="T119" fmla="*/ 2147483647 h 78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749"/>
                    <a:gd name="T181" fmla="*/ 0 h 782"/>
                    <a:gd name="T182" fmla="*/ 749 w 749"/>
                    <a:gd name="T183" fmla="*/ 782 h 782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749" h="782">
                      <a:moveTo>
                        <a:pt x="4" y="479"/>
                      </a:moveTo>
                      <a:cubicBezTo>
                        <a:pt x="0" y="492"/>
                        <a:pt x="0" y="492"/>
                        <a:pt x="0" y="492"/>
                      </a:cubicBezTo>
                      <a:cubicBezTo>
                        <a:pt x="6" y="492"/>
                        <a:pt x="14" y="488"/>
                        <a:pt x="23" y="482"/>
                      </a:cubicBezTo>
                      <a:cubicBezTo>
                        <a:pt x="24" y="481"/>
                        <a:pt x="24" y="481"/>
                        <a:pt x="24" y="481"/>
                      </a:cubicBezTo>
                      <a:cubicBezTo>
                        <a:pt x="26" y="481"/>
                        <a:pt x="26" y="481"/>
                        <a:pt x="26" y="481"/>
                      </a:cubicBezTo>
                      <a:cubicBezTo>
                        <a:pt x="68" y="476"/>
                        <a:pt x="68" y="476"/>
                        <a:pt x="68" y="476"/>
                      </a:cubicBezTo>
                      <a:cubicBezTo>
                        <a:pt x="96" y="462"/>
                        <a:pt x="96" y="462"/>
                        <a:pt x="96" y="462"/>
                      </a:cubicBezTo>
                      <a:cubicBezTo>
                        <a:pt x="106" y="477"/>
                        <a:pt x="106" y="477"/>
                        <a:pt x="106" y="477"/>
                      </a:cubicBezTo>
                      <a:cubicBezTo>
                        <a:pt x="108" y="478"/>
                        <a:pt x="108" y="478"/>
                        <a:pt x="108" y="478"/>
                      </a:cubicBezTo>
                      <a:cubicBezTo>
                        <a:pt x="96" y="498"/>
                        <a:pt x="96" y="498"/>
                        <a:pt x="96" y="498"/>
                      </a:cubicBezTo>
                      <a:cubicBezTo>
                        <a:pt x="111" y="512"/>
                        <a:pt x="111" y="512"/>
                        <a:pt x="111" y="512"/>
                      </a:cubicBezTo>
                      <a:cubicBezTo>
                        <a:pt x="111" y="514"/>
                        <a:pt x="111" y="514"/>
                        <a:pt x="111" y="514"/>
                      </a:cubicBezTo>
                      <a:cubicBezTo>
                        <a:pt x="111" y="517"/>
                        <a:pt x="111" y="517"/>
                        <a:pt x="111" y="517"/>
                      </a:cubicBezTo>
                      <a:cubicBezTo>
                        <a:pt x="100" y="561"/>
                        <a:pt x="100" y="561"/>
                        <a:pt x="100" y="561"/>
                      </a:cubicBezTo>
                      <a:cubicBezTo>
                        <a:pt x="127" y="581"/>
                        <a:pt x="127" y="581"/>
                        <a:pt x="127" y="581"/>
                      </a:cubicBezTo>
                      <a:cubicBezTo>
                        <a:pt x="177" y="583"/>
                        <a:pt x="177" y="583"/>
                        <a:pt x="177" y="583"/>
                      </a:cubicBezTo>
                      <a:cubicBezTo>
                        <a:pt x="170" y="593"/>
                        <a:pt x="170" y="593"/>
                        <a:pt x="170" y="593"/>
                      </a:cubicBezTo>
                      <a:cubicBezTo>
                        <a:pt x="138" y="632"/>
                        <a:pt x="123" y="655"/>
                        <a:pt x="124" y="662"/>
                      </a:cubicBezTo>
                      <a:cubicBezTo>
                        <a:pt x="143" y="667"/>
                        <a:pt x="143" y="667"/>
                        <a:pt x="143" y="667"/>
                      </a:cubicBezTo>
                      <a:cubicBezTo>
                        <a:pt x="169" y="669"/>
                        <a:pt x="183" y="676"/>
                        <a:pt x="189" y="686"/>
                      </a:cubicBezTo>
                      <a:cubicBezTo>
                        <a:pt x="195" y="698"/>
                        <a:pt x="201" y="711"/>
                        <a:pt x="207" y="726"/>
                      </a:cubicBezTo>
                      <a:cubicBezTo>
                        <a:pt x="235" y="741"/>
                        <a:pt x="235" y="741"/>
                        <a:pt x="235" y="741"/>
                      </a:cubicBezTo>
                      <a:cubicBezTo>
                        <a:pt x="253" y="745"/>
                        <a:pt x="253" y="745"/>
                        <a:pt x="253" y="745"/>
                      </a:cubicBezTo>
                      <a:cubicBezTo>
                        <a:pt x="290" y="713"/>
                        <a:pt x="290" y="713"/>
                        <a:pt x="290" y="713"/>
                      </a:cubicBezTo>
                      <a:cubicBezTo>
                        <a:pt x="309" y="741"/>
                        <a:pt x="309" y="741"/>
                        <a:pt x="309" y="741"/>
                      </a:cubicBezTo>
                      <a:cubicBezTo>
                        <a:pt x="309" y="743"/>
                        <a:pt x="309" y="743"/>
                        <a:pt x="309" y="743"/>
                      </a:cubicBezTo>
                      <a:cubicBezTo>
                        <a:pt x="309" y="743"/>
                        <a:pt x="309" y="743"/>
                        <a:pt x="309" y="743"/>
                      </a:cubicBezTo>
                      <a:cubicBezTo>
                        <a:pt x="310" y="744"/>
                        <a:pt x="310" y="744"/>
                        <a:pt x="310" y="744"/>
                      </a:cubicBezTo>
                      <a:cubicBezTo>
                        <a:pt x="316" y="770"/>
                        <a:pt x="316" y="770"/>
                        <a:pt x="316" y="770"/>
                      </a:cubicBezTo>
                      <a:cubicBezTo>
                        <a:pt x="332" y="773"/>
                        <a:pt x="332" y="773"/>
                        <a:pt x="332" y="773"/>
                      </a:cubicBezTo>
                      <a:cubicBezTo>
                        <a:pt x="332" y="773"/>
                        <a:pt x="332" y="773"/>
                        <a:pt x="332" y="773"/>
                      </a:cubicBezTo>
                      <a:cubicBezTo>
                        <a:pt x="356" y="782"/>
                        <a:pt x="356" y="782"/>
                        <a:pt x="356" y="782"/>
                      </a:cubicBezTo>
                      <a:cubicBezTo>
                        <a:pt x="363" y="779"/>
                        <a:pt x="363" y="779"/>
                        <a:pt x="363" y="779"/>
                      </a:cubicBezTo>
                      <a:cubicBezTo>
                        <a:pt x="363" y="778"/>
                        <a:pt x="363" y="778"/>
                        <a:pt x="363" y="778"/>
                      </a:cubicBezTo>
                      <a:cubicBezTo>
                        <a:pt x="359" y="751"/>
                        <a:pt x="359" y="751"/>
                        <a:pt x="359" y="751"/>
                      </a:cubicBezTo>
                      <a:cubicBezTo>
                        <a:pt x="358" y="750"/>
                        <a:pt x="358" y="750"/>
                        <a:pt x="358" y="750"/>
                      </a:cubicBezTo>
                      <a:cubicBezTo>
                        <a:pt x="344" y="688"/>
                        <a:pt x="344" y="688"/>
                        <a:pt x="344" y="688"/>
                      </a:cubicBezTo>
                      <a:cubicBezTo>
                        <a:pt x="344" y="686"/>
                        <a:pt x="344" y="686"/>
                        <a:pt x="344" y="686"/>
                      </a:cubicBezTo>
                      <a:cubicBezTo>
                        <a:pt x="352" y="642"/>
                        <a:pt x="352" y="642"/>
                        <a:pt x="352" y="642"/>
                      </a:cubicBezTo>
                      <a:cubicBezTo>
                        <a:pt x="354" y="643"/>
                        <a:pt x="354" y="643"/>
                        <a:pt x="354" y="643"/>
                      </a:cubicBezTo>
                      <a:cubicBezTo>
                        <a:pt x="358" y="643"/>
                        <a:pt x="358" y="643"/>
                        <a:pt x="358" y="643"/>
                      </a:cubicBezTo>
                      <a:cubicBezTo>
                        <a:pt x="386" y="645"/>
                        <a:pt x="386" y="645"/>
                        <a:pt x="386" y="645"/>
                      </a:cubicBezTo>
                      <a:cubicBezTo>
                        <a:pt x="422" y="619"/>
                        <a:pt x="422" y="619"/>
                        <a:pt x="422" y="619"/>
                      </a:cubicBezTo>
                      <a:cubicBezTo>
                        <a:pt x="425" y="621"/>
                        <a:pt x="425" y="621"/>
                        <a:pt x="425" y="621"/>
                      </a:cubicBezTo>
                      <a:cubicBezTo>
                        <a:pt x="444" y="636"/>
                        <a:pt x="457" y="648"/>
                        <a:pt x="463" y="656"/>
                      </a:cubicBezTo>
                      <a:cubicBezTo>
                        <a:pt x="469" y="654"/>
                        <a:pt x="481" y="642"/>
                        <a:pt x="497" y="624"/>
                      </a:cubicBezTo>
                      <a:cubicBezTo>
                        <a:pt x="498" y="623"/>
                        <a:pt x="498" y="623"/>
                        <a:pt x="498" y="623"/>
                      </a:cubicBezTo>
                      <a:cubicBezTo>
                        <a:pt x="500" y="621"/>
                        <a:pt x="500" y="621"/>
                        <a:pt x="500" y="621"/>
                      </a:cubicBezTo>
                      <a:cubicBezTo>
                        <a:pt x="553" y="635"/>
                        <a:pt x="553" y="635"/>
                        <a:pt x="553" y="635"/>
                      </a:cubicBezTo>
                      <a:cubicBezTo>
                        <a:pt x="576" y="616"/>
                        <a:pt x="576" y="616"/>
                        <a:pt x="576" y="616"/>
                      </a:cubicBezTo>
                      <a:cubicBezTo>
                        <a:pt x="577" y="615"/>
                        <a:pt x="577" y="615"/>
                        <a:pt x="577" y="615"/>
                      </a:cubicBezTo>
                      <a:cubicBezTo>
                        <a:pt x="578" y="614"/>
                        <a:pt x="578" y="614"/>
                        <a:pt x="578" y="614"/>
                      </a:cubicBezTo>
                      <a:cubicBezTo>
                        <a:pt x="579" y="614"/>
                        <a:pt x="579" y="614"/>
                        <a:pt x="579" y="614"/>
                      </a:cubicBezTo>
                      <a:cubicBezTo>
                        <a:pt x="580" y="615"/>
                        <a:pt x="580" y="615"/>
                        <a:pt x="580" y="615"/>
                      </a:cubicBezTo>
                      <a:cubicBezTo>
                        <a:pt x="602" y="619"/>
                        <a:pt x="602" y="619"/>
                        <a:pt x="602" y="619"/>
                      </a:cubicBezTo>
                      <a:cubicBezTo>
                        <a:pt x="674" y="556"/>
                        <a:pt x="674" y="556"/>
                        <a:pt x="674" y="556"/>
                      </a:cubicBezTo>
                      <a:cubicBezTo>
                        <a:pt x="696" y="562"/>
                        <a:pt x="696" y="562"/>
                        <a:pt x="696" y="562"/>
                      </a:cubicBezTo>
                      <a:cubicBezTo>
                        <a:pt x="696" y="562"/>
                        <a:pt x="696" y="562"/>
                        <a:pt x="696" y="562"/>
                      </a:cubicBezTo>
                      <a:cubicBezTo>
                        <a:pt x="697" y="563"/>
                        <a:pt x="697" y="563"/>
                        <a:pt x="697" y="563"/>
                      </a:cubicBezTo>
                      <a:cubicBezTo>
                        <a:pt x="698" y="564"/>
                        <a:pt x="698" y="564"/>
                        <a:pt x="698" y="564"/>
                      </a:cubicBezTo>
                      <a:cubicBezTo>
                        <a:pt x="699" y="565"/>
                        <a:pt x="699" y="565"/>
                        <a:pt x="699" y="565"/>
                      </a:cubicBezTo>
                      <a:cubicBezTo>
                        <a:pt x="705" y="575"/>
                        <a:pt x="705" y="575"/>
                        <a:pt x="705" y="575"/>
                      </a:cubicBezTo>
                      <a:cubicBezTo>
                        <a:pt x="710" y="568"/>
                        <a:pt x="710" y="568"/>
                        <a:pt x="710" y="568"/>
                      </a:cubicBezTo>
                      <a:cubicBezTo>
                        <a:pt x="711" y="568"/>
                        <a:pt x="711" y="568"/>
                        <a:pt x="711" y="568"/>
                      </a:cubicBezTo>
                      <a:cubicBezTo>
                        <a:pt x="711" y="567"/>
                        <a:pt x="711" y="567"/>
                        <a:pt x="711" y="567"/>
                      </a:cubicBezTo>
                      <a:cubicBezTo>
                        <a:pt x="712" y="567"/>
                        <a:pt x="712" y="567"/>
                        <a:pt x="712" y="567"/>
                      </a:cubicBezTo>
                      <a:cubicBezTo>
                        <a:pt x="733" y="556"/>
                        <a:pt x="733" y="556"/>
                        <a:pt x="733" y="556"/>
                      </a:cubicBezTo>
                      <a:cubicBezTo>
                        <a:pt x="749" y="541"/>
                        <a:pt x="749" y="541"/>
                        <a:pt x="749" y="541"/>
                      </a:cubicBezTo>
                      <a:cubicBezTo>
                        <a:pt x="745" y="508"/>
                        <a:pt x="745" y="508"/>
                        <a:pt x="745" y="508"/>
                      </a:cubicBezTo>
                      <a:cubicBezTo>
                        <a:pt x="742" y="504"/>
                        <a:pt x="742" y="504"/>
                        <a:pt x="742" y="504"/>
                      </a:cubicBezTo>
                      <a:cubicBezTo>
                        <a:pt x="722" y="512"/>
                        <a:pt x="722" y="512"/>
                        <a:pt x="722" y="512"/>
                      </a:cubicBezTo>
                      <a:cubicBezTo>
                        <a:pt x="722" y="512"/>
                        <a:pt x="722" y="512"/>
                        <a:pt x="722" y="512"/>
                      </a:cubicBezTo>
                      <a:cubicBezTo>
                        <a:pt x="715" y="515"/>
                        <a:pt x="710" y="517"/>
                        <a:pt x="703" y="517"/>
                      </a:cubicBezTo>
                      <a:cubicBezTo>
                        <a:pt x="679" y="517"/>
                        <a:pt x="679" y="517"/>
                        <a:pt x="679" y="517"/>
                      </a:cubicBezTo>
                      <a:cubicBezTo>
                        <a:pt x="672" y="516"/>
                        <a:pt x="668" y="514"/>
                        <a:pt x="665" y="509"/>
                      </a:cubicBezTo>
                      <a:cubicBezTo>
                        <a:pt x="663" y="476"/>
                        <a:pt x="663" y="476"/>
                        <a:pt x="663" y="476"/>
                      </a:cubicBezTo>
                      <a:cubicBezTo>
                        <a:pt x="655" y="471"/>
                        <a:pt x="652" y="469"/>
                        <a:pt x="649" y="469"/>
                      </a:cubicBezTo>
                      <a:cubicBezTo>
                        <a:pt x="644" y="471"/>
                        <a:pt x="644" y="471"/>
                        <a:pt x="644" y="471"/>
                      </a:cubicBezTo>
                      <a:cubicBezTo>
                        <a:pt x="636" y="476"/>
                        <a:pt x="636" y="476"/>
                        <a:pt x="636" y="476"/>
                      </a:cubicBezTo>
                      <a:cubicBezTo>
                        <a:pt x="621" y="479"/>
                        <a:pt x="621" y="479"/>
                        <a:pt x="621" y="479"/>
                      </a:cubicBezTo>
                      <a:cubicBezTo>
                        <a:pt x="617" y="479"/>
                        <a:pt x="617" y="479"/>
                        <a:pt x="617" y="479"/>
                      </a:cubicBezTo>
                      <a:cubicBezTo>
                        <a:pt x="616" y="477"/>
                        <a:pt x="616" y="477"/>
                        <a:pt x="616" y="477"/>
                      </a:cubicBezTo>
                      <a:cubicBezTo>
                        <a:pt x="608" y="462"/>
                        <a:pt x="608" y="462"/>
                        <a:pt x="608" y="462"/>
                      </a:cubicBezTo>
                      <a:cubicBezTo>
                        <a:pt x="607" y="448"/>
                        <a:pt x="607" y="448"/>
                        <a:pt x="607" y="448"/>
                      </a:cubicBezTo>
                      <a:cubicBezTo>
                        <a:pt x="607" y="448"/>
                        <a:pt x="607" y="448"/>
                        <a:pt x="607" y="448"/>
                      </a:cubicBezTo>
                      <a:cubicBezTo>
                        <a:pt x="615" y="408"/>
                        <a:pt x="615" y="408"/>
                        <a:pt x="615" y="408"/>
                      </a:cubicBezTo>
                      <a:cubicBezTo>
                        <a:pt x="615" y="408"/>
                        <a:pt x="615" y="408"/>
                        <a:pt x="615" y="408"/>
                      </a:cubicBezTo>
                      <a:cubicBezTo>
                        <a:pt x="616" y="408"/>
                        <a:pt x="616" y="408"/>
                        <a:pt x="616" y="408"/>
                      </a:cubicBezTo>
                      <a:cubicBezTo>
                        <a:pt x="616" y="407"/>
                        <a:pt x="616" y="407"/>
                        <a:pt x="616" y="407"/>
                      </a:cubicBezTo>
                      <a:cubicBezTo>
                        <a:pt x="626" y="387"/>
                        <a:pt x="626" y="387"/>
                        <a:pt x="626" y="387"/>
                      </a:cubicBezTo>
                      <a:cubicBezTo>
                        <a:pt x="596" y="360"/>
                        <a:pt x="596" y="360"/>
                        <a:pt x="596" y="360"/>
                      </a:cubicBezTo>
                      <a:cubicBezTo>
                        <a:pt x="595" y="359"/>
                        <a:pt x="595" y="359"/>
                        <a:pt x="595" y="359"/>
                      </a:cubicBezTo>
                      <a:cubicBezTo>
                        <a:pt x="594" y="358"/>
                        <a:pt x="594" y="358"/>
                        <a:pt x="594" y="358"/>
                      </a:cubicBezTo>
                      <a:cubicBezTo>
                        <a:pt x="594" y="328"/>
                        <a:pt x="594" y="328"/>
                        <a:pt x="594" y="328"/>
                      </a:cubicBezTo>
                      <a:cubicBezTo>
                        <a:pt x="595" y="327"/>
                        <a:pt x="595" y="327"/>
                        <a:pt x="595" y="327"/>
                      </a:cubicBezTo>
                      <a:cubicBezTo>
                        <a:pt x="612" y="278"/>
                        <a:pt x="612" y="278"/>
                        <a:pt x="612" y="278"/>
                      </a:cubicBezTo>
                      <a:cubicBezTo>
                        <a:pt x="601" y="252"/>
                        <a:pt x="601" y="252"/>
                        <a:pt x="601" y="252"/>
                      </a:cubicBezTo>
                      <a:cubicBezTo>
                        <a:pt x="592" y="250"/>
                        <a:pt x="592" y="250"/>
                        <a:pt x="592" y="250"/>
                      </a:cubicBezTo>
                      <a:cubicBezTo>
                        <a:pt x="580" y="251"/>
                        <a:pt x="580" y="251"/>
                        <a:pt x="580" y="251"/>
                      </a:cubicBezTo>
                      <a:cubicBezTo>
                        <a:pt x="569" y="269"/>
                        <a:pt x="569" y="269"/>
                        <a:pt x="569" y="269"/>
                      </a:cubicBezTo>
                      <a:cubicBezTo>
                        <a:pt x="554" y="258"/>
                        <a:pt x="554" y="258"/>
                        <a:pt x="554" y="258"/>
                      </a:cubicBezTo>
                      <a:cubicBezTo>
                        <a:pt x="539" y="250"/>
                        <a:pt x="539" y="250"/>
                        <a:pt x="539" y="250"/>
                      </a:cubicBezTo>
                      <a:cubicBezTo>
                        <a:pt x="527" y="220"/>
                        <a:pt x="527" y="220"/>
                        <a:pt x="527" y="220"/>
                      </a:cubicBezTo>
                      <a:cubicBezTo>
                        <a:pt x="527" y="220"/>
                        <a:pt x="527" y="220"/>
                        <a:pt x="527" y="220"/>
                      </a:cubicBezTo>
                      <a:cubicBezTo>
                        <a:pt x="527" y="220"/>
                        <a:pt x="527" y="220"/>
                        <a:pt x="527" y="220"/>
                      </a:cubicBezTo>
                      <a:cubicBezTo>
                        <a:pt x="523" y="199"/>
                        <a:pt x="523" y="199"/>
                        <a:pt x="523" y="199"/>
                      </a:cubicBezTo>
                      <a:cubicBezTo>
                        <a:pt x="523" y="197"/>
                        <a:pt x="523" y="197"/>
                        <a:pt x="523" y="197"/>
                      </a:cubicBezTo>
                      <a:cubicBezTo>
                        <a:pt x="522" y="196"/>
                        <a:pt x="522" y="196"/>
                        <a:pt x="522" y="196"/>
                      </a:cubicBezTo>
                      <a:cubicBezTo>
                        <a:pt x="525" y="194"/>
                        <a:pt x="525" y="194"/>
                        <a:pt x="525" y="194"/>
                      </a:cubicBezTo>
                      <a:cubicBezTo>
                        <a:pt x="539" y="175"/>
                        <a:pt x="539" y="175"/>
                        <a:pt x="539" y="175"/>
                      </a:cubicBezTo>
                      <a:cubicBezTo>
                        <a:pt x="542" y="173"/>
                        <a:pt x="542" y="173"/>
                        <a:pt x="542" y="173"/>
                      </a:cubicBezTo>
                      <a:cubicBezTo>
                        <a:pt x="542" y="173"/>
                        <a:pt x="542" y="173"/>
                        <a:pt x="542" y="173"/>
                      </a:cubicBezTo>
                      <a:cubicBezTo>
                        <a:pt x="543" y="173"/>
                        <a:pt x="543" y="173"/>
                        <a:pt x="543" y="173"/>
                      </a:cubicBezTo>
                      <a:cubicBezTo>
                        <a:pt x="554" y="171"/>
                        <a:pt x="554" y="171"/>
                        <a:pt x="554" y="171"/>
                      </a:cubicBezTo>
                      <a:cubicBezTo>
                        <a:pt x="565" y="167"/>
                        <a:pt x="565" y="167"/>
                        <a:pt x="565" y="167"/>
                      </a:cubicBezTo>
                      <a:cubicBezTo>
                        <a:pt x="620" y="165"/>
                        <a:pt x="620" y="165"/>
                        <a:pt x="620" y="165"/>
                      </a:cubicBezTo>
                      <a:cubicBezTo>
                        <a:pt x="621" y="165"/>
                        <a:pt x="621" y="165"/>
                        <a:pt x="621" y="165"/>
                      </a:cubicBezTo>
                      <a:cubicBezTo>
                        <a:pt x="629" y="168"/>
                        <a:pt x="629" y="168"/>
                        <a:pt x="629" y="168"/>
                      </a:cubicBezTo>
                      <a:cubicBezTo>
                        <a:pt x="631" y="169"/>
                        <a:pt x="631" y="169"/>
                        <a:pt x="631" y="169"/>
                      </a:cubicBezTo>
                      <a:cubicBezTo>
                        <a:pt x="639" y="173"/>
                        <a:pt x="639" y="173"/>
                        <a:pt x="639" y="173"/>
                      </a:cubicBezTo>
                      <a:cubicBezTo>
                        <a:pt x="654" y="166"/>
                        <a:pt x="654" y="166"/>
                        <a:pt x="654" y="166"/>
                      </a:cubicBezTo>
                      <a:cubicBezTo>
                        <a:pt x="667" y="157"/>
                        <a:pt x="667" y="157"/>
                        <a:pt x="667" y="157"/>
                      </a:cubicBezTo>
                      <a:cubicBezTo>
                        <a:pt x="673" y="146"/>
                        <a:pt x="673" y="146"/>
                        <a:pt x="673" y="146"/>
                      </a:cubicBezTo>
                      <a:cubicBezTo>
                        <a:pt x="674" y="141"/>
                        <a:pt x="674" y="141"/>
                        <a:pt x="674" y="141"/>
                      </a:cubicBezTo>
                      <a:cubicBezTo>
                        <a:pt x="673" y="118"/>
                        <a:pt x="673" y="118"/>
                        <a:pt x="673" y="118"/>
                      </a:cubicBezTo>
                      <a:cubicBezTo>
                        <a:pt x="661" y="116"/>
                        <a:pt x="661" y="116"/>
                        <a:pt x="661" y="116"/>
                      </a:cubicBezTo>
                      <a:cubicBezTo>
                        <a:pt x="639" y="123"/>
                        <a:pt x="639" y="123"/>
                        <a:pt x="639" y="123"/>
                      </a:cubicBezTo>
                      <a:cubicBezTo>
                        <a:pt x="633" y="130"/>
                        <a:pt x="626" y="136"/>
                        <a:pt x="618" y="136"/>
                      </a:cubicBezTo>
                      <a:cubicBezTo>
                        <a:pt x="611" y="136"/>
                        <a:pt x="604" y="129"/>
                        <a:pt x="598" y="118"/>
                      </a:cubicBezTo>
                      <a:cubicBezTo>
                        <a:pt x="598" y="118"/>
                        <a:pt x="598" y="118"/>
                        <a:pt x="598" y="118"/>
                      </a:cubicBezTo>
                      <a:cubicBezTo>
                        <a:pt x="597" y="118"/>
                        <a:pt x="597" y="118"/>
                        <a:pt x="597" y="118"/>
                      </a:cubicBezTo>
                      <a:cubicBezTo>
                        <a:pt x="597" y="117"/>
                        <a:pt x="597" y="117"/>
                        <a:pt x="597" y="117"/>
                      </a:cubicBezTo>
                      <a:cubicBezTo>
                        <a:pt x="596" y="102"/>
                        <a:pt x="596" y="102"/>
                        <a:pt x="596" y="102"/>
                      </a:cubicBezTo>
                      <a:cubicBezTo>
                        <a:pt x="596" y="100"/>
                        <a:pt x="596" y="100"/>
                        <a:pt x="596" y="100"/>
                      </a:cubicBezTo>
                      <a:cubicBezTo>
                        <a:pt x="597" y="86"/>
                        <a:pt x="597" y="86"/>
                        <a:pt x="597" y="86"/>
                      </a:cubicBezTo>
                      <a:cubicBezTo>
                        <a:pt x="585" y="58"/>
                        <a:pt x="585" y="58"/>
                        <a:pt x="585" y="58"/>
                      </a:cubicBezTo>
                      <a:cubicBezTo>
                        <a:pt x="563" y="64"/>
                        <a:pt x="563" y="64"/>
                        <a:pt x="563" y="64"/>
                      </a:cubicBezTo>
                      <a:cubicBezTo>
                        <a:pt x="554" y="72"/>
                        <a:pt x="554" y="72"/>
                        <a:pt x="554" y="72"/>
                      </a:cubicBezTo>
                      <a:cubicBezTo>
                        <a:pt x="557" y="104"/>
                        <a:pt x="557" y="104"/>
                        <a:pt x="557" y="104"/>
                      </a:cubicBezTo>
                      <a:cubicBezTo>
                        <a:pt x="522" y="88"/>
                        <a:pt x="522" y="88"/>
                        <a:pt x="522" y="88"/>
                      </a:cubicBezTo>
                      <a:cubicBezTo>
                        <a:pt x="531" y="107"/>
                        <a:pt x="531" y="107"/>
                        <a:pt x="531" y="107"/>
                      </a:cubicBezTo>
                      <a:cubicBezTo>
                        <a:pt x="532" y="108"/>
                        <a:pt x="532" y="108"/>
                        <a:pt x="532" y="108"/>
                      </a:cubicBezTo>
                      <a:cubicBezTo>
                        <a:pt x="532" y="110"/>
                        <a:pt x="532" y="110"/>
                        <a:pt x="532" y="110"/>
                      </a:cubicBezTo>
                      <a:cubicBezTo>
                        <a:pt x="528" y="131"/>
                        <a:pt x="528" y="131"/>
                        <a:pt x="528" y="131"/>
                      </a:cubicBezTo>
                      <a:cubicBezTo>
                        <a:pt x="528" y="134"/>
                        <a:pt x="528" y="134"/>
                        <a:pt x="528" y="134"/>
                      </a:cubicBezTo>
                      <a:cubicBezTo>
                        <a:pt x="527" y="134"/>
                        <a:pt x="527" y="134"/>
                        <a:pt x="527" y="134"/>
                      </a:cubicBezTo>
                      <a:cubicBezTo>
                        <a:pt x="507" y="162"/>
                        <a:pt x="507" y="162"/>
                        <a:pt x="507" y="162"/>
                      </a:cubicBezTo>
                      <a:cubicBezTo>
                        <a:pt x="507" y="162"/>
                        <a:pt x="507" y="162"/>
                        <a:pt x="507" y="162"/>
                      </a:cubicBezTo>
                      <a:cubicBezTo>
                        <a:pt x="475" y="182"/>
                        <a:pt x="475" y="182"/>
                        <a:pt x="475" y="182"/>
                      </a:cubicBezTo>
                      <a:cubicBezTo>
                        <a:pt x="471" y="201"/>
                        <a:pt x="471" y="201"/>
                        <a:pt x="471" y="201"/>
                      </a:cubicBezTo>
                      <a:cubicBezTo>
                        <a:pt x="470" y="204"/>
                        <a:pt x="475" y="213"/>
                        <a:pt x="480" y="223"/>
                      </a:cubicBezTo>
                      <a:cubicBezTo>
                        <a:pt x="481" y="224"/>
                        <a:pt x="481" y="224"/>
                        <a:pt x="481" y="224"/>
                      </a:cubicBezTo>
                      <a:cubicBezTo>
                        <a:pt x="481" y="225"/>
                        <a:pt x="481" y="225"/>
                        <a:pt x="481" y="225"/>
                      </a:cubicBezTo>
                      <a:cubicBezTo>
                        <a:pt x="483" y="253"/>
                        <a:pt x="483" y="253"/>
                        <a:pt x="483" y="253"/>
                      </a:cubicBezTo>
                      <a:cubicBezTo>
                        <a:pt x="483" y="256"/>
                        <a:pt x="483" y="256"/>
                        <a:pt x="483" y="256"/>
                      </a:cubicBezTo>
                      <a:cubicBezTo>
                        <a:pt x="482" y="257"/>
                        <a:pt x="482" y="257"/>
                        <a:pt x="482" y="257"/>
                      </a:cubicBezTo>
                      <a:cubicBezTo>
                        <a:pt x="469" y="274"/>
                        <a:pt x="469" y="274"/>
                        <a:pt x="469" y="274"/>
                      </a:cubicBezTo>
                      <a:cubicBezTo>
                        <a:pt x="469" y="274"/>
                        <a:pt x="469" y="274"/>
                        <a:pt x="469" y="274"/>
                      </a:cubicBezTo>
                      <a:cubicBezTo>
                        <a:pt x="468" y="275"/>
                        <a:pt x="468" y="275"/>
                        <a:pt x="468" y="275"/>
                      </a:cubicBezTo>
                      <a:cubicBezTo>
                        <a:pt x="467" y="275"/>
                        <a:pt x="467" y="275"/>
                        <a:pt x="467" y="275"/>
                      </a:cubicBezTo>
                      <a:cubicBezTo>
                        <a:pt x="458" y="281"/>
                        <a:pt x="458" y="281"/>
                        <a:pt x="458" y="281"/>
                      </a:cubicBezTo>
                      <a:cubicBezTo>
                        <a:pt x="457" y="281"/>
                        <a:pt x="457" y="281"/>
                        <a:pt x="457" y="281"/>
                      </a:cubicBezTo>
                      <a:cubicBezTo>
                        <a:pt x="456" y="281"/>
                        <a:pt x="456" y="281"/>
                        <a:pt x="456" y="281"/>
                      </a:cubicBezTo>
                      <a:cubicBezTo>
                        <a:pt x="455" y="281"/>
                        <a:pt x="455" y="281"/>
                        <a:pt x="455" y="281"/>
                      </a:cubicBezTo>
                      <a:cubicBezTo>
                        <a:pt x="454" y="281"/>
                        <a:pt x="454" y="281"/>
                        <a:pt x="454" y="281"/>
                      </a:cubicBezTo>
                      <a:cubicBezTo>
                        <a:pt x="429" y="276"/>
                        <a:pt x="429" y="276"/>
                        <a:pt x="429" y="276"/>
                      </a:cubicBezTo>
                      <a:cubicBezTo>
                        <a:pt x="425" y="276"/>
                        <a:pt x="420" y="278"/>
                        <a:pt x="415" y="282"/>
                      </a:cubicBezTo>
                      <a:cubicBezTo>
                        <a:pt x="404" y="294"/>
                        <a:pt x="404" y="294"/>
                        <a:pt x="404" y="294"/>
                      </a:cubicBezTo>
                      <a:cubicBezTo>
                        <a:pt x="395" y="305"/>
                        <a:pt x="395" y="305"/>
                        <a:pt x="395" y="305"/>
                      </a:cubicBezTo>
                      <a:cubicBezTo>
                        <a:pt x="390" y="314"/>
                        <a:pt x="383" y="316"/>
                        <a:pt x="371" y="314"/>
                      </a:cubicBezTo>
                      <a:cubicBezTo>
                        <a:pt x="364" y="313"/>
                        <a:pt x="362" y="306"/>
                        <a:pt x="364" y="296"/>
                      </a:cubicBezTo>
                      <a:cubicBezTo>
                        <a:pt x="364" y="289"/>
                        <a:pt x="364" y="289"/>
                        <a:pt x="364" y="289"/>
                      </a:cubicBezTo>
                      <a:cubicBezTo>
                        <a:pt x="363" y="281"/>
                        <a:pt x="363" y="281"/>
                        <a:pt x="363" y="281"/>
                      </a:cubicBezTo>
                      <a:cubicBezTo>
                        <a:pt x="359" y="287"/>
                        <a:pt x="359" y="287"/>
                        <a:pt x="359" y="287"/>
                      </a:cubicBezTo>
                      <a:cubicBezTo>
                        <a:pt x="355" y="291"/>
                        <a:pt x="352" y="292"/>
                        <a:pt x="348" y="292"/>
                      </a:cubicBezTo>
                      <a:cubicBezTo>
                        <a:pt x="344" y="291"/>
                        <a:pt x="341" y="287"/>
                        <a:pt x="339" y="279"/>
                      </a:cubicBezTo>
                      <a:cubicBezTo>
                        <a:pt x="339" y="278"/>
                        <a:pt x="339" y="278"/>
                        <a:pt x="339" y="278"/>
                      </a:cubicBezTo>
                      <a:cubicBezTo>
                        <a:pt x="336" y="254"/>
                        <a:pt x="336" y="254"/>
                        <a:pt x="336" y="254"/>
                      </a:cubicBezTo>
                      <a:cubicBezTo>
                        <a:pt x="331" y="231"/>
                        <a:pt x="331" y="231"/>
                        <a:pt x="331" y="231"/>
                      </a:cubicBezTo>
                      <a:cubicBezTo>
                        <a:pt x="321" y="220"/>
                        <a:pt x="321" y="220"/>
                        <a:pt x="321" y="220"/>
                      </a:cubicBezTo>
                      <a:cubicBezTo>
                        <a:pt x="321" y="220"/>
                        <a:pt x="321" y="220"/>
                        <a:pt x="321" y="220"/>
                      </a:cubicBezTo>
                      <a:cubicBezTo>
                        <a:pt x="320" y="219"/>
                        <a:pt x="320" y="219"/>
                        <a:pt x="320" y="219"/>
                      </a:cubicBezTo>
                      <a:cubicBezTo>
                        <a:pt x="297" y="168"/>
                        <a:pt x="297" y="168"/>
                        <a:pt x="297" y="168"/>
                      </a:cubicBezTo>
                      <a:cubicBezTo>
                        <a:pt x="296" y="167"/>
                        <a:pt x="296" y="167"/>
                        <a:pt x="296" y="167"/>
                      </a:cubicBezTo>
                      <a:cubicBezTo>
                        <a:pt x="290" y="153"/>
                        <a:pt x="290" y="153"/>
                        <a:pt x="290" y="153"/>
                      </a:cubicBezTo>
                      <a:cubicBezTo>
                        <a:pt x="290" y="152"/>
                        <a:pt x="290" y="152"/>
                        <a:pt x="290" y="152"/>
                      </a:cubicBezTo>
                      <a:cubicBezTo>
                        <a:pt x="289" y="152"/>
                        <a:pt x="289" y="152"/>
                        <a:pt x="289" y="152"/>
                      </a:cubicBezTo>
                      <a:cubicBezTo>
                        <a:pt x="289" y="150"/>
                        <a:pt x="289" y="150"/>
                        <a:pt x="289" y="150"/>
                      </a:cubicBezTo>
                      <a:cubicBezTo>
                        <a:pt x="285" y="123"/>
                        <a:pt x="285" y="123"/>
                        <a:pt x="285" y="123"/>
                      </a:cubicBezTo>
                      <a:cubicBezTo>
                        <a:pt x="282" y="119"/>
                        <a:pt x="282" y="119"/>
                        <a:pt x="282" y="119"/>
                      </a:cubicBezTo>
                      <a:cubicBezTo>
                        <a:pt x="277" y="122"/>
                        <a:pt x="277" y="122"/>
                        <a:pt x="277" y="122"/>
                      </a:cubicBezTo>
                      <a:cubicBezTo>
                        <a:pt x="270" y="130"/>
                        <a:pt x="265" y="136"/>
                        <a:pt x="263" y="136"/>
                      </a:cubicBezTo>
                      <a:cubicBezTo>
                        <a:pt x="259" y="136"/>
                        <a:pt x="254" y="131"/>
                        <a:pt x="246" y="125"/>
                      </a:cubicBezTo>
                      <a:cubicBezTo>
                        <a:pt x="230" y="118"/>
                        <a:pt x="230" y="118"/>
                        <a:pt x="230" y="118"/>
                      </a:cubicBezTo>
                      <a:cubicBezTo>
                        <a:pt x="228" y="117"/>
                        <a:pt x="228" y="117"/>
                        <a:pt x="228" y="117"/>
                      </a:cubicBezTo>
                      <a:cubicBezTo>
                        <a:pt x="227" y="116"/>
                        <a:pt x="227" y="116"/>
                        <a:pt x="227" y="116"/>
                      </a:cubicBezTo>
                      <a:cubicBezTo>
                        <a:pt x="227" y="115"/>
                        <a:pt x="227" y="115"/>
                        <a:pt x="227" y="115"/>
                      </a:cubicBezTo>
                      <a:cubicBezTo>
                        <a:pt x="226" y="112"/>
                        <a:pt x="226" y="112"/>
                        <a:pt x="226" y="112"/>
                      </a:cubicBezTo>
                      <a:cubicBezTo>
                        <a:pt x="225" y="91"/>
                        <a:pt x="225" y="91"/>
                        <a:pt x="225" y="91"/>
                      </a:cubicBezTo>
                      <a:cubicBezTo>
                        <a:pt x="225" y="91"/>
                        <a:pt x="225" y="91"/>
                        <a:pt x="225" y="91"/>
                      </a:cubicBezTo>
                      <a:cubicBezTo>
                        <a:pt x="221" y="76"/>
                        <a:pt x="221" y="76"/>
                        <a:pt x="221" y="76"/>
                      </a:cubicBezTo>
                      <a:cubicBezTo>
                        <a:pt x="213" y="54"/>
                        <a:pt x="213" y="54"/>
                        <a:pt x="213" y="54"/>
                      </a:cubicBezTo>
                      <a:cubicBezTo>
                        <a:pt x="204" y="54"/>
                        <a:pt x="204" y="54"/>
                        <a:pt x="204" y="54"/>
                      </a:cubicBezTo>
                      <a:cubicBezTo>
                        <a:pt x="206" y="63"/>
                        <a:pt x="204" y="70"/>
                        <a:pt x="202" y="76"/>
                      </a:cubicBezTo>
                      <a:cubicBezTo>
                        <a:pt x="200" y="82"/>
                        <a:pt x="196" y="86"/>
                        <a:pt x="190" y="91"/>
                      </a:cubicBezTo>
                      <a:cubicBezTo>
                        <a:pt x="188" y="99"/>
                        <a:pt x="184" y="104"/>
                        <a:pt x="180" y="108"/>
                      </a:cubicBezTo>
                      <a:cubicBezTo>
                        <a:pt x="174" y="115"/>
                        <a:pt x="169" y="115"/>
                        <a:pt x="162" y="110"/>
                      </a:cubicBezTo>
                      <a:cubicBezTo>
                        <a:pt x="159" y="109"/>
                        <a:pt x="159" y="109"/>
                        <a:pt x="159" y="109"/>
                      </a:cubicBezTo>
                      <a:cubicBezTo>
                        <a:pt x="153" y="107"/>
                        <a:pt x="152" y="100"/>
                        <a:pt x="153" y="86"/>
                      </a:cubicBezTo>
                      <a:cubicBezTo>
                        <a:pt x="153" y="81"/>
                        <a:pt x="153" y="81"/>
                        <a:pt x="153" y="81"/>
                      </a:cubicBezTo>
                      <a:cubicBezTo>
                        <a:pt x="139" y="72"/>
                        <a:pt x="139" y="72"/>
                        <a:pt x="139" y="72"/>
                      </a:cubicBezTo>
                      <a:cubicBezTo>
                        <a:pt x="134" y="70"/>
                        <a:pt x="131" y="64"/>
                        <a:pt x="130" y="54"/>
                      </a:cubicBezTo>
                      <a:cubicBezTo>
                        <a:pt x="135" y="7"/>
                        <a:pt x="135" y="7"/>
                        <a:pt x="135" y="7"/>
                      </a:cubicBezTo>
                      <a:cubicBezTo>
                        <a:pt x="133" y="0"/>
                        <a:pt x="133" y="0"/>
                        <a:pt x="133" y="0"/>
                      </a:cubicBezTo>
                      <a:cubicBezTo>
                        <a:pt x="116" y="19"/>
                        <a:pt x="116" y="19"/>
                        <a:pt x="116" y="19"/>
                      </a:cubicBezTo>
                      <a:cubicBezTo>
                        <a:pt x="104" y="27"/>
                        <a:pt x="104" y="27"/>
                        <a:pt x="104" y="27"/>
                      </a:cubicBezTo>
                      <a:cubicBezTo>
                        <a:pt x="101" y="34"/>
                        <a:pt x="101" y="34"/>
                        <a:pt x="101" y="34"/>
                      </a:cubicBezTo>
                      <a:cubicBezTo>
                        <a:pt x="105" y="44"/>
                        <a:pt x="107" y="51"/>
                        <a:pt x="107" y="57"/>
                      </a:cubicBezTo>
                      <a:cubicBezTo>
                        <a:pt x="107" y="67"/>
                        <a:pt x="102" y="76"/>
                        <a:pt x="93" y="79"/>
                      </a:cubicBezTo>
                      <a:cubicBezTo>
                        <a:pt x="74" y="86"/>
                        <a:pt x="74" y="86"/>
                        <a:pt x="74" y="86"/>
                      </a:cubicBezTo>
                      <a:cubicBezTo>
                        <a:pt x="68" y="89"/>
                        <a:pt x="68" y="89"/>
                        <a:pt x="68" y="89"/>
                      </a:cubicBezTo>
                      <a:cubicBezTo>
                        <a:pt x="67" y="97"/>
                        <a:pt x="67" y="97"/>
                        <a:pt x="67" y="97"/>
                      </a:cubicBezTo>
                      <a:cubicBezTo>
                        <a:pt x="67" y="126"/>
                        <a:pt x="67" y="126"/>
                        <a:pt x="67" y="126"/>
                      </a:cubicBezTo>
                      <a:cubicBezTo>
                        <a:pt x="68" y="136"/>
                        <a:pt x="69" y="141"/>
                        <a:pt x="73" y="141"/>
                      </a:cubicBezTo>
                      <a:cubicBezTo>
                        <a:pt x="79" y="144"/>
                        <a:pt x="86" y="144"/>
                        <a:pt x="93" y="139"/>
                      </a:cubicBezTo>
                      <a:cubicBezTo>
                        <a:pt x="99" y="136"/>
                        <a:pt x="99" y="136"/>
                        <a:pt x="99" y="136"/>
                      </a:cubicBezTo>
                      <a:cubicBezTo>
                        <a:pt x="119" y="182"/>
                        <a:pt x="119" y="182"/>
                        <a:pt x="119" y="182"/>
                      </a:cubicBezTo>
                      <a:cubicBezTo>
                        <a:pt x="119" y="183"/>
                        <a:pt x="119" y="183"/>
                        <a:pt x="119" y="183"/>
                      </a:cubicBezTo>
                      <a:cubicBezTo>
                        <a:pt x="119" y="183"/>
                        <a:pt x="119" y="183"/>
                        <a:pt x="119" y="183"/>
                      </a:cubicBezTo>
                      <a:cubicBezTo>
                        <a:pt x="119" y="185"/>
                        <a:pt x="119" y="185"/>
                        <a:pt x="119" y="185"/>
                      </a:cubicBezTo>
                      <a:cubicBezTo>
                        <a:pt x="112" y="269"/>
                        <a:pt x="104" y="316"/>
                        <a:pt x="95" y="329"/>
                      </a:cubicBezTo>
                      <a:cubicBezTo>
                        <a:pt x="90" y="333"/>
                        <a:pt x="87" y="335"/>
                        <a:pt x="81" y="336"/>
                      </a:cubicBezTo>
                      <a:cubicBezTo>
                        <a:pt x="74" y="336"/>
                        <a:pt x="68" y="335"/>
                        <a:pt x="61" y="331"/>
                      </a:cubicBezTo>
                      <a:cubicBezTo>
                        <a:pt x="34" y="386"/>
                        <a:pt x="16" y="414"/>
                        <a:pt x="7" y="419"/>
                      </a:cubicBezTo>
                      <a:cubicBezTo>
                        <a:pt x="8" y="419"/>
                        <a:pt x="8" y="419"/>
                        <a:pt x="8" y="419"/>
                      </a:cubicBezTo>
                      <a:cubicBezTo>
                        <a:pt x="4" y="420"/>
                        <a:pt x="2" y="433"/>
                        <a:pt x="3" y="458"/>
                      </a:cubicBezTo>
                      <a:cubicBezTo>
                        <a:pt x="9" y="463"/>
                        <a:pt x="9" y="463"/>
                        <a:pt x="9" y="463"/>
                      </a:cubicBezTo>
                      <a:cubicBezTo>
                        <a:pt x="11" y="465"/>
                        <a:pt x="11" y="465"/>
                        <a:pt x="11" y="465"/>
                      </a:cubicBezTo>
                      <a:cubicBezTo>
                        <a:pt x="13" y="467"/>
                        <a:pt x="13" y="467"/>
                        <a:pt x="13" y="467"/>
                      </a:cubicBezTo>
                      <a:lnTo>
                        <a:pt x="4" y="479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0" name="Freeform 13"/>
                <p:cNvSpPr>
                  <a:spLocks/>
                </p:cNvSpPr>
                <p:nvPr/>
              </p:nvSpPr>
              <p:spPr bwMode="auto">
                <a:xfrm>
                  <a:off x="3455418" y="4689669"/>
                  <a:ext cx="637454" cy="540484"/>
                </a:xfrm>
                <a:custGeom>
                  <a:avLst/>
                  <a:gdLst>
                    <a:gd name="T0" fmla="*/ 2147483647 w 506"/>
                    <a:gd name="T1" fmla="*/ 2147483647 h 438"/>
                    <a:gd name="T2" fmla="*/ 2147483647 w 506"/>
                    <a:gd name="T3" fmla="*/ 2147483647 h 438"/>
                    <a:gd name="T4" fmla="*/ 2147483647 w 506"/>
                    <a:gd name="T5" fmla="*/ 2147483647 h 438"/>
                    <a:gd name="T6" fmla="*/ 2147483647 w 506"/>
                    <a:gd name="T7" fmla="*/ 2147483647 h 438"/>
                    <a:gd name="T8" fmla="*/ 2147483647 w 506"/>
                    <a:gd name="T9" fmla="*/ 2147483647 h 438"/>
                    <a:gd name="T10" fmla="*/ 2147483647 w 506"/>
                    <a:gd name="T11" fmla="*/ 2147483647 h 438"/>
                    <a:gd name="T12" fmla="*/ 2147483647 w 506"/>
                    <a:gd name="T13" fmla="*/ 2147483647 h 438"/>
                    <a:gd name="T14" fmla="*/ 2147483647 w 506"/>
                    <a:gd name="T15" fmla="*/ 2147483647 h 438"/>
                    <a:gd name="T16" fmla="*/ 2147483647 w 506"/>
                    <a:gd name="T17" fmla="*/ 2147483647 h 438"/>
                    <a:gd name="T18" fmla="*/ 2147483647 w 506"/>
                    <a:gd name="T19" fmla="*/ 2147483647 h 438"/>
                    <a:gd name="T20" fmla="*/ 2147483647 w 506"/>
                    <a:gd name="T21" fmla="*/ 2147483647 h 438"/>
                    <a:gd name="T22" fmla="*/ 2147483647 w 506"/>
                    <a:gd name="T23" fmla="*/ 2147483647 h 438"/>
                    <a:gd name="T24" fmla="*/ 2147483647 w 506"/>
                    <a:gd name="T25" fmla="*/ 2147483647 h 438"/>
                    <a:gd name="T26" fmla="*/ 2147483647 w 506"/>
                    <a:gd name="T27" fmla="*/ 2147483647 h 438"/>
                    <a:gd name="T28" fmla="*/ 2147483647 w 506"/>
                    <a:gd name="T29" fmla="*/ 2147483647 h 438"/>
                    <a:gd name="T30" fmla="*/ 2147483647 w 506"/>
                    <a:gd name="T31" fmla="*/ 2147483647 h 438"/>
                    <a:gd name="T32" fmla="*/ 2147483647 w 506"/>
                    <a:gd name="T33" fmla="*/ 2147483647 h 438"/>
                    <a:gd name="T34" fmla="*/ 2147483647 w 506"/>
                    <a:gd name="T35" fmla="*/ 2147483647 h 438"/>
                    <a:gd name="T36" fmla="*/ 2147483647 w 506"/>
                    <a:gd name="T37" fmla="*/ 2147483647 h 438"/>
                    <a:gd name="T38" fmla="*/ 2147483647 w 506"/>
                    <a:gd name="T39" fmla="*/ 2147483647 h 438"/>
                    <a:gd name="T40" fmla="*/ 2147483647 w 506"/>
                    <a:gd name="T41" fmla="*/ 2147483647 h 438"/>
                    <a:gd name="T42" fmla="*/ 2147483647 w 506"/>
                    <a:gd name="T43" fmla="*/ 2147483647 h 438"/>
                    <a:gd name="T44" fmla="*/ 2147483647 w 506"/>
                    <a:gd name="T45" fmla="*/ 2147483647 h 438"/>
                    <a:gd name="T46" fmla="*/ 2147483647 w 506"/>
                    <a:gd name="T47" fmla="*/ 2147483647 h 438"/>
                    <a:gd name="T48" fmla="*/ 2147483647 w 506"/>
                    <a:gd name="T49" fmla="*/ 2147483647 h 438"/>
                    <a:gd name="T50" fmla="*/ 2147483647 w 506"/>
                    <a:gd name="T51" fmla="*/ 2147483647 h 438"/>
                    <a:gd name="T52" fmla="*/ 2147483647 w 506"/>
                    <a:gd name="T53" fmla="*/ 2147483647 h 438"/>
                    <a:gd name="T54" fmla="*/ 2147483647 w 506"/>
                    <a:gd name="T55" fmla="*/ 2147483647 h 438"/>
                    <a:gd name="T56" fmla="*/ 2147483647 w 506"/>
                    <a:gd name="T57" fmla="*/ 2147483647 h 438"/>
                    <a:gd name="T58" fmla="*/ 2147483647 w 506"/>
                    <a:gd name="T59" fmla="*/ 2147483647 h 438"/>
                    <a:gd name="T60" fmla="*/ 2147483647 w 506"/>
                    <a:gd name="T61" fmla="*/ 2147483647 h 438"/>
                    <a:gd name="T62" fmla="*/ 2147483647 w 506"/>
                    <a:gd name="T63" fmla="*/ 2147483647 h 438"/>
                    <a:gd name="T64" fmla="*/ 2147483647 w 506"/>
                    <a:gd name="T65" fmla="*/ 2147483647 h 438"/>
                    <a:gd name="T66" fmla="*/ 2147483647 w 506"/>
                    <a:gd name="T67" fmla="*/ 2147483647 h 438"/>
                    <a:gd name="T68" fmla="*/ 2147483647 w 506"/>
                    <a:gd name="T69" fmla="*/ 2147483647 h 438"/>
                    <a:gd name="T70" fmla="*/ 2147483647 w 506"/>
                    <a:gd name="T71" fmla="*/ 2147483647 h 438"/>
                    <a:gd name="T72" fmla="*/ 2147483647 w 506"/>
                    <a:gd name="T73" fmla="*/ 2147483647 h 438"/>
                    <a:gd name="T74" fmla="*/ 2147483647 w 506"/>
                    <a:gd name="T75" fmla="*/ 2147483647 h 438"/>
                    <a:gd name="T76" fmla="*/ 2147483647 w 506"/>
                    <a:gd name="T77" fmla="*/ 2147483647 h 438"/>
                    <a:gd name="T78" fmla="*/ 2147483647 w 506"/>
                    <a:gd name="T79" fmla="*/ 2147483647 h 438"/>
                    <a:gd name="T80" fmla="*/ 2147483647 w 506"/>
                    <a:gd name="T81" fmla="*/ 2147483647 h 438"/>
                    <a:gd name="T82" fmla="*/ 2147483647 w 506"/>
                    <a:gd name="T83" fmla="*/ 2147483647 h 438"/>
                    <a:gd name="T84" fmla="*/ 2147483647 w 506"/>
                    <a:gd name="T85" fmla="*/ 2147483647 h 438"/>
                    <a:gd name="T86" fmla="*/ 2147483647 w 506"/>
                    <a:gd name="T87" fmla="*/ 2147483647 h 438"/>
                    <a:gd name="T88" fmla="*/ 2147483647 w 506"/>
                    <a:gd name="T89" fmla="*/ 2147483647 h 438"/>
                    <a:gd name="T90" fmla="*/ 2147483647 w 506"/>
                    <a:gd name="T91" fmla="*/ 2147483647 h 438"/>
                    <a:gd name="T92" fmla="*/ 2147483647 w 506"/>
                    <a:gd name="T93" fmla="*/ 2147483647 h 438"/>
                    <a:gd name="T94" fmla="*/ 2147483647 w 506"/>
                    <a:gd name="T95" fmla="*/ 2147483647 h 438"/>
                    <a:gd name="T96" fmla="*/ 2147483647 w 506"/>
                    <a:gd name="T97" fmla="*/ 2147483647 h 438"/>
                    <a:gd name="T98" fmla="*/ 2147483647 w 506"/>
                    <a:gd name="T99" fmla="*/ 2147483647 h 438"/>
                    <a:gd name="T100" fmla="*/ 2147483647 w 506"/>
                    <a:gd name="T101" fmla="*/ 2147483647 h 438"/>
                    <a:gd name="T102" fmla="*/ 2147483647 w 506"/>
                    <a:gd name="T103" fmla="*/ 2147483647 h 438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06"/>
                    <a:gd name="T157" fmla="*/ 0 h 438"/>
                    <a:gd name="T158" fmla="*/ 506 w 506"/>
                    <a:gd name="T159" fmla="*/ 438 h 438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06" h="438">
                      <a:moveTo>
                        <a:pt x="398" y="8"/>
                      </a:moveTo>
                      <a:cubicBezTo>
                        <a:pt x="390" y="5"/>
                        <a:pt x="390" y="5"/>
                        <a:pt x="390" y="5"/>
                      </a:cubicBezTo>
                      <a:cubicBezTo>
                        <a:pt x="382" y="10"/>
                        <a:pt x="382" y="10"/>
                        <a:pt x="382" y="10"/>
                      </a:cubicBezTo>
                      <a:cubicBezTo>
                        <a:pt x="377" y="20"/>
                        <a:pt x="377" y="20"/>
                        <a:pt x="377" y="20"/>
                      </a:cubicBezTo>
                      <a:cubicBezTo>
                        <a:pt x="372" y="29"/>
                        <a:pt x="368" y="35"/>
                        <a:pt x="361" y="35"/>
                      </a:cubicBezTo>
                      <a:cubicBezTo>
                        <a:pt x="357" y="35"/>
                        <a:pt x="351" y="32"/>
                        <a:pt x="348" y="28"/>
                      </a:cubicBezTo>
                      <a:cubicBezTo>
                        <a:pt x="347" y="27"/>
                        <a:pt x="347" y="27"/>
                        <a:pt x="347" y="27"/>
                      </a:cubicBezTo>
                      <a:cubicBezTo>
                        <a:pt x="346" y="26"/>
                        <a:pt x="346" y="26"/>
                        <a:pt x="346" y="26"/>
                      </a:cubicBezTo>
                      <a:cubicBezTo>
                        <a:pt x="346" y="26"/>
                        <a:pt x="346" y="26"/>
                        <a:pt x="346" y="26"/>
                      </a:cubicBezTo>
                      <a:cubicBezTo>
                        <a:pt x="343" y="16"/>
                        <a:pt x="343" y="16"/>
                        <a:pt x="343" y="16"/>
                      </a:cubicBezTo>
                      <a:cubicBezTo>
                        <a:pt x="343" y="15"/>
                        <a:pt x="343" y="15"/>
                        <a:pt x="343" y="15"/>
                      </a:cubicBezTo>
                      <a:cubicBezTo>
                        <a:pt x="342" y="1"/>
                        <a:pt x="342" y="1"/>
                        <a:pt x="342" y="1"/>
                      </a:cubicBez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334" y="1"/>
                        <a:pt x="334" y="1"/>
                        <a:pt x="334" y="1"/>
                      </a:cubicBezTo>
                      <a:cubicBezTo>
                        <a:pt x="331" y="12"/>
                        <a:pt x="331" y="12"/>
                        <a:pt x="331" y="12"/>
                      </a:cubicBezTo>
                      <a:cubicBezTo>
                        <a:pt x="331" y="26"/>
                        <a:pt x="331" y="26"/>
                        <a:pt x="331" y="26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29" y="28"/>
                        <a:pt x="329" y="28"/>
                        <a:pt x="329" y="28"/>
                      </a:cubicBezTo>
                      <a:cubicBezTo>
                        <a:pt x="316" y="45"/>
                        <a:pt x="316" y="45"/>
                        <a:pt x="316" y="45"/>
                      </a:cubicBezTo>
                      <a:cubicBezTo>
                        <a:pt x="314" y="47"/>
                        <a:pt x="314" y="47"/>
                        <a:pt x="314" y="47"/>
                      </a:cubicBezTo>
                      <a:cubicBezTo>
                        <a:pt x="312" y="47"/>
                        <a:pt x="312" y="47"/>
                        <a:pt x="312" y="47"/>
                      </a:cubicBezTo>
                      <a:cubicBezTo>
                        <a:pt x="287" y="45"/>
                        <a:pt x="287" y="45"/>
                        <a:pt x="287" y="45"/>
                      </a:cubicBezTo>
                      <a:cubicBezTo>
                        <a:pt x="285" y="45"/>
                        <a:pt x="285" y="45"/>
                        <a:pt x="285" y="45"/>
                      </a:cubicBezTo>
                      <a:cubicBezTo>
                        <a:pt x="285" y="46"/>
                        <a:pt x="285" y="46"/>
                        <a:pt x="285" y="46"/>
                      </a:cubicBezTo>
                      <a:cubicBezTo>
                        <a:pt x="285" y="46"/>
                        <a:pt x="285" y="46"/>
                        <a:pt x="285" y="46"/>
                      </a:cubicBezTo>
                      <a:cubicBezTo>
                        <a:pt x="285" y="47"/>
                        <a:pt x="285" y="47"/>
                        <a:pt x="285" y="47"/>
                      </a:cubicBezTo>
                      <a:cubicBezTo>
                        <a:pt x="276" y="59"/>
                        <a:pt x="276" y="59"/>
                        <a:pt x="276" y="59"/>
                      </a:cubicBezTo>
                      <a:cubicBezTo>
                        <a:pt x="280" y="66"/>
                        <a:pt x="280" y="66"/>
                        <a:pt x="280" y="66"/>
                      </a:cubicBezTo>
                      <a:cubicBezTo>
                        <a:pt x="281" y="66"/>
                        <a:pt x="281" y="66"/>
                        <a:pt x="281" y="66"/>
                      </a:cubicBezTo>
                      <a:cubicBezTo>
                        <a:pt x="273" y="78"/>
                        <a:pt x="273" y="78"/>
                        <a:pt x="273" y="78"/>
                      </a:cubicBezTo>
                      <a:cubicBezTo>
                        <a:pt x="250" y="78"/>
                        <a:pt x="250" y="78"/>
                        <a:pt x="250" y="78"/>
                      </a:cubicBezTo>
                      <a:cubicBezTo>
                        <a:pt x="250" y="74"/>
                        <a:pt x="250" y="74"/>
                        <a:pt x="250" y="74"/>
                      </a:cubicBezTo>
                      <a:cubicBezTo>
                        <a:pt x="248" y="72"/>
                        <a:pt x="248" y="72"/>
                        <a:pt x="248" y="72"/>
                      </a:cubicBezTo>
                      <a:cubicBezTo>
                        <a:pt x="245" y="70"/>
                        <a:pt x="245" y="70"/>
                        <a:pt x="245" y="70"/>
                      </a:cubicBezTo>
                      <a:cubicBezTo>
                        <a:pt x="241" y="77"/>
                        <a:pt x="241" y="77"/>
                        <a:pt x="241" y="77"/>
                      </a:cubicBezTo>
                      <a:cubicBezTo>
                        <a:pt x="239" y="80"/>
                        <a:pt x="239" y="80"/>
                        <a:pt x="239" y="80"/>
                      </a:cubicBezTo>
                      <a:cubicBezTo>
                        <a:pt x="224" y="80"/>
                        <a:pt x="224" y="80"/>
                        <a:pt x="224" y="80"/>
                      </a:cubicBezTo>
                      <a:cubicBezTo>
                        <a:pt x="223" y="79"/>
                        <a:pt x="223" y="79"/>
                        <a:pt x="223" y="79"/>
                      </a:cubicBezTo>
                      <a:cubicBezTo>
                        <a:pt x="213" y="72"/>
                        <a:pt x="213" y="72"/>
                        <a:pt x="213" y="72"/>
                      </a:cubicBezTo>
                      <a:cubicBezTo>
                        <a:pt x="212" y="70"/>
                        <a:pt x="212" y="70"/>
                        <a:pt x="212" y="70"/>
                      </a:cubicBezTo>
                      <a:cubicBezTo>
                        <a:pt x="212" y="69"/>
                        <a:pt x="212" y="69"/>
                        <a:pt x="212" y="69"/>
                      </a:cubicBezTo>
                      <a:cubicBezTo>
                        <a:pt x="211" y="69"/>
                        <a:pt x="211" y="69"/>
                        <a:pt x="211" y="69"/>
                      </a:cubicBezTo>
                      <a:cubicBezTo>
                        <a:pt x="211" y="66"/>
                        <a:pt x="211" y="66"/>
                        <a:pt x="211" y="66"/>
                      </a:cubicBezTo>
                      <a:cubicBezTo>
                        <a:pt x="194" y="63"/>
                        <a:pt x="194" y="63"/>
                        <a:pt x="194" y="63"/>
                      </a:cubicBezTo>
                      <a:cubicBezTo>
                        <a:pt x="181" y="69"/>
                        <a:pt x="181" y="69"/>
                        <a:pt x="181" y="69"/>
                      </a:cubicBezTo>
                      <a:cubicBezTo>
                        <a:pt x="174" y="74"/>
                        <a:pt x="174" y="74"/>
                        <a:pt x="174" y="74"/>
                      </a:cubicBezTo>
                      <a:cubicBezTo>
                        <a:pt x="195" y="98"/>
                        <a:pt x="195" y="98"/>
                        <a:pt x="195" y="98"/>
                      </a:cubicBezTo>
                      <a:cubicBezTo>
                        <a:pt x="223" y="107"/>
                        <a:pt x="223" y="107"/>
                        <a:pt x="223" y="107"/>
                      </a:cubicBezTo>
                      <a:cubicBezTo>
                        <a:pt x="224" y="108"/>
                        <a:pt x="224" y="108"/>
                        <a:pt x="224" y="108"/>
                      </a:cubicBezTo>
                      <a:cubicBezTo>
                        <a:pt x="224" y="108"/>
                        <a:pt x="224" y="108"/>
                        <a:pt x="224" y="108"/>
                      </a:cubicBezTo>
                      <a:cubicBezTo>
                        <a:pt x="225" y="109"/>
                        <a:pt x="225" y="109"/>
                        <a:pt x="225" y="109"/>
                      </a:cubicBezTo>
                      <a:cubicBezTo>
                        <a:pt x="238" y="121"/>
                        <a:pt x="238" y="121"/>
                        <a:pt x="238" y="121"/>
                      </a:cubicBezTo>
                      <a:cubicBezTo>
                        <a:pt x="233" y="142"/>
                        <a:pt x="233" y="142"/>
                        <a:pt x="233" y="142"/>
                      </a:cubicBezTo>
                      <a:cubicBezTo>
                        <a:pt x="233" y="142"/>
                        <a:pt x="233" y="142"/>
                        <a:pt x="233" y="142"/>
                      </a:cubicBezTo>
                      <a:cubicBezTo>
                        <a:pt x="233" y="146"/>
                        <a:pt x="233" y="146"/>
                        <a:pt x="233" y="146"/>
                      </a:cubicBezTo>
                      <a:cubicBezTo>
                        <a:pt x="232" y="146"/>
                        <a:pt x="232" y="146"/>
                        <a:pt x="232" y="146"/>
                      </a:cubicBezTo>
                      <a:cubicBezTo>
                        <a:pt x="214" y="160"/>
                        <a:pt x="214" y="160"/>
                        <a:pt x="214" y="160"/>
                      </a:cubicBezTo>
                      <a:cubicBezTo>
                        <a:pt x="214" y="161"/>
                        <a:pt x="214" y="161"/>
                        <a:pt x="214" y="161"/>
                      </a:cubicBezTo>
                      <a:cubicBezTo>
                        <a:pt x="213" y="161"/>
                        <a:pt x="213" y="161"/>
                        <a:pt x="213" y="161"/>
                      </a:cubicBezTo>
                      <a:cubicBezTo>
                        <a:pt x="184" y="170"/>
                        <a:pt x="184" y="170"/>
                        <a:pt x="184" y="170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166" y="172"/>
                        <a:pt x="166" y="172"/>
                        <a:pt x="166" y="172"/>
                      </a:cubicBezTo>
                      <a:cubicBezTo>
                        <a:pt x="166" y="172"/>
                        <a:pt x="166" y="172"/>
                        <a:pt x="166" y="172"/>
                      </a:cubicBezTo>
                      <a:cubicBezTo>
                        <a:pt x="165" y="172"/>
                        <a:pt x="165" y="172"/>
                        <a:pt x="165" y="172"/>
                      </a:cubicBezTo>
                      <a:cubicBezTo>
                        <a:pt x="165" y="172"/>
                        <a:pt x="165" y="172"/>
                        <a:pt x="165" y="172"/>
                      </a:cubicBezTo>
                      <a:cubicBezTo>
                        <a:pt x="163" y="172"/>
                        <a:pt x="163" y="172"/>
                        <a:pt x="163" y="172"/>
                      </a:cubicBezTo>
                      <a:cubicBezTo>
                        <a:pt x="152" y="168"/>
                        <a:pt x="152" y="168"/>
                        <a:pt x="152" y="168"/>
                      </a:cubicBezTo>
                      <a:cubicBezTo>
                        <a:pt x="146" y="167"/>
                        <a:pt x="146" y="167"/>
                        <a:pt x="146" y="167"/>
                      </a:cubicBezTo>
                      <a:cubicBezTo>
                        <a:pt x="139" y="177"/>
                        <a:pt x="139" y="177"/>
                        <a:pt x="139" y="177"/>
                      </a:cubicBezTo>
                      <a:cubicBezTo>
                        <a:pt x="138" y="177"/>
                        <a:pt x="138" y="177"/>
                        <a:pt x="138" y="177"/>
                      </a:cubicBezTo>
                      <a:cubicBezTo>
                        <a:pt x="138" y="178"/>
                        <a:pt x="138" y="178"/>
                        <a:pt x="138" y="17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3" y="188"/>
                        <a:pt x="123" y="188"/>
                        <a:pt x="123" y="188"/>
                      </a:cubicBezTo>
                      <a:cubicBezTo>
                        <a:pt x="123" y="188"/>
                        <a:pt x="123" y="188"/>
                        <a:pt x="123" y="188"/>
                      </a:cubicBezTo>
                      <a:cubicBezTo>
                        <a:pt x="104" y="196"/>
                        <a:pt x="104" y="196"/>
                        <a:pt x="104" y="196"/>
                      </a:cubicBezTo>
                      <a:cubicBezTo>
                        <a:pt x="103" y="196"/>
                        <a:pt x="103" y="196"/>
                        <a:pt x="103" y="196"/>
                      </a:cubicBezTo>
                      <a:cubicBezTo>
                        <a:pt x="81" y="189"/>
                        <a:pt x="81" y="189"/>
                        <a:pt x="81" y="189"/>
                      </a:cubicBezTo>
                      <a:cubicBezTo>
                        <a:pt x="33" y="191"/>
                        <a:pt x="33" y="191"/>
                        <a:pt x="33" y="191"/>
                      </a:cubicBezTo>
                      <a:cubicBezTo>
                        <a:pt x="22" y="194"/>
                        <a:pt x="22" y="194"/>
                        <a:pt x="22" y="194"/>
                      </a:cubicBezTo>
                      <a:cubicBezTo>
                        <a:pt x="21" y="195"/>
                        <a:pt x="21" y="195"/>
                        <a:pt x="21" y="195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2" y="229"/>
                        <a:pt x="2" y="229"/>
                        <a:pt x="2" y="229"/>
                      </a:cubicBezTo>
                      <a:cubicBezTo>
                        <a:pt x="13" y="253"/>
                        <a:pt x="13" y="253"/>
                        <a:pt x="13" y="253"/>
                      </a:cubicBezTo>
                      <a:cubicBezTo>
                        <a:pt x="24" y="260"/>
                        <a:pt x="24" y="260"/>
                        <a:pt x="24" y="260"/>
                      </a:cubicBezTo>
                      <a:cubicBezTo>
                        <a:pt x="25" y="260"/>
                        <a:pt x="25" y="260"/>
                        <a:pt x="25" y="260"/>
                      </a:cubicBezTo>
                      <a:cubicBezTo>
                        <a:pt x="25" y="261"/>
                        <a:pt x="25" y="261"/>
                        <a:pt x="25" y="261"/>
                      </a:cubicBezTo>
                      <a:cubicBezTo>
                        <a:pt x="29" y="264"/>
                        <a:pt x="29" y="264"/>
                        <a:pt x="29" y="264"/>
                      </a:cubicBezTo>
                      <a:cubicBezTo>
                        <a:pt x="37" y="253"/>
                        <a:pt x="37" y="253"/>
                        <a:pt x="37" y="253"/>
                      </a:cubicBezTo>
                      <a:cubicBezTo>
                        <a:pt x="38" y="252"/>
                        <a:pt x="38" y="252"/>
                        <a:pt x="38" y="252"/>
                      </a:cubicBezTo>
                      <a:cubicBezTo>
                        <a:pt x="39" y="251"/>
                        <a:pt x="39" y="251"/>
                        <a:pt x="39" y="251"/>
                      </a:cubicBezTo>
                      <a:cubicBezTo>
                        <a:pt x="40" y="251"/>
                        <a:pt x="40" y="251"/>
                        <a:pt x="40" y="251"/>
                      </a:cubicBezTo>
                      <a:cubicBezTo>
                        <a:pt x="56" y="249"/>
                        <a:pt x="56" y="249"/>
                        <a:pt x="56" y="249"/>
                      </a:cubicBezTo>
                      <a:cubicBezTo>
                        <a:pt x="58" y="249"/>
                        <a:pt x="58" y="249"/>
                        <a:pt x="58" y="249"/>
                      </a:cubicBezTo>
                      <a:cubicBezTo>
                        <a:pt x="58" y="250"/>
                        <a:pt x="58" y="250"/>
                        <a:pt x="58" y="250"/>
                      </a:cubicBezTo>
                      <a:cubicBezTo>
                        <a:pt x="74" y="254"/>
                        <a:pt x="74" y="254"/>
                        <a:pt x="74" y="254"/>
                      </a:cubicBezTo>
                      <a:cubicBezTo>
                        <a:pt x="90" y="290"/>
                        <a:pt x="90" y="290"/>
                        <a:pt x="90" y="290"/>
                      </a:cubicBezTo>
                      <a:cubicBezTo>
                        <a:pt x="89" y="290"/>
                        <a:pt x="89" y="290"/>
                        <a:pt x="89" y="290"/>
                      </a:cubicBezTo>
                      <a:cubicBezTo>
                        <a:pt x="89" y="291"/>
                        <a:pt x="89" y="291"/>
                        <a:pt x="89" y="291"/>
                      </a:cubicBezTo>
                      <a:cubicBezTo>
                        <a:pt x="82" y="311"/>
                        <a:pt x="82" y="311"/>
                        <a:pt x="82" y="311"/>
                      </a:cubicBezTo>
                      <a:cubicBezTo>
                        <a:pt x="82" y="311"/>
                        <a:pt x="82" y="311"/>
                        <a:pt x="82" y="311"/>
                      </a:cubicBezTo>
                      <a:cubicBezTo>
                        <a:pt x="77" y="324"/>
                        <a:pt x="77" y="324"/>
                        <a:pt x="77" y="324"/>
                      </a:cubicBezTo>
                      <a:cubicBezTo>
                        <a:pt x="77" y="325"/>
                        <a:pt x="77" y="325"/>
                        <a:pt x="77" y="325"/>
                      </a:cubicBezTo>
                      <a:cubicBezTo>
                        <a:pt x="70" y="343"/>
                        <a:pt x="70" y="343"/>
                        <a:pt x="70" y="343"/>
                      </a:cubicBezTo>
                      <a:cubicBezTo>
                        <a:pt x="70" y="365"/>
                        <a:pt x="70" y="365"/>
                        <a:pt x="70" y="365"/>
                      </a:cubicBezTo>
                      <a:cubicBezTo>
                        <a:pt x="82" y="378"/>
                        <a:pt x="82" y="378"/>
                        <a:pt x="82" y="378"/>
                      </a:cubicBezTo>
                      <a:cubicBezTo>
                        <a:pt x="83" y="378"/>
                        <a:pt x="83" y="378"/>
                        <a:pt x="83" y="378"/>
                      </a:cubicBezTo>
                      <a:cubicBezTo>
                        <a:pt x="100" y="393"/>
                        <a:pt x="100" y="393"/>
                        <a:pt x="100" y="393"/>
                      </a:cubicBezTo>
                      <a:cubicBezTo>
                        <a:pt x="102" y="394"/>
                        <a:pt x="102" y="394"/>
                        <a:pt x="102" y="394"/>
                      </a:cubicBezTo>
                      <a:cubicBezTo>
                        <a:pt x="103" y="395"/>
                        <a:pt x="103" y="395"/>
                        <a:pt x="103" y="395"/>
                      </a:cubicBezTo>
                      <a:cubicBezTo>
                        <a:pt x="91" y="424"/>
                        <a:pt x="91" y="424"/>
                        <a:pt x="91" y="424"/>
                      </a:cubicBezTo>
                      <a:cubicBezTo>
                        <a:pt x="87" y="438"/>
                        <a:pt x="87" y="438"/>
                        <a:pt x="87" y="438"/>
                      </a:cubicBezTo>
                      <a:cubicBezTo>
                        <a:pt x="92" y="436"/>
                        <a:pt x="92" y="436"/>
                        <a:pt x="92" y="436"/>
                      </a:cubicBezTo>
                      <a:cubicBezTo>
                        <a:pt x="93" y="436"/>
                        <a:pt x="93" y="436"/>
                        <a:pt x="93" y="436"/>
                      </a:cubicBezTo>
                      <a:cubicBezTo>
                        <a:pt x="103" y="432"/>
                        <a:pt x="103" y="432"/>
                        <a:pt x="103" y="432"/>
                      </a:cubicBezTo>
                      <a:cubicBezTo>
                        <a:pt x="122" y="421"/>
                        <a:pt x="122" y="421"/>
                        <a:pt x="122" y="421"/>
                      </a:cubicBezTo>
                      <a:cubicBezTo>
                        <a:pt x="123" y="421"/>
                        <a:pt x="123" y="421"/>
                        <a:pt x="123" y="421"/>
                      </a:cubicBezTo>
                      <a:cubicBezTo>
                        <a:pt x="144" y="424"/>
                        <a:pt x="144" y="424"/>
                        <a:pt x="144" y="424"/>
                      </a:cubicBezTo>
                      <a:cubicBezTo>
                        <a:pt x="146" y="424"/>
                        <a:pt x="146" y="424"/>
                        <a:pt x="146" y="424"/>
                      </a:cubicBezTo>
                      <a:cubicBezTo>
                        <a:pt x="146" y="424"/>
                        <a:pt x="146" y="424"/>
                        <a:pt x="146" y="424"/>
                      </a:cubicBezTo>
                      <a:cubicBezTo>
                        <a:pt x="177" y="437"/>
                        <a:pt x="177" y="437"/>
                        <a:pt x="177" y="437"/>
                      </a:cubicBezTo>
                      <a:cubicBezTo>
                        <a:pt x="212" y="437"/>
                        <a:pt x="212" y="437"/>
                        <a:pt x="212" y="437"/>
                      </a:cubicBezTo>
                      <a:cubicBezTo>
                        <a:pt x="222" y="424"/>
                        <a:pt x="222" y="424"/>
                        <a:pt x="222" y="424"/>
                      </a:cubicBezTo>
                      <a:cubicBezTo>
                        <a:pt x="223" y="423"/>
                        <a:pt x="223" y="423"/>
                        <a:pt x="223" y="423"/>
                      </a:cubicBezTo>
                      <a:cubicBezTo>
                        <a:pt x="224" y="422"/>
                        <a:pt x="224" y="422"/>
                        <a:pt x="224" y="422"/>
                      </a:cubicBezTo>
                      <a:cubicBezTo>
                        <a:pt x="242" y="414"/>
                        <a:pt x="242" y="414"/>
                        <a:pt x="242" y="414"/>
                      </a:cubicBezTo>
                      <a:cubicBezTo>
                        <a:pt x="258" y="399"/>
                        <a:pt x="258" y="399"/>
                        <a:pt x="258" y="399"/>
                      </a:cubicBezTo>
                      <a:cubicBezTo>
                        <a:pt x="261" y="398"/>
                        <a:pt x="261" y="398"/>
                        <a:pt x="261" y="398"/>
                      </a:cubicBezTo>
                      <a:cubicBezTo>
                        <a:pt x="261" y="398"/>
                        <a:pt x="261" y="398"/>
                        <a:pt x="261" y="398"/>
                      </a:cubicBezTo>
                      <a:cubicBezTo>
                        <a:pt x="273" y="394"/>
                        <a:pt x="273" y="394"/>
                        <a:pt x="273" y="394"/>
                      </a:cubicBezTo>
                      <a:cubicBezTo>
                        <a:pt x="287" y="383"/>
                        <a:pt x="287" y="383"/>
                        <a:pt x="287" y="383"/>
                      </a:cubicBezTo>
                      <a:cubicBezTo>
                        <a:pt x="303" y="362"/>
                        <a:pt x="303" y="362"/>
                        <a:pt x="303" y="362"/>
                      </a:cubicBezTo>
                      <a:cubicBezTo>
                        <a:pt x="325" y="370"/>
                        <a:pt x="325" y="370"/>
                        <a:pt x="325" y="370"/>
                      </a:cubicBezTo>
                      <a:cubicBezTo>
                        <a:pt x="328" y="371"/>
                        <a:pt x="328" y="371"/>
                        <a:pt x="328" y="371"/>
                      </a:cubicBezTo>
                      <a:cubicBezTo>
                        <a:pt x="328" y="372"/>
                        <a:pt x="328" y="372"/>
                        <a:pt x="328" y="372"/>
                      </a:cubicBezTo>
                      <a:cubicBezTo>
                        <a:pt x="329" y="374"/>
                        <a:pt x="329" y="374"/>
                        <a:pt x="329" y="374"/>
                      </a:cubicBezTo>
                      <a:cubicBezTo>
                        <a:pt x="332" y="382"/>
                        <a:pt x="335" y="386"/>
                        <a:pt x="339" y="387"/>
                      </a:cubicBezTo>
                      <a:cubicBezTo>
                        <a:pt x="352" y="385"/>
                        <a:pt x="352" y="385"/>
                        <a:pt x="352" y="385"/>
                      </a:cubicBezTo>
                      <a:cubicBezTo>
                        <a:pt x="356" y="385"/>
                        <a:pt x="356" y="385"/>
                        <a:pt x="356" y="385"/>
                      </a:cubicBezTo>
                      <a:cubicBezTo>
                        <a:pt x="363" y="387"/>
                        <a:pt x="363" y="387"/>
                        <a:pt x="363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64" y="388"/>
                        <a:pt x="364" y="388"/>
                        <a:pt x="364" y="388"/>
                      </a:cubicBezTo>
                      <a:cubicBezTo>
                        <a:pt x="382" y="395"/>
                        <a:pt x="382" y="395"/>
                        <a:pt x="382" y="395"/>
                      </a:cubicBezTo>
                      <a:cubicBezTo>
                        <a:pt x="387" y="395"/>
                        <a:pt x="387" y="395"/>
                        <a:pt x="387" y="395"/>
                      </a:cubicBezTo>
                      <a:cubicBezTo>
                        <a:pt x="388" y="390"/>
                        <a:pt x="388" y="390"/>
                        <a:pt x="388" y="390"/>
                      </a:cubicBezTo>
                      <a:cubicBezTo>
                        <a:pt x="390" y="384"/>
                        <a:pt x="390" y="384"/>
                        <a:pt x="390" y="384"/>
                      </a:cubicBezTo>
                      <a:cubicBezTo>
                        <a:pt x="390" y="383"/>
                        <a:pt x="390" y="383"/>
                        <a:pt x="390" y="383"/>
                      </a:cubicBezTo>
                      <a:cubicBezTo>
                        <a:pt x="391" y="382"/>
                        <a:pt x="391" y="382"/>
                        <a:pt x="391" y="382"/>
                      </a:cubicBezTo>
                      <a:cubicBezTo>
                        <a:pt x="392" y="381"/>
                        <a:pt x="392" y="381"/>
                        <a:pt x="392" y="381"/>
                      </a:cubicBezTo>
                      <a:cubicBezTo>
                        <a:pt x="392" y="380"/>
                        <a:pt x="392" y="380"/>
                        <a:pt x="392" y="380"/>
                      </a:cubicBezTo>
                      <a:cubicBezTo>
                        <a:pt x="399" y="376"/>
                        <a:pt x="399" y="376"/>
                        <a:pt x="399" y="376"/>
                      </a:cubicBezTo>
                      <a:cubicBezTo>
                        <a:pt x="400" y="375"/>
                        <a:pt x="400" y="375"/>
                        <a:pt x="400" y="375"/>
                      </a:cubicBezTo>
                      <a:cubicBezTo>
                        <a:pt x="411" y="365"/>
                        <a:pt x="411" y="365"/>
                        <a:pt x="411" y="365"/>
                      </a:cubicBezTo>
                      <a:cubicBezTo>
                        <a:pt x="413" y="365"/>
                        <a:pt x="413" y="365"/>
                        <a:pt x="413" y="365"/>
                      </a:cubicBezTo>
                      <a:cubicBezTo>
                        <a:pt x="414" y="364"/>
                        <a:pt x="414" y="364"/>
                        <a:pt x="414" y="364"/>
                      </a:cubicBezTo>
                      <a:cubicBezTo>
                        <a:pt x="416" y="364"/>
                        <a:pt x="416" y="364"/>
                        <a:pt x="416" y="364"/>
                      </a:cubicBezTo>
                      <a:cubicBezTo>
                        <a:pt x="426" y="365"/>
                        <a:pt x="426" y="365"/>
                        <a:pt x="426" y="365"/>
                      </a:cubicBezTo>
                      <a:cubicBezTo>
                        <a:pt x="426" y="359"/>
                        <a:pt x="429" y="352"/>
                        <a:pt x="436" y="346"/>
                      </a:cubicBezTo>
                      <a:cubicBezTo>
                        <a:pt x="443" y="341"/>
                        <a:pt x="448" y="338"/>
                        <a:pt x="452" y="339"/>
                      </a:cubicBezTo>
                      <a:cubicBezTo>
                        <a:pt x="458" y="335"/>
                        <a:pt x="458" y="335"/>
                        <a:pt x="458" y="335"/>
                      </a:cubicBezTo>
                      <a:cubicBezTo>
                        <a:pt x="459" y="335"/>
                        <a:pt x="459" y="335"/>
                        <a:pt x="459" y="335"/>
                      </a:cubicBezTo>
                      <a:cubicBezTo>
                        <a:pt x="459" y="333"/>
                        <a:pt x="459" y="333"/>
                        <a:pt x="459" y="333"/>
                      </a:cubicBezTo>
                      <a:cubicBezTo>
                        <a:pt x="464" y="328"/>
                        <a:pt x="464" y="328"/>
                        <a:pt x="464" y="328"/>
                      </a:cubicBezTo>
                      <a:cubicBezTo>
                        <a:pt x="464" y="327"/>
                        <a:pt x="464" y="327"/>
                        <a:pt x="464" y="327"/>
                      </a:cubicBezTo>
                      <a:cubicBezTo>
                        <a:pt x="465" y="327"/>
                        <a:pt x="465" y="327"/>
                        <a:pt x="465" y="327"/>
                      </a:cubicBezTo>
                      <a:cubicBezTo>
                        <a:pt x="466" y="326"/>
                        <a:pt x="466" y="326"/>
                        <a:pt x="466" y="326"/>
                      </a:cubicBezTo>
                      <a:cubicBezTo>
                        <a:pt x="467" y="326"/>
                        <a:pt x="467" y="326"/>
                        <a:pt x="467" y="326"/>
                      </a:cubicBezTo>
                      <a:cubicBezTo>
                        <a:pt x="484" y="322"/>
                        <a:pt x="484" y="322"/>
                        <a:pt x="484" y="322"/>
                      </a:cubicBezTo>
                      <a:cubicBezTo>
                        <a:pt x="494" y="322"/>
                        <a:pt x="494" y="322"/>
                        <a:pt x="494" y="322"/>
                      </a:cubicBezTo>
                      <a:cubicBezTo>
                        <a:pt x="498" y="319"/>
                        <a:pt x="498" y="319"/>
                        <a:pt x="498" y="319"/>
                      </a:cubicBezTo>
                      <a:cubicBezTo>
                        <a:pt x="501" y="312"/>
                        <a:pt x="501" y="312"/>
                        <a:pt x="501" y="312"/>
                      </a:cubicBezTo>
                      <a:cubicBezTo>
                        <a:pt x="501" y="312"/>
                        <a:pt x="501" y="312"/>
                        <a:pt x="501" y="312"/>
                      </a:cubicBezTo>
                      <a:cubicBezTo>
                        <a:pt x="506" y="302"/>
                        <a:pt x="506" y="302"/>
                        <a:pt x="506" y="302"/>
                      </a:cubicBezTo>
                      <a:cubicBezTo>
                        <a:pt x="504" y="301"/>
                        <a:pt x="504" y="301"/>
                        <a:pt x="504" y="301"/>
                      </a:cubicBezTo>
                      <a:cubicBezTo>
                        <a:pt x="498" y="293"/>
                        <a:pt x="494" y="285"/>
                        <a:pt x="492" y="273"/>
                      </a:cubicBezTo>
                      <a:cubicBezTo>
                        <a:pt x="491" y="272"/>
                        <a:pt x="491" y="272"/>
                        <a:pt x="491" y="272"/>
                      </a:cubicBezTo>
                      <a:cubicBezTo>
                        <a:pt x="491" y="272"/>
                        <a:pt x="491" y="272"/>
                        <a:pt x="491" y="272"/>
                      </a:cubicBezTo>
                      <a:cubicBezTo>
                        <a:pt x="492" y="272"/>
                        <a:pt x="492" y="272"/>
                        <a:pt x="492" y="272"/>
                      </a:cubicBezTo>
                      <a:cubicBezTo>
                        <a:pt x="492" y="271"/>
                        <a:pt x="492" y="271"/>
                        <a:pt x="492" y="271"/>
                      </a:cubicBezTo>
                      <a:cubicBezTo>
                        <a:pt x="496" y="248"/>
                        <a:pt x="496" y="248"/>
                        <a:pt x="496" y="248"/>
                      </a:cubicBezTo>
                      <a:cubicBezTo>
                        <a:pt x="496" y="241"/>
                        <a:pt x="498" y="235"/>
                        <a:pt x="503" y="230"/>
                      </a:cubicBezTo>
                      <a:cubicBezTo>
                        <a:pt x="501" y="211"/>
                        <a:pt x="501" y="211"/>
                        <a:pt x="501" y="211"/>
                      </a:cubicBezTo>
                      <a:cubicBezTo>
                        <a:pt x="500" y="209"/>
                        <a:pt x="498" y="207"/>
                        <a:pt x="493" y="206"/>
                      </a:cubicBezTo>
                      <a:cubicBezTo>
                        <a:pt x="459" y="219"/>
                        <a:pt x="459" y="219"/>
                        <a:pt x="459" y="219"/>
                      </a:cubicBezTo>
                      <a:cubicBezTo>
                        <a:pt x="461" y="185"/>
                        <a:pt x="461" y="185"/>
                        <a:pt x="461" y="185"/>
                      </a:cubicBezTo>
                      <a:cubicBezTo>
                        <a:pt x="462" y="179"/>
                        <a:pt x="473" y="170"/>
                        <a:pt x="493" y="158"/>
                      </a:cubicBezTo>
                      <a:cubicBezTo>
                        <a:pt x="483" y="121"/>
                        <a:pt x="483" y="121"/>
                        <a:pt x="483" y="121"/>
                      </a:cubicBezTo>
                      <a:cubicBezTo>
                        <a:pt x="481" y="109"/>
                        <a:pt x="484" y="99"/>
                        <a:pt x="493" y="91"/>
                      </a:cubicBezTo>
                      <a:cubicBezTo>
                        <a:pt x="491" y="84"/>
                        <a:pt x="491" y="84"/>
                        <a:pt x="491" y="84"/>
                      </a:cubicBezTo>
                      <a:cubicBezTo>
                        <a:pt x="480" y="84"/>
                        <a:pt x="480" y="84"/>
                        <a:pt x="480" y="84"/>
                      </a:cubicBezTo>
                      <a:cubicBezTo>
                        <a:pt x="477" y="85"/>
                        <a:pt x="477" y="85"/>
                        <a:pt x="477" y="85"/>
                      </a:cubicBezTo>
                      <a:cubicBezTo>
                        <a:pt x="472" y="100"/>
                        <a:pt x="472" y="100"/>
                        <a:pt x="472" y="100"/>
                      </a:cubicBezTo>
                      <a:cubicBezTo>
                        <a:pt x="467" y="105"/>
                        <a:pt x="463" y="109"/>
                        <a:pt x="459" y="109"/>
                      </a:cubicBezTo>
                      <a:cubicBezTo>
                        <a:pt x="457" y="109"/>
                        <a:pt x="457" y="109"/>
                        <a:pt x="457" y="109"/>
                      </a:cubicBezTo>
                      <a:cubicBezTo>
                        <a:pt x="446" y="101"/>
                        <a:pt x="446" y="101"/>
                        <a:pt x="446" y="101"/>
                      </a:cubicBezTo>
                      <a:cubicBezTo>
                        <a:pt x="445" y="101"/>
                        <a:pt x="445" y="101"/>
                        <a:pt x="445" y="101"/>
                      </a:cubicBezTo>
                      <a:cubicBezTo>
                        <a:pt x="444" y="101"/>
                        <a:pt x="444" y="101"/>
                        <a:pt x="444" y="101"/>
                      </a:cubicBezTo>
                      <a:cubicBezTo>
                        <a:pt x="444" y="100"/>
                        <a:pt x="444" y="100"/>
                        <a:pt x="444" y="100"/>
                      </a:cubicBezTo>
                      <a:cubicBezTo>
                        <a:pt x="444" y="98"/>
                        <a:pt x="444" y="98"/>
                        <a:pt x="444" y="98"/>
                      </a:cubicBezTo>
                      <a:cubicBezTo>
                        <a:pt x="441" y="91"/>
                        <a:pt x="441" y="91"/>
                        <a:pt x="441" y="91"/>
                      </a:cubicBezTo>
                      <a:cubicBezTo>
                        <a:pt x="440" y="80"/>
                        <a:pt x="440" y="80"/>
                        <a:pt x="440" y="80"/>
                      </a:cubicBezTo>
                      <a:cubicBezTo>
                        <a:pt x="440" y="79"/>
                        <a:pt x="440" y="79"/>
                        <a:pt x="440" y="79"/>
                      </a:cubicBezTo>
                      <a:cubicBezTo>
                        <a:pt x="439" y="81"/>
                        <a:pt x="439" y="81"/>
                        <a:pt x="439" y="81"/>
                      </a:cubicBezTo>
                      <a:cubicBezTo>
                        <a:pt x="438" y="84"/>
                        <a:pt x="438" y="84"/>
                        <a:pt x="438" y="84"/>
                      </a:cubicBezTo>
                      <a:cubicBezTo>
                        <a:pt x="419" y="84"/>
                        <a:pt x="419" y="84"/>
                        <a:pt x="419" y="84"/>
                      </a:cubicBezTo>
                      <a:cubicBezTo>
                        <a:pt x="417" y="80"/>
                        <a:pt x="417" y="80"/>
                        <a:pt x="417" y="80"/>
                      </a:cubicBezTo>
                      <a:cubicBezTo>
                        <a:pt x="414" y="69"/>
                        <a:pt x="414" y="69"/>
                        <a:pt x="414" y="69"/>
                      </a:cubicBezTo>
                      <a:cubicBezTo>
                        <a:pt x="414" y="53"/>
                        <a:pt x="414" y="53"/>
                        <a:pt x="414" y="53"/>
                      </a:cubicBezTo>
                      <a:cubicBezTo>
                        <a:pt x="402" y="33"/>
                        <a:pt x="402" y="33"/>
                        <a:pt x="402" y="33"/>
                      </a:cubicBezTo>
                      <a:cubicBezTo>
                        <a:pt x="402" y="16"/>
                        <a:pt x="402" y="16"/>
                        <a:pt x="402" y="16"/>
                      </a:cubicBezTo>
                      <a:lnTo>
                        <a:pt x="398" y="8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1" name="Freeform 14"/>
                <p:cNvSpPr>
                  <a:spLocks/>
                </p:cNvSpPr>
                <p:nvPr/>
              </p:nvSpPr>
              <p:spPr bwMode="auto">
                <a:xfrm>
                  <a:off x="3559619" y="5021511"/>
                  <a:ext cx="833594" cy="623941"/>
                </a:xfrm>
                <a:custGeom>
                  <a:avLst/>
                  <a:gdLst>
                    <a:gd name="T0" fmla="*/ 2147483647 w 662"/>
                    <a:gd name="T1" fmla="*/ 2147483647 h 506"/>
                    <a:gd name="T2" fmla="*/ 2147483647 w 662"/>
                    <a:gd name="T3" fmla="*/ 2147483647 h 506"/>
                    <a:gd name="T4" fmla="*/ 2147483647 w 662"/>
                    <a:gd name="T5" fmla="*/ 2147483647 h 506"/>
                    <a:gd name="T6" fmla="*/ 2147483647 w 662"/>
                    <a:gd name="T7" fmla="*/ 2147483647 h 506"/>
                    <a:gd name="T8" fmla="*/ 2147483647 w 662"/>
                    <a:gd name="T9" fmla="*/ 2147483647 h 506"/>
                    <a:gd name="T10" fmla="*/ 2147483647 w 662"/>
                    <a:gd name="T11" fmla="*/ 2147483647 h 506"/>
                    <a:gd name="T12" fmla="*/ 2147483647 w 662"/>
                    <a:gd name="T13" fmla="*/ 2147483647 h 506"/>
                    <a:gd name="T14" fmla="*/ 2147483647 w 662"/>
                    <a:gd name="T15" fmla="*/ 2147483647 h 506"/>
                    <a:gd name="T16" fmla="*/ 2147483647 w 662"/>
                    <a:gd name="T17" fmla="*/ 2147483647 h 506"/>
                    <a:gd name="T18" fmla="*/ 2147483647 w 662"/>
                    <a:gd name="T19" fmla="*/ 2147483647 h 506"/>
                    <a:gd name="T20" fmla="*/ 2147483647 w 662"/>
                    <a:gd name="T21" fmla="*/ 2147483647 h 506"/>
                    <a:gd name="T22" fmla="*/ 2147483647 w 662"/>
                    <a:gd name="T23" fmla="*/ 2147483647 h 506"/>
                    <a:gd name="T24" fmla="*/ 2147483647 w 662"/>
                    <a:gd name="T25" fmla="*/ 2147483647 h 506"/>
                    <a:gd name="T26" fmla="*/ 2147483647 w 662"/>
                    <a:gd name="T27" fmla="*/ 2147483647 h 506"/>
                    <a:gd name="T28" fmla="*/ 2147483647 w 662"/>
                    <a:gd name="T29" fmla="*/ 2147483647 h 506"/>
                    <a:gd name="T30" fmla="*/ 2147483647 w 662"/>
                    <a:gd name="T31" fmla="*/ 2147483647 h 506"/>
                    <a:gd name="T32" fmla="*/ 2147483647 w 662"/>
                    <a:gd name="T33" fmla="*/ 2147483647 h 506"/>
                    <a:gd name="T34" fmla="*/ 2147483647 w 662"/>
                    <a:gd name="T35" fmla="*/ 2147483647 h 506"/>
                    <a:gd name="T36" fmla="*/ 2147483647 w 662"/>
                    <a:gd name="T37" fmla="*/ 2147483647 h 506"/>
                    <a:gd name="T38" fmla="*/ 2147483647 w 662"/>
                    <a:gd name="T39" fmla="*/ 2147483647 h 506"/>
                    <a:gd name="T40" fmla="*/ 2147483647 w 662"/>
                    <a:gd name="T41" fmla="*/ 2147483647 h 506"/>
                    <a:gd name="T42" fmla="*/ 2147483647 w 662"/>
                    <a:gd name="T43" fmla="*/ 2147483647 h 506"/>
                    <a:gd name="T44" fmla="*/ 2147483647 w 662"/>
                    <a:gd name="T45" fmla="*/ 2147483647 h 506"/>
                    <a:gd name="T46" fmla="*/ 2147483647 w 662"/>
                    <a:gd name="T47" fmla="*/ 2147483647 h 506"/>
                    <a:gd name="T48" fmla="*/ 2147483647 w 662"/>
                    <a:gd name="T49" fmla="*/ 2147483647 h 506"/>
                    <a:gd name="T50" fmla="*/ 2147483647 w 662"/>
                    <a:gd name="T51" fmla="*/ 2147483647 h 506"/>
                    <a:gd name="T52" fmla="*/ 2147483647 w 662"/>
                    <a:gd name="T53" fmla="*/ 2147483647 h 506"/>
                    <a:gd name="T54" fmla="*/ 2147483647 w 662"/>
                    <a:gd name="T55" fmla="*/ 2147483647 h 506"/>
                    <a:gd name="T56" fmla="*/ 2147483647 w 662"/>
                    <a:gd name="T57" fmla="*/ 2147483647 h 506"/>
                    <a:gd name="T58" fmla="*/ 2147483647 w 662"/>
                    <a:gd name="T59" fmla="*/ 2147483647 h 506"/>
                    <a:gd name="T60" fmla="*/ 2147483647 w 662"/>
                    <a:gd name="T61" fmla="*/ 2147483647 h 506"/>
                    <a:gd name="T62" fmla="*/ 2147483647 w 662"/>
                    <a:gd name="T63" fmla="*/ 2147483647 h 506"/>
                    <a:gd name="T64" fmla="*/ 2147483647 w 662"/>
                    <a:gd name="T65" fmla="*/ 2147483647 h 506"/>
                    <a:gd name="T66" fmla="*/ 2147483647 w 662"/>
                    <a:gd name="T67" fmla="*/ 2147483647 h 506"/>
                    <a:gd name="T68" fmla="*/ 2147483647 w 662"/>
                    <a:gd name="T69" fmla="*/ 2147483647 h 506"/>
                    <a:gd name="T70" fmla="*/ 2147483647 w 662"/>
                    <a:gd name="T71" fmla="*/ 2147483647 h 506"/>
                    <a:gd name="T72" fmla="*/ 2147483647 w 662"/>
                    <a:gd name="T73" fmla="*/ 2147483647 h 506"/>
                    <a:gd name="T74" fmla="*/ 2147483647 w 662"/>
                    <a:gd name="T75" fmla="*/ 2147483647 h 506"/>
                    <a:gd name="T76" fmla="*/ 2147483647 w 662"/>
                    <a:gd name="T77" fmla="*/ 2147483647 h 506"/>
                    <a:gd name="T78" fmla="*/ 2147483647 w 662"/>
                    <a:gd name="T79" fmla="*/ 2147483647 h 506"/>
                    <a:gd name="T80" fmla="*/ 2147483647 w 662"/>
                    <a:gd name="T81" fmla="*/ 2147483647 h 506"/>
                    <a:gd name="T82" fmla="*/ 2147483647 w 662"/>
                    <a:gd name="T83" fmla="*/ 2147483647 h 506"/>
                    <a:gd name="T84" fmla="*/ 2147483647 w 662"/>
                    <a:gd name="T85" fmla="*/ 2147483647 h 506"/>
                    <a:gd name="T86" fmla="*/ 2147483647 w 662"/>
                    <a:gd name="T87" fmla="*/ 2147483647 h 506"/>
                    <a:gd name="T88" fmla="*/ 2147483647 w 662"/>
                    <a:gd name="T89" fmla="*/ 2147483647 h 506"/>
                    <a:gd name="T90" fmla="*/ 2147483647 w 662"/>
                    <a:gd name="T91" fmla="*/ 2147483647 h 506"/>
                    <a:gd name="T92" fmla="*/ 2147483647 w 662"/>
                    <a:gd name="T93" fmla="*/ 2147483647 h 506"/>
                    <a:gd name="T94" fmla="*/ 2147483647 w 662"/>
                    <a:gd name="T95" fmla="*/ 2147483647 h 506"/>
                    <a:gd name="T96" fmla="*/ 2147483647 w 662"/>
                    <a:gd name="T97" fmla="*/ 2147483647 h 506"/>
                    <a:gd name="T98" fmla="*/ 2147483647 w 662"/>
                    <a:gd name="T99" fmla="*/ 2147483647 h 506"/>
                    <a:gd name="T100" fmla="*/ 2147483647 w 662"/>
                    <a:gd name="T101" fmla="*/ 2147483647 h 506"/>
                    <a:gd name="T102" fmla="*/ 2147483647 w 662"/>
                    <a:gd name="T103" fmla="*/ 2147483647 h 506"/>
                    <a:gd name="T104" fmla="*/ 2147483647 w 662"/>
                    <a:gd name="T105" fmla="*/ 2147483647 h 506"/>
                    <a:gd name="T106" fmla="*/ 2147483647 w 662"/>
                    <a:gd name="T107" fmla="*/ 2147483647 h 506"/>
                    <a:gd name="T108" fmla="*/ 2147483647 w 662"/>
                    <a:gd name="T109" fmla="*/ 2147483647 h 506"/>
                    <a:gd name="T110" fmla="*/ 2147483647 w 662"/>
                    <a:gd name="T111" fmla="*/ 2147483647 h 506"/>
                    <a:gd name="T112" fmla="*/ 2147483647 w 662"/>
                    <a:gd name="T113" fmla="*/ 2147483647 h 506"/>
                    <a:gd name="T114" fmla="*/ 2147483647 w 662"/>
                    <a:gd name="T115" fmla="*/ 0 h 506"/>
                    <a:gd name="T116" fmla="*/ 2147483647 w 662"/>
                    <a:gd name="T117" fmla="*/ 2147483647 h 50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62"/>
                    <a:gd name="T178" fmla="*/ 0 h 506"/>
                    <a:gd name="T179" fmla="*/ 662 w 662"/>
                    <a:gd name="T180" fmla="*/ 506 h 50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62" h="506">
                      <a:moveTo>
                        <a:pt x="530" y="13"/>
                      </a:moveTo>
                      <a:cubicBezTo>
                        <a:pt x="531" y="14"/>
                        <a:pt x="531" y="14"/>
                        <a:pt x="531" y="14"/>
                      </a:cubicBezTo>
                      <a:cubicBezTo>
                        <a:pt x="533" y="16"/>
                        <a:pt x="533" y="16"/>
                        <a:pt x="533" y="16"/>
                      </a:cubicBezTo>
                      <a:cubicBezTo>
                        <a:pt x="519" y="37"/>
                        <a:pt x="519" y="37"/>
                        <a:pt x="519" y="37"/>
                      </a:cubicBezTo>
                      <a:cubicBezTo>
                        <a:pt x="514" y="43"/>
                        <a:pt x="507" y="48"/>
                        <a:pt x="498" y="48"/>
                      </a:cubicBezTo>
                      <a:cubicBezTo>
                        <a:pt x="496" y="48"/>
                        <a:pt x="496" y="48"/>
                        <a:pt x="496" y="48"/>
                      </a:cubicBezTo>
                      <a:cubicBezTo>
                        <a:pt x="486" y="41"/>
                        <a:pt x="486" y="41"/>
                        <a:pt x="486" y="41"/>
                      </a:cubicBezTo>
                      <a:cubicBezTo>
                        <a:pt x="475" y="42"/>
                        <a:pt x="475" y="42"/>
                        <a:pt x="475" y="42"/>
                      </a:cubicBezTo>
                      <a:cubicBezTo>
                        <a:pt x="454" y="58"/>
                        <a:pt x="454" y="58"/>
                        <a:pt x="454" y="58"/>
                      </a:cubicBezTo>
                      <a:cubicBezTo>
                        <a:pt x="449" y="60"/>
                        <a:pt x="442" y="55"/>
                        <a:pt x="433" y="42"/>
                      </a:cubicBezTo>
                      <a:cubicBezTo>
                        <a:pt x="427" y="56"/>
                        <a:pt x="427" y="56"/>
                        <a:pt x="427" y="56"/>
                      </a:cubicBezTo>
                      <a:cubicBezTo>
                        <a:pt x="426" y="56"/>
                        <a:pt x="426" y="56"/>
                        <a:pt x="426" y="56"/>
                      </a:cubicBezTo>
                      <a:cubicBezTo>
                        <a:pt x="426" y="56"/>
                        <a:pt x="426" y="56"/>
                        <a:pt x="426" y="56"/>
                      </a:cubicBezTo>
                      <a:cubicBezTo>
                        <a:pt x="424" y="57"/>
                        <a:pt x="424" y="57"/>
                        <a:pt x="424" y="57"/>
                      </a:cubicBezTo>
                      <a:cubicBezTo>
                        <a:pt x="424" y="57"/>
                        <a:pt x="424" y="57"/>
                        <a:pt x="424" y="57"/>
                      </a:cubicBezTo>
                      <a:cubicBezTo>
                        <a:pt x="417" y="64"/>
                        <a:pt x="417" y="64"/>
                        <a:pt x="417" y="64"/>
                      </a:cubicBezTo>
                      <a:cubicBezTo>
                        <a:pt x="403" y="64"/>
                        <a:pt x="403" y="64"/>
                        <a:pt x="403" y="64"/>
                      </a:cubicBezTo>
                      <a:cubicBezTo>
                        <a:pt x="390" y="69"/>
                        <a:pt x="390" y="69"/>
                        <a:pt x="390" y="69"/>
                      </a:cubicBezTo>
                      <a:cubicBezTo>
                        <a:pt x="373" y="81"/>
                        <a:pt x="373" y="81"/>
                        <a:pt x="373" y="81"/>
                      </a:cubicBezTo>
                      <a:cubicBezTo>
                        <a:pt x="367" y="81"/>
                        <a:pt x="367" y="81"/>
                        <a:pt x="367" y="81"/>
                      </a:cubicBezTo>
                      <a:cubicBezTo>
                        <a:pt x="361" y="86"/>
                        <a:pt x="361" y="86"/>
                        <a:pt x="361" y="86"/>
                      </a:cubicBezTo>
                      <a:cubicBezTo>
                        <a:pt x="356" y="91"/>
                        <a:pt x="354" y="95"/>
                        <a:pt x="357" y="99"/>
                      </a:cubicBezTo>
                      <a:cubicBezTo>
                        <a:pt x="364" y="110"/>
                        <a:pt x="364" y="110"/>
                        <a:pt x="364" y="110"/>
                      </a:cubicBezTo>
                      <a:cubicBezTo>
                        <a:pt x="335" y="107"/>
                        <a:pt x="335" y="107"/>
                        <a:pt x="335" y="107"/>
                      </a:cubicBezTo>
                      <a:cubicBezTo>
                        <a:pt x="319" y="119"/>
                        <a:pt x="319" y="119"/>
                        <a:pt x="319" y="119"/>
                      </a:cubicBezTo>
                      <a:cubicBezTo>
                        <a:pt x="317" y="125"/>
                        <a:pt x="317" y="125"/>
                        <a:pt x="317" y="125"/>
                      </a:cubicBezTo>
                      <a:cubicBezTo>
                        <a:pt x="317" y="126"/>
                        <a:pt x="317" y="126"/>
                        <a:pt x="317" y="126"/>
                      </a:cubicBezTo>
                      <a:cubicBezTo>
                        <a:pt x="314" y="134"/>
                        <a:pt x="314" y="134"/>
                        <a:pt x="314" y="134"/>
                      </a:cubicBezTo>
                      <a:cubicBezTo>
                        <a:pt x="313" y="135"/>
                        <a:pt x="313" y="135"/>
                        <a:pt x="313" y="135"/>
                      </a:cubicBezTo>
                      <a:cubicBezTo>
                        <a:pt x="312" y="136"/>
                        <a:pt x="312" y="136"/>
                        <a:pt x="312" y="136"/>
                      </a:cubicBezTo>
                      <a:cubicBezTo>
                        <a:pt x="297" y="136"/>
                        <a:pt x="297" y="136"/>
                        <a:pt x="297" y="136"/>
                      </a:cubicBezTo>
                      <a:cubicBezTo>
                        <a:pt x="278" y="129"/>
                        <a:pt x="278" y="129"/>
                        <a:pt x="278" y="129"/>
                      </a:cubicBezTo>
                      <a:cubicBezTo>
                        <a:pt x="271" y="128"/>
                        <a:pt x="271" y="128"/>
                        <a:pt x="271" y="128"/>
                      </a:cubicBezTo>
                      <a:cubicBezTo>
                        <a:pt x="257" y="130"/>
                        <a:pt x="257" y="130"/>
                        <a:pt x="257" y="130"/>
                      </a:cubicBezTo>
                      <a:cubicBezTo>
                        <a:pt x="250" y="130"/>
                        <a:pt x="243" y="122"/>
                        <a:pt x="237" y="111"/>
                      </a:cubicBezTo>
                      <a:cubicBezTo>
                        <a:pt x="224" y="106"/>
                        <a:pt x="224" y="106"/>
                        <a:pt x="224" y="106"/>
                      </a:cubicBezTo>
                      <a:cubicBezTo>
                        <a:pt x="213" y="121"/>
                        <a:pt x="213" y="121"/>
                        <a:pt x="213" y="121"/>
                      </a:cubicBezTo>
                      <a:cubicBezTo>
                        <a:pt x="213" y="121"/>
                        <a:pt x="213" y="121"/>
                        <a:pt x="213" y="121"/>
                      </a:cubicBezTo>
                      <a:cubicBezTo>
                        <a:pt x="212" y="121"/>
                        <a:pt x="212" y="121"/>
                        <a:pt x="212" y="121"/>
                      </a:cubicBezTo>
                      <a:cubicBezTo>
                        <a:pt x="198" y="134"/>
                        <a:pt x="198" y="134"/>
                        <a:pt x="198" y="134"/>
                      </a:cubicBezTo>
                      <a:cubicBezTo>
                        <a:pt x="196" y="134"/>
                        <a:pt x="196" y="134"/>
                        <a:pt x="196" y="134"/>
                      </a:cubicBezTo>
                      <a:cubicBezTo>
                        <a:pt x="196" y="135"/>
                        <a:pt x="196" y="135"/>
                        <a:pt x="196" y="135"/>
                      </a:cubicBezTo>
                      <a:cubicBezTo>
                        <a:pt x="194" y="135"/>
                        <a:pt x="194" y="135"/>
                        <a:pt x="194" y="135"/>
                      </a:cubicBezTo>
                      <a:cubicBezTo>
                        <a:pt x="183" y="138"/>
                        <a:pt x="183" y="138"/>
                        <a:pt x="183" y="138"/>
                      </a:cubicBezTo>
                      <a:cubicBezTo>
                        <a:pt x="166" y="153"/>
                        <a:pt x="166" y="153"/>
                        <a:pt x="166" y="153"/>
                      </a:cubicBezTo>
                      <a:cubicBezTo>
                        <a:pt x="166" y="153"/>
                        <a:pt x="166" y="153"/>
                        <a:pt x="166" y="153"/>
                      </a:cubicBezTo>
                      <a:cubicBezTo>
                        <a:pt x="148" y="162"/>
                        <a:pt x="148" y="162"/>
                        <a:pt x="148" y="162"/>
                      </a:cubicBezTo>
                      <a:cubicBezTo>
                        <a:pt x="135" y="178"/>
                        <a:pt x="135" y="178"/>
                        <a:pt x="135" y="178"/>
                      </a:cubicBezTo>
                      <a:cubicBezTo>
                        <a:pt x="93" y="178"/>
                        <a:pt x="93" y="178"/>
                        <a:pt x="93" y="178"/>
                      </a:cubicBezTo>
                      <a:cubicBezTo>
                        <a:pt x="93" y="178"/>
                        <a:pt x="93" y="178"/>
                        <a:pt x="93" y="178"/>
                      </a:cubicBezTo>
                      <a:cubicBezTo>
                        <a:pt x="60" y="166"/>
                        <a:pt x="60" y="166"/>
                        <a:pt x="60" y="166"/>
                      </a:cubicBezTo>
                      <a:cubicBezTo>
                        <a:pt x="42" y="164"/>
                        <a:pt x="42" y="164"/>
                        <a:pt x="42" y="164"/>
                      </a:cubicBezTo>
                      <a:cubicBezTo>
                        <a:pt x="27" y="172"/>
                        <a:pt x="27" y="172"/>
                        <a:pt x="27" y="172"/>
                      </a:cubicBezTo>
                      <a:cubicBezTo>
                        <a:pt x="26" y="172"/>
                        <a:pt x="26" y="172"/>
                        <a:pt x="26" y="172"/>
                      </a:cubicBezTo>
                      <a:cubicBezTo>
                        <a:pt x="26" y="172"/>
                        <a:pt x="26" y="172"/>
                        <a:pt x="26" y="172"/>
                      </a:cubicBezTo>
                      <a:cubicBezTo>
                        <a:pt x="15" y="176"/>
                        <a:pt x="15" y="176"/>
                        <a:pt x="15" y="176"/>
                      </a:cubicBezTo>
                      <a:cubicBezTo>
                        <a:pt x="10" y="178"/>
                        <a:pt x="5" y="182"/>
                        <a:pt x="2" y="183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5" y="209"/>
                        <a:pt x="5" y="209"/>
                        <a:pt x="5" y="209"/>
                      </a:cubicBezTo>
                      <a:cubicBezTo>
                        <a:pt x="31" y="201"/>
                        <a:pt x="31" y="201"/>
                        <a:pt x="31" y="201"/>
                      </a:cubicBezTo>
                      <a:cubicBezTo>
                        <a:pt x="36" y="201"/>
                        <a:pt x="43" y="204"/>
                        <a:pt x="53" y="209"/>
                      </a:cubicBezTo>
                      <a:cubicBezTo>
                        <a:pt x="55" y="210"/>
                        <a:pt x="55" y="210"/>
                        <a:pt x="55" y="210"/>
                      </a:cubicBezTo>
                      <a:cubicBezTo>
                        <a:pt x="56" y="211"/>
                        <a:pt x="56" y="211"/>
                        <a:pt x="56" y="211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62" y="248"/>
                        <a:pt x="62" y="248"/>
                        <a:pt x="62" y="248"/>
                      </a:cubicBezTo>
                      <a:cubicBezTo>
                        <a:pt x="85" y="248"/>
                        <a:pt x="85" y="248"/>
                        <a:pt x="85" y="248"/>
                      </a:cubicBezTo>
                      <a:cubicBezTo>
                        <a:pt x="98" y="245"/>
                        <a:pt x="98" y="245"/>
                        <a:pt x="98" y="245"/>
                      </a:cubicBezTo>
                      <a:cubicBezTo>
                        <a:pt x="100" y="243"/>
                        <a:pt x="100" y="243"/>
                        <a:pt x="100" y="243"/>
                      </a:cubicBezTo>
                      <a:cubicBezTo>
                        <a:pt x="109" y="239"/>
                        <a:pt x="116" y="235"/>
                        <a:pt x="126" y="234"/>
                      </a:cubicBezTo>
                      <a:cubicBezTo>
                        <a:pt x="130" y="233"/>
                        <a:pt x="130" y="233"/>
                        <a:pt x="130" y="233"/>
                      </a:cubicBezTo>
                      <a:cubicBezTo>
                        <a:pt x="132" y="236"/>
                        <a:pt x="132" y="236"/>
                        <a:pt x="132" y="236"/>
                      </a:cubicBezTo>
                      <a:cubicBezTo>
                        <a:pt x="138" y="249"/>
                        <a:pt x="138" y="249"/>
                        <a:pt x="138" y="249"/>
                      </a:cubicBezTo>
                      <a:cubicBezTo>
                        <a:pt x="138" y="250"/>
                        <a:pt x="138" y="250"/>
                        <a:pt x="138" y="250"/>
                      </a:cubicBezTo>
                      <a:cubicBezTo>
                        <a:pt x="142" y="285"/>
                        <a:pt x="142" y="285"/>
                        <a:pt x="142" y="285"/>
                      </a:cubicBezTo>
                      <a:cubicBezTo>
                        <a:pt x="142" y="288"/>
                        <a:pt x="142" y="288"/>
                        <a:pt x="142" y="288"/>
                      </a:cubicBezTo>
                      <a:cubicBezTo>
                        <a:pt x="123" y="308"/>
                        <a:pt x="123" y="308"/>
                        <a:pt x="123" y="308"/>
                      </a:cubicBezTo>
                      <a:cubicBezTo>
                        <a:pt x="122" y="308"/>
                        <a:pt x="122" y="308"/>
                        <a:pt x="122" y="308"/>
                      </a:cubicBezTo>
                      <a:cubicBezTo>
                        <a:pt x="122" y="309"/>
                        <a:pt x="122" y="309"/>
                        <a:pt x="122" y="309"/>
                      </a:cubicBezTo>
                      <a:cubicBezTo>
                        <a:pt x="99" y="320"/>
                        <a:pt x="99" y="320"/>
                        <a:pt x="99" y="320"/>
                      </a:cubicBezTo>
                      <a:cubicBezTo>
                        <a:pt x="92" y="328"/>
                        <a:pt x="92" y="328"/>
                        <a:pt x="92" y="328"/>
                      </a:cubicBezTo>
                      <a:cubicBezTo>
                        <a:pt x="95" y="335"/>
                        <a:pt x="95" y="335"/>
                        <a:pt x="95" y="335"/>
                      </a:cubicBezTo>
                      <a:cubicBezTo>
                        <a:pt x="141" y="339"/>
                        <a:pt x="141" y="339"/>
                        <a:pt x="141" y="339"/>
                      </a:cubicBezTo>
                      <a:cubicBezTo>
                        <a:pt x="142" y="340"/>
                        <a:pt x="142" y="340"/>
                        <a:pt x="142" y="340"/>
                      </a:cubicBezTo>
                      <a:cubicBezTo>
                        <a:pt x="142" y="340"/>
                        <a:pt x="142" y="340"/>
                        <a:pt x="142" y="340"/>
                      </a:cubicBezTo>
                      <a:cubicBezTo>
                        <a:pt x="143" y="341"/>
                        <a:pt x="143" y="341"/>
                        <a:pt x="143" y="341"/>
                      </a:cubicBezTo>
                      <a:cubicBezTo>
                        <a:pt x="161" y="352"/>
                        <a:pt x="161" y="352"/>
                        <a:pt x="161" y="352"/>
                      </a:cubicBezTo>
                      <a:cubicBezTo>
                        <a:pt x="201" y="350"/>
                        <a:pt x="201" y="350"/>
                        <a:pt x="201" y="350"/>
                      </a:cubicBezTo>
                      <a:cubicBezTo>
                        <a:pt x="201" y="356"/>
                        <a:pt x="201" y="356"/>
                        <a:pt x="201" y="356"/>
                      </a:cubicBezTo>
                      <a:cubicBezTo>
                        <a:pt x="203" y="376"/>
                        <a:pt x="203" y="376"/>
                        <a:pt x="203" y="376"/>
                      </a:cubicBezTo>
                      <a:cubicBezTo>
                        <a:pt x="203" y="378"/>
                        <a:pt x="203" y="378"/>
                        <a:pt x="203" y="378"/>
                      </a:cubicBezTo>
                      <a:cubicBezTo>
                        <a:pt x="204" y="378"/>
                        <a:pt x="204" y="378"/>
                        <a:pt x="204" y="378"/>
                      </a:cubicBezTo>
                      <a:cubicBezTo>
                        <a:pt x="186" y="396"/>
                        <a:pt x="186" y="396"/>
                        <a:pt x="186" y="396"/>
                      </a:cubicBezTo>
                      <a:cubicBezTo>
                        <a:pt x="184" y="419"/>
                        <a:pt x="188" y="433"/>
                        <a:pt x="198" y="436"/>
                      </a:cubicBezTo>
                      <a:cubicBezTo>
                        <a:pt x="231" y="454"/>
                        <a:pt x="231" y="454"/>
                        <a:pt x="231" y="454"/>
                      </a:cubicBezTo>
                      <a:cubicBezTo>
                        <a:pt x="258" y="472"/>
                        <a:pt x="258" y="472"/>
                        <a:pt x="258" y="472"/>
                      </a:cubicBezTo>
                      <a:cubicBezTo>
                        <a:pt x="280" y="461"/>
                        <a:pt x="280" y="461"/>
                        <a:pt x="280" y="461"/>
                      </a:cubicBezTo>
                      <a:cubicBezTo>
                        <a:pt x="282" y="460"/>
                        <a:pt x="282" y="460"/>
                        <a:pt x="282" y="460"/>
                      </a:cubicBezTo>
                      <a:cubicBezTo>
                        <a:pt x="284" y="459"/>
                        <a:pt x="284" y="459"/>
                        <a:pt x="284" y="459"/>
                      </a:cubicBezTo>
                      <a:cubicBezTo>
                        <a:pt x="285" y="460"/>
                        <a:pt x="285" y="460"/>
                        <a:pt x="285" y="460"/>
                      </a:cubicBezTo>
                      <a:cubicBezTo>
                        <a:pt x="319" y="486"/>
                        <a:pt x="319" y="486"/>
                        <a:pt x="319" y="486"/>
                      </a:cubicBezTo>
                      <a:cubicBezTo>
                        <a:pt x="324" y="488"/>
                        <a:pt x="324" y="488"/>
                        <a:pt x="324" y="488"/>
                      </a:cubicBezTo>
                      <a:cubicBezTo>
                        <a:pt x="333" y="477"/>
                        <a:pt x="333" y="477"/>
                        <a:pt x="333" y="477"/>
                      </a:cubicBezTo>
                      <a:cubicBezTo>
                        <a:pt x="335" y="475"/>
                        <a:pt x="335" y="475"/>
                        <a:pt x="335" y="475"/>
                      </a:cubicBezTo>
                      <a:cubicBezTo>
                        <a:pt x="336" y="474"/>
                        <a:pt x="336" y="474"/>
                        <a:pt x="336" y="474"/>
                      </a:cubicBezTo>
                      <a:cubicBezTo>
                        <a:pt x="337" y="474"/>
                        <a:pt x="337" y="474"/>
                        <a:pt x="337" y="474"/>
                      </a:cubicBezTo>
                      <a:cubicBezTo>
                        <a:pt x="338" y="474"/>
                        <a:pt x="338" y="474"/>
                        <a:pt x="338" y="474"/>
                      </a:cubicBezTo>
                      <a:cubicBezTo>
                        <a:pt x="358" y="477"/>
                        <a:pt x="358" y="477"/>
                        <a:pt x="358" y="477"/>
                      </a:cubicBezTo>
                      <a:cubicBezTo>
                        <a:pt x="362" y="442"/>
                        <a:pt x="362" y="442"/>
                        <a:pt x="362" y="442"/>
                      </a:cubicBezTo>
                      <a:cubicBezTo>
                        <a:pt x="388" y="488"/>
                        <a:pt x="388" y="488"/>
                        <a:pt x="388" y="488"/>
                      </a:cubicBezTo>
                      <a:cubicBezTo>
                        <a:pt x="409" y="489"/>
                        <a:pt x="409" y="489"/>
                        <a:pt x="409" y="489"/>
                      </a:cubicBezTo>
                      <a:cubicBezTo>
                        <a:pt x="412" y="490"/>
                        <a:pt x="412" y="490"/>
                        <a:pt x="412" y="490"/>
                      </a:cubicBezTo>
                      <a:cubicBezTo>
                        <a:pt x="414" y="490"/>
                        <a:pt x="414" y="490"/>
                        <a:pt x="414" y="490"/>
                      </a:cubicBezTo>
                      <a:cubicBezTo>
                        <a:pt x="414" y="492"/>
                        <a:pt x="414" y="492"/>
                        <a:pt x="414" y="492"/>
                      </a:cubicBezTo>
                      <a:cubicBezTo>
                        <a:pt x="414" y="506"/>
                        <a:pt x="414" y="506"/>
                        <a:pt x="414" y="506"/>
                      </a:cubicBezTo>
                      <a:cubicBezTo>
                        <a:pt x="422" y="503"/>
                        <a:pt x="422" y="503"/>
                        <a:pt x="422" y="503"/>
                      </a:cubicBezTo>
                      <a:cubicBezTo>
                        <a:pt x="457" y="457"/>
                        <a:pt x="457" y="457"/>
                        <a:pt x="457" y="457"/>
                      </a:cubicBezTo>
                      <a:cubicBezTo>
                        <a:pt x="472" y="479"/>
                        <a:pt x="472" y="479"/>
                        <a:pt x="472" y="479"/>
                      </a:cubicBezTo>
                      <a:cubicBezTo>
                        <a:pt x="472" y="472"/>
                        <a:pt x="472" y="472"/>
                        <a:pt x="472" y="472"/>
                      </a:cubicBezTo>
                      <a:cubicBezTo>
                        <a:pt x="472" y="472"/>
                        <a:pt x="472" y="472"/>
                        <a:pt x="472" y="472"/>
                      </a:cubicBezTo>
                      <a:cubicBezTo>
                        <a:pt x="472" y="471"/>
                        <a:pt x="472" y="471"/>
                        <a:pt x="472" y="471"/>
                      </a:cubicBezTo>
                      <a:cubicBezTo>
                        <a:pt x="472" y="470"/>
                        <a:pt x="472" y="470"/>
                        <a:pt x="472" y="470"/>
                      </a:cubicBezTo>
                      <a:cubicBezTo>
                        <a:pt x="483" y="449"/>
                        <a:pt x="483" y="449"/>
                        <a:pt x="483" y="449"/>
                      </a:cubicBezTo>
                      <a:cubicBezTo>
                        <a:pt x="492" y="433"/>
                        <a:pt x="492" y="433"/>
                        <a:pt x="492" y="433"/>
                      </a:cubicBezTo>
                      <a:cubicBezTo>
                        <a:pt x="518" y="433"/>
                        <a:pt x="518" y="433"/>
                        <a:pt x="518" y="433"/>
                      </a:cubicBezTo>
                      <a:cubicBezTo>
                        <a:pt x="523" y="403"/>
                        <a:pt x="523" y="403"/>
                        <a:pt x="523" y="403"/>
                      </a:cubicBezTo>
                      <a:cubicBezTo>
                        <a:pt x="526" y="403"/>
                        <a:pt x="526" y="403"/>
                        <a:pt x="526" y="403"/>
                      </a:cubicBezTo>
                      <a:cubicBezTo>
                        <a:pt x="528" y="404"/>
                        <a:pt x="528" y="404"/>
                        <a:pt x="528" y="404"/>
                      </a:cubicBezTo>
                      <a:cubicBezTo>
                        <a:pt x="548" y="407"/>
                        <a:pt x="548" y="407"/>
                        <a:pt x="548" y="407"/>
                      </a:cubicBezTo>
                      <a:cubicBezTo>
                        <a:pt x="550" y="397"/>
                        <a:pt x="550" y="397"/>
                        <a:pt x="550" y="397"/>
                      </a:cubicBezTo>
                      <a:cubicBezTo>
                        <a:pt x="543" y="380"/>
                        <a:pt x="543" y="380"/>
                        <a:pt x="543" y="380"/>
                      </a:cubicBezTo>
                      <a:cubicBezTo>
                        <a:pt x="543" y="378"/>
                        <a:pt x="543" y="378"/>
                        <a:pt x="543" y="378"/>
                      </a:cubicBezTo>
                      <a:cubicBezTo>
                        <a:pt x="547" y="366"/>
                        <a:pt x="547" y="366"/>
                        <a:pt x="547" y="366"/>
                      </a:cubicBezTo>
                      <a:cubicBezTo>
                        <a:pt x="547" y="364"/>
                        <a:pt x="547" y="364"/>
                        <a:pt x="547" y="364"/>
                      </a:cubicBezTo>
                      <a:cubicBezTo>
                        <a:pt x="548" y="363"/>
                        <a:pt x="548" y="363"/>
                        <a:pt x="548" y="363"/>
                      </a:cubicBezTo>
                      <a:cubicBezTo>
                        <a:pt x="549" y="363"/>
                        <a:pt x="549" y="363"/>
                        <a:pt x="549" y="363"/>
                      </a:cubicBezTo>
                      <a:cubicBezTo>
                        <a:pt x="549" y="362"/>
                        <a:pt x="549" y="362"/>
                        <a:pt x="549" y="362"/>
                      </a:cubicBezTo>
                      <a:cubicBezTo>
                        <a:pt x="604" y="333"/>
                        <a:pt x="604" y="333"/>
                        <a:pt x="604" y="333"/>
                      </a:cubicBezTo>
                      <a:cubicBezTo>
                        <a:pt x="602" y="304"/>
                        <a:pt x="602" y="304"/>
                        <a:pt x="602" y="304"/>
                      </a:cubicBezTo>
                      <a:cubicBezTo>
                        <a:pt x="602" y="304"/>
                        <a:pt x="602" y="304"/>
                        <a:pt x="602" y="304"/>
                      </a:cubicBezTo>
                      <a:cubicBezTo>
                        <a:pt x="602" y="303"/>
                        <a:pt x="602" y="303"/>
                        <a:pt x="602" y="303"/>
                      </a:cubicBezTo>
                      <a:cubicBezTo>
                        <a:pt x="612" y="282"/>
                        <a:pt x="612" y="282"/>
                        <a:pt x="612" y="282"/>
                      </a:cubicBezTo>
                      <a:cubicBezTo>
                        <a:pt x="614" y="278"/>
                        <a:pt x="614" y="278"/>
                        <a:pt x="614" y="278"/>
                      </a:cubicBezTo>
                      <a:cubicBezTo>
                        <a:pt x="614" y="278"/>
                        <a:pt x="614" y="278"/>
                        <a:pt x="614" y="278"/>
                      </a:cubicBezTo>
                      <a:cubicBezTo>
                        <a:pt x="631" y="239"/>
                        <a:pt x="631" y="239"/>
                        <a:pt x="631" y="239"/>
                      </a:cubicBezTo>
                      <a:cubicBezTo>
                        <a:pt x="632" y="238"/>
                        <a:pt x="632" y="238"/>
                        <a:pt x="632" y="238"/>
                      </a:cubicBezTo>
                      <a:cubicBezTo>
                        <a:pt x="632" y="238"/>
                        <a:pt x="632" y="238"/>
                        <a:pt x="632" y="238"/>
                      </a:cubicBezTo>
                      <a:cubicBezTo>
                        <a:pt x="646" y="224"/>
                        <a:pt x="646" y="224"/>
                        <a:pt x="646" y="224"/>
                      </a:cubicBezTo>
                      <a:cubicBezTo>
                        <a:pt x="655" y="208"/>
                        <a:pt x="655" y="208"/>
                        <a:pt x="655" y="208"/>
                      </a:cubicBezTo>
                      <a:cubicBezTo>
                        <a:pt x="655" y="206"/>
                        <a:pt x="655" y="206"/>
                        <a:pt x="655" y="206"/>
                      </a:cubicBezTo>
                      <a:cubicBezTo>
                        <a:pt x="655" y="206"/>
                        <a:pt x="655" y="206"/>
                        <a:pt x="655" y="206"/>
                      </a:cubicBezTo>
                      <a:cubicBezTo>
                        <a:pt x="662" y="193"/>
                        <a:pt x="662" y="193"/>
                        <a:pt x="662" y="193"/>
                      </a:cubicBezTo>
                      <a:cubicBezTo>
                        <a:pt x="656" y="177"/>
                        <a:pt x="656" y="177"/>
                        <a:pt x="656" y="177"/>
                      </a:cubicBezTo>
                      <a:cubicBezTo>
                        <a:pt x="656" y="176"/>
                        <a:pt x="656" y="176"/>
                        <a:pt x="656" y="176"/>
                      </a:cubicBezTo>
                      <a:cubicBezTo>
                        <a:pt x="655" y="176"/>
                        <a:pt x="655" y="176"/>
                        <a:pt x="655" y="176"/>
                      </a:cubicBezTo>
                      <a:cubicBezTo>
                        <a:pt x="655" y="159"/>
                        <a:pt x="655" y="159"/>
                        <a:pt x="655" y="159"/>
                      </a:cubicBezTo>
                      <a:cubicBezTo>
                        <a:pt x="646" y="159"/>
                        <a:pt x="646" y="159"/>
                        <a:pt x="646" y="159"/>
                      </a:cubicBezTo>
                      <a:cubicBezTo>
                        <a:pt x="630" y="167"/>
                        <a:pt x="630" y="167"/>
                        <a:pt x="630" y="167"/>
                      </a:cubicBezTo>
                      <a:cubicBezTo>
                        <a:pt x="623" y="172"/>
                        <a:pt x="612" y="170"/>
                        <a:pt x="599" y="162"/>
                      </a:cubicBezTo>
                      <a:cubicBezTo>
                        <a:pt x="593" y="157"/>
                        <a:pt x="593" y="147"/>
                        <a:pt x="596" y="131"/>
                      </a:cubicBezTo>
                      <a:cubicBezTo>
                        <a:pt x="588" y="130"/>
                        <a:pt x="588" y="130"/>
                        <a:pt x="588" y="130"/>
                      </a:cubicBezTo>
                      <a:cubicBezTo>
                        <a:pt x="584" y="135"/>
                        <a:pt x="584" y="135"/>
                        <a:pt x="584" y="135"/>
                      </a:cubicBezTo>
                      <a:cubicBezTo>
                        <a:pt x="574" y="146"/>
                        <a:pt x="567" y="152"/>
                        <a:pt x="565" y="152"/>
                      </a:cubicBezTo>
                      <a:cubicBezTo>
                        <a:pt x="563" y="152"/>
                        <a:pt x="562" y="152"/>
                        <a:pt x="560" y="151"/>
                      </a:cubicBezTo>
                      <a:cubicBezTo>
                        <a:pt x="559" y="148"/>
                        <a:pt x="556" y="143"/>
                        <a:pt x="556" y="134"/>
                      </a:cubicBezTo>
                      <a:cubicBezTo>
                        <a:pt x="556" y="125"/>
                        <a:pt x="556" y="118"/>
                        <a:pt x="560" y="116"/>
                      </a:cubicBezTo>
                      <a:cubicBezTo>
                        <a:pt x="562" y="113"/>
                        <a:pt x="564" y="112"/>
                        <a:pt x="566" y="114"/>
                      </a:cubicBezTo>
                      <a:cubicBezTo>
                        <a:pt x="586" y="77"/>
                        <a:pt x="586" y="77"/>
                        <a:pt x="586" y="77"/>
                      </a:cubicBezTo>
                      <a:cubicBezTo>
                        <a:pt x="591" y="63"/>
                        <a:pt x="591" y="63"/>
                        <a:pt x="591" y="63"/>
                      </a:cubicBezTo>
                      <a:cubicBezTo>
                        <a:pt x="594" y="48"/>
                        <a:pt x="594" y="48"/>
                        <a:pt x="594" y="48"/>
                      </a:cubicBezTo>
                      <a:cubicBezTo>
                        <a:pt x="583" y="38"/>
                        <a:pt x="583" y="38"/>
                        <a:pt x="583" y="38"/>
                      </a:cubicBezTo>
                      <a:cubicBezTo>
                        <a:pt x="580" y="35"/>
                        <a:pt x="579" y="28"/>
                        <a:pt x="581" y="17"/>
                      </a:cubicBezTo>
                      <a:cubicBezTo>
                        <a:pt x="581" y="11"/>
                        <a:pt x="581" y="11"/>
                        <a:pt x="581" y="11"/>
                      </a:cubicBezTo>
                      <a:cubicBezTo>
                        <a:pt x="581" y="7"/>
                        <a:pt x="579" y="3"/>
                        <a:pt x="574" y="0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571" y="3"/>
                        <a:pt x="571" y="3"/>
                        <a:pt x="571" y="3"/>
                      </a:cubicBezTo>
                      <a:cubicBezTo>
                        <a:pt x="568" y="12"/>
                        <a:pt x="561" y="16"/>
                        <a:pt x="549" y="13"/>
                      </a:cubicBezTo>
                      <a:cubicBezTo>
                        <a:pt x="544" y="11"/>
                        <a:pt x="537" y="11"/>
                        <a:pt x="530" y="13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2" name="Freeform 15"/>
                <p:cNvSpPr>
                  <a:spLocks/>
                </p:cNvSpPr>
                <p:nvPr/>
              </p:nvSpPr>
              <p:spPr bwMode="auto">
                <a:xfrm>
                  <a:off x="3676075" y="4337957"/>
                  <a:ext cx="471962" cy="470935"/>
                </a:xfrm>
                <a:custGeom>
                  <a:avLst/>
                  <a:gdLst>
                    <a:gd name="T0" fmla="*/ 2147483647 w 374"/>
                    <a:gd name="T1" fmla="*/ 2147483647 h 381"/>
                    <a:gd name="T2" fmla="*/ 2147483647 w 374"/>
                    <a:gd name="T3" fmla="*/ 2147483647 h 381"/>
                    <a:gd name="T4" fmla="*/ 2147483647 w 374"/>
                    <a:gd name="T5" fmla="*/ 2147483647 h 381"/>
                    <a:gd name="T6" fmla="*/ 2147483647 w 374"/>
                    <a:gd name="T7" fmla="*/ 2147483647 h 381"/>
                    <a:gd name="T8" fmla="*/ 2147483647 w 374"/>
                    <a:gd name="T9" fmla="*/ 2147483647 h 381"/>
                    <a:gd name="T10" fmla="*/ 2147483647 w 374"/>
                    <a:gd name="T11" fmla="*/ 2147483647 h 381"/>
                    <a:gd name="T12" fmla="*/ 2147483647 w 374"/>
                    <a:gd name="T13" fmla="*/ 2147483647 h 381"/>
                    <a:gd name="T14" fmla="*/ 2147483647 w 374"/>
                    <a:gd name="T15" fmla="*/ 2147483647 h 381"/>
                    <a:gd name="T16" fmla="*/ 2147483647 w 374"/>
                    <a:gd name="T17" fmla="*/ 2147483647 h 381"/>
                    <a:gd name="T18" fmla="*/ 2147483647 w 374"/>
                    <a:gd name="T19" fmla="*/ 2147483647 h 381"/>
                    <a:gd name="T20" fmla="*/ 2147483647 w 374"/>
                    <a:gd name="T21" fmla="*/ 2147483647 h 381"/>
                    <a:gd name="T22" fmla="*/ 2147483647 w 374"/>
                    <a:gd name="T23" fmla="*/ 2147483647 h 381"/>
                    <a:gd name="T24" fmla="*/ 2147483647 w 374"/>
                    <a:gd name="T25" fmla="*/ 2147483647 h 381"/>
                    <a:gd name="T26" fmla="*/ 2147483647 w 374"/>
                    <a:gd name="T27" fmla="*/ 2147483647 h 381"/>
                    <a:gd name="T28" fmla="*/ 0 w 374"/>
                    <a:gd name="T29" fmla="*/ 2147483647 h 381"/>
                    <a:gd name="T30" fmla="*/ 2147483647 w 374"/>
                    <a:gd name="T31" fmla="*/ 2147483647 h 381"/>
                    <a:gd name="T32" fmla="*/ 2147483647 w 374"/>
                    <a:gd name="T33" fmla="*/ 2147483647 h 381"/>
                    <a:gd name="T34" fmla="*/ 2147483647 w 374"/>
                    <a:gd name="T35" fmla="*/ 2147483647 h 381"/>
                    <a:gd name="T36" fmla="*/ 2147483647 w 374"/>
                    <a:gd name="T37" fmla="*/ 2147483647 h 381"/>
                    <a:gd name="T38" fmla="*/ 2147483647 w 374"/>
                    <a:gd name="T39" fmla="*/ 2147483647 h 381"/>
                    <a:gd name="T40" fmla="*/ 2147483647 w 374"/>
                    <a:gd name="T41" fmla="*/ 2147483647 h 381"/>
                    <a:gd name="T42" fmla="*/ 2147483647 w 374"/>
                    <a:gd name="T43" fmla="*/ 2147483647 h 381"/>
                    <a:gd name="T44" fmla="*/ 2147483647 w 374"/>
                    <a:gd name="T45" fmla="*/ 2147483647 h 381"/>
                    <a:gd name="T46" fmla="*/ 2147483647 w 374"/>
                    <a:gd name="T47" fmla="*/ 2147483647 h 381"/>
                    <a:gd name="T48" fmla="*/ 2147483647 w 374"/>
                    <a:gd name="T49" fmla="*/ 2147483647 h 381"/>
                    <a:gd name="T50" fmla="*/ 2147483647 w 374"/>
                    <a:gd name="T51" fmla="*/ 2147483647 h 381"/>
                    <a:gd name="T52" fmla="*/ 2147483647 w 374"/>
                    <a:gd name="T53" fmla="*/ 2147483647 h 381"/>
                    <a:gd name="T54" fmla="*/ 2147483647 w 374"/>
                    <a:gd name="T55" fmla="*/ 2147483647 h 381"/>
                    <a:gd name="T56" fmla="*/ 2147483647 w 374"/>
                    <a:gd name="T57" fmla="*/ 2147483647 h 381"/>
                    <a:gd name="T58" fmla="*/ 2147483647 w 374"/>
                    <a:gd name="T59" fmla="*/ 2147483647 h 381"/>
                    <a:gd name="T60" fmla="*/ 2147483647 w 374"/>
                    <a:gd name="T61" fmla="*/ 2147483647 h 381"/>
                    <a:gd name="T62" fmla="*/ 2147483647 w 374"/>
                    <a:gd name="T63" fmla="*/ 2147483647 h 381"/>
                    <a:gd name="T64" fmla="*/ 2147483647 w 374"/>
                    <a:gd name="T65" fmla="*/ 2147483647 h 381"/>
                    <a:gd name="T66" fmla="*/ 2147483647 w 374"/>
                    <a:gd name="T67" fmla="*/ 2147483647 h 381"/>
                    <a:gd name="T68" fmla="*/ 2147483647 w 374"/>
                    <a:gd name="T69" fmla="*/ 2147483647 h 381"/>
                    <a:gd name="T70" fmla="*/ 2147483647 w 374"/>
                    <a:gd name="T71" fmla="*/ 2147483647 h 381"/>
                    <a:gd name="T72" fmla="*/ 2147483647 w 374"/>
                    <a:gd name="T73" fmla="*/ 2147483647 h 381"/>
                    <a:gd name="T74" fmla="*/ 2147483647 w 374"/>
                    <a:gd name="T75" fmla="*/ 2147483647 h 381"/>
                    <a:gd name="T76" fmla="*/ 2147483647 w 374"/>
                    <a:gd name="T77" fmla="*/ 2147483647 h 381"/>
                    <a:gd name="T78" fmla="*/ 2147483647 w 374"/>
                    <a:gd name="T79" fmla="*/ 2147483647 h 381"/>
                    <a:gd name="T80" fmla="*/ 2147483647 w 374"/>
                    <a:gd name="T81" fmla="*/ 2147483647 h 381"/>
                    <a:gd name="T82" fmla="*/ 2147483647 w 374"/>
                    <a:gd name="T83" fmla="*/ 2147483647 h 381"/>
                    <a:gd name="T84" fmla="*/ 2147483647 w 374"/>
                    <a:gd name="T85" fmla="*/ 2147483647 h 381"/>
                    <a:gd name="T86" fmla="*/ 2147483647 w 374"/>
                    <a:gd name="T87" fmla="*/ 2147483647 h 381"/>
                    <a:gd name="T88" fmla="*/ 2147483647 w 374"/>
                    <a:gd name="T89" fmla="*/ 2147483647 h 381"/>
                    <a:gd name="T90" fmla="*/ 2147483647 w 374"/>
                    <a:gd name="T91" fmla="*/ 2147483647 h 381"/>
                    <a:gd name="T92" fmla="*/ 2147483647 w 374"/>
                    <a:gd name="T93" fmla="*/ 2147483647 h 38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374"/>
                    <a:gd name="T142" fmla="*/ 0 h 381"/>
                    <a:gd name="T143" fmla="*/ 374 w 374"/>
                    <a:gd name="T144" fmla="*/ 381 h 38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374" h="381">
                      <a:moveTo>
                        <a:pt x="374" y="77"/>
                      </a:moveTo>
                      <a:cubicBezTo>
                        <a:pt x="366" y="60"/>
                        <a:pt x="366" y="60"/>
                        <a:pt x="366" y="60"/>
                      </a:cubicBezTo>
                      <a:cubicBezTo>
                        <a:pt x="355" y="43"/>
                        <a:pt x="355" y="43"/>
                        <a:pt x="355" y="43"/>
                      </a:cubicBezTo>
                      <a:cubicBezTo>
                        <a:pt x="342" y="40"/>
                        <a:pt x="342" y="40"/>
                        <a:pt x="342" y="40"/>
                      </a:cubicBezTo>
                      <a:cubicBezTo>
                        <a:pt x="341" y="40"/>
                        <a:pt x="341" y="40"/>
                        <a:pt x="341" y="40"/>
                      </a:cubicBezTo>
                      <a:cubicBezTo>
                        <a:pt x="341" y="39"/>
                        <a:pt x="341" y="39"/>
                        <a:pt x="341" y="39"/>
                      </a:cubicBezTo>
                      <a:cubicBezTo>
                        <a:pt x="340" y="39"/>
                        <a:pt x="340" y="39"/>
                        <a:pt x="340" y="39"/>
                      </a:cubicBezTo>
                      <a:cubicBezTo>
                        <a:pt x="329" y="34"/>
                        <a:pt x="329" y="34"/>
                        <a:pt x="329" y="34"/>
                      </a:cubicBezTo>
                      <a:cubicBezTo>
                        <a:pt x="329" y="34"/>
                        <a:pt x="329" y="34"/>
                        <a:pt x="329" y="34"/>
                      </a:cubicBezTo>
                      <a:cubicBezTo>
                        <a:pt x="327" y="34"/>
                        <a:pt x="327" y="34"/>
                        <a:pt x="327" y="34"/>
                      </a:cubicBezTo>
                      <a:cubicBezTo>
                        <a:pt x="323" y="35"/>
                        <a:pt x="323" y="35"/>
                        <a:pt x="323" y="35"/>
                      </a:cubicBezTo>
                      <a:cubicBezTo>
                        <a:pt x="309" y="37"/>
                        <a:pt x="309" y="37"/>
                        <a:pt x="309" y="37"/>
                      </a:cubicBezTo>
                      <a:cubicBezTo>
                        <a:pt x="308" y="37"/>
                        <a:pt x="308" y="37"/>
                        <a:pt x="308" y="37"/>
                      </a:cubicBezTo>
                      <a:cubicBezTo>
                        <a:pt x="306" y="36"/>
                        <a:pt x="306" y="36"/>
                        <a:pt x="306" y="36"/>
                      </a:cubicBezTo>
                      <a:cubicBezTo>
                        <a:pt x="292" y="31"/>
                        <a:pt x="292" y="31"/>
                        <a:pt x="292" y="31"/>
                      </a:cubicBezTo>
                      <a:cubicBezTo>
                        <a:pt x="292" y="30"/>
                        <a:pt x="292" y="30"/>
                        <a:pt x="292" y="30"/>
                      </a:cubicBezTo>
                      <a:cubicBezTo>
                        <a:pt x="291" y="30"/>
                        <a:pt x="291" y="30"/>
                        <a:pt x="291" y="30"/>
                      </a:cubicBezTo>
                      <a:cubicBezTo>
                        <a:pt x="291" y="28"/>
                        <a:pt x="291" y="28"/>
                        <a:pt x="291" y="28"/>
                      </a:cubicBezTo>
                      <a:cubicBezTo>
                        <a:pt x="291" y="28"/>
                        <a:pt x="291" y="28"/>
                        <a:pt x="291" y="28"/>
                      </a:cubicBezTo>
                      <a:cubicBezTo>
                        <a:pt x="281" y="18"/>
                        <a:pt x="281" y="18"/>
                        <a:pt x="281" y="18"/>
                      </a:cubicBezTo>
                      <a:cubicBezTo>
                        <a:pt x="269" y="6"/>
                        <a:pt x="269" y="6"/>
                        <a:pt x="269" y="6"/>
                      </a:cubicBezTo>
                      <a:cubicBezTo>
                        <a:pt x="259" y="0"/>
                        <a:pt x="259" y="0"/>
                        <a:pt x="259" y="0"/>
                      </a:cubicBezTo>
                      <a:cubicBezTo>
                        <a:pt x="247" y="11"/>
                        <a:pt x="247" y="11"/>
                        <a:pt x="247" y="11"/>
                      </a:cubicBezTo>
                      <a:cubicBezTo>
                        <a:pt x="232" y="21"/>
                        <a:pt x="232" y="21"/>
                        <a:pt x="232" y="21"/>
                      </a:cubicBezTo>
                      <a:cubicBezTo>
                        <a:pt x="228" y="53"/>
                        <a:pt x="228" y="53"/>
                        <a:pt x="228" y="53"/>
                      </a:cubicBezTo>
                      <a:cubicBezTo>
                        <a:pt x="228" y="54"/>
                        <a:pt x="228" y="54"/>
                        <a:pt x="228" y="54"/>
                      </a:cubicBezTo>
                      <a:cubicBezTo>
                        <a:pt x="228" y="54"/>
                        <a:pt x="228" y="54"/>
                        <a:pt x="228" y="54"/>
                      </a:cubicBezTo>
                      <a:cubicBezTo>
                        <a:pt x="214" y="77"/>
                        <a:pt x="214" y="77"/>
                        <a:pt x="214" y="77"/>
                      </a:cubicBezTo>
                      <a:cubicBezTo>
                        <a:pt x="214" y="79"/>
                        <a:pt x="214" y="79"/>
                        <a:pt x="214" y="79"/>
                      </a:cubicBezTo>
                      <a:cubicBezTo>
                        <a:pt x="213" y="79"/>
                        <a:pt x="213" y="79"/>
                        <a:pt x="213" y="79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190" y="114"/>
                        <a:pt x="190" y="114"/>
                        <a:pt x="190" y="114"/>
                      </a:cubicBezTo>
                      <a:cubicBezTo>
                        <a:pt x="190" y="114"/>
                        <a:pt x="190" y="114"/>
                        <a:pt x="190" y="114"/>
                      </a:cubicBezTo>
                      <a:cubicBezTo>
                        <a:pt x="189" y="116"/>
                        <a:pt x="189" y="116"/>
                        <a:pt x="189" y="116"/>
                      </a:cubicBezTo>
                      <a:cubicBezTo>
                        <a:pt x="179" y="123"/>
                        <a:pt x="171" y="131"/>
                        <a:pt x="163" y="137"/>
                      </a:cubicBezTo>
                      <a:cubicBezTo>
                        <a:pt x="152" y="156"/>
                        <a:pt x="152" y="156"/>
                        <a:pt x="152" y="156"/>
                      </a:cubicBezTo>
                      <a:cubicBezTo>
                        <a:pt x="150" y="161"/>
                        <a:pt x="141" y="168"/>
                        <a:pt x="126" y="174"/>
                      </a:cubicBezTo>
                      <a:cubicBezTo>
                        <a:pt x="115" y="192"/>
                        <a:pt x="115" y="192"/>
                        <a:pt x="115" y="192"/>
                      </a:cubicBezTo>
                      <a:cubicBezTo>
                        <a:pt x="115" y="192"/>
                        <a:pt x="115" y="192"/>
                        <a:pt x="115" y="192"/>
                      </a:cubicBezTo>
                      <a:cubicBezTo>
                        <a:pt x="97" y="216"/>
                        <a:pt x="97" y="216"/>
                        <a:pt x="97" y="216"/>
                      </a:cubicBezTo>
                      <a:cubicBezTo>
                        <a:pt x="96" y="216"/>
                        <a:pt x="96" y="216"/>
                        <a:pt x="96" y="216"/>
                      </a:cubicBezTo>
                      <a:cubicBezTo>
                        <a:pt x="96" y="217"/>
                        <a:pt x="96" y="217"/>
                        <a:pt x="96" y="217"/>
                      </a:cubicBezTo>
                      <a:cubicBezTo>
                        <a:pt x="94" y="217"/>
                        <a:pt x="94" y="217"/>
                        <a:pt x="94" y="217"/>
                      </a:cubicBezTo>
                      <a:cubicBezTo>
                        <a:pt x="10" y="212"/>
                        <a:pt x="10" y="212"/>
                        <a:pt x="10" y="21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40"/>
                        <a:pt x="0" y="240"/>
                        <a:pt x="0" y="240"/>
                      </a:cubicBezTo>
                      <a:cubicBezTo>
                        <a:pt x="9" y="274"/>
                        <a:pt x="9" y="274"/>
                        <a:pt x="9" y="274"/>
                      </a:cubicBezTo>
                      <a:cubicBezTo>
                        <a:pt x="26" y="300"/>
                        <a:pt x="26" y="300"/>
                        <a:pt x="26" y="300"/>
                      </a:cubicBezTo>
                      <a:cubicBezTo>
                        <a:pt x="41" y="308"/>
                        <a:pt x="41" y="308"/>
                        <a:pt x="41" y="308"/>
                      </a:cubicBezTo>
                      <a:cubicBezTo>
                        <a:pt x="41" y="309"/>
                        <a:pt x="41" y="309"/>
                        <a:pt x="41" y="309"/>
                      </a:cubicBezTo>
                      <a:cubicBezTo>
                        <a:pt x="42" y="309"/>
                        <a:pt x="42" y="309"/>
                        <a:pt x="42" y="309"/>
                      </a:cubicBezTo>
                      <a:cubicBezTo>
                        <a:pt x="42" y="309"/>
                        <a:pt x="42" y="309"/>
                        <a:pt x="42" y="309"/>
                      </a:cubicBezTo>
                      <a:cubicBezTo>
                        <a:pt x="51" y="320"/>
                        <a:pt x="55" y="327"/>
                        <a:pt x="55" y="332"/>
                      </a:cubicBezTo>
                      <a:cubicBezTo>
                        <a:pt x="55" y="346"/>
                        <a:pt x="55" y="346"/>
                        <a:pt x="55" y="346"/>
                      </a:cubicBezTo>
                      <a:cubicBezTo>
                        <a:pt x="50" y="351"/>
                        <a:pt x="50" y="351"/>
                        <a:pt x="50" y="351"/>
                      </a:cubicBezTo>
                      <a:cubicBezTo>
                        <a:pt x="53" y="354"/>
                        <a:pt x="53" y="354"/>
                        <a:pt x="53" y="354"/>
                      </a:cubicBezTo>
                      <a:cubicBezTo>
                        <a:pt x="57" y="354"/>
                        <a:pt x="57" y="354"/>
                        <a:pt x="57" y="354"/>
                      </a:cubicBezTo>
                      <a:cubicBezTo>
                        <a:pt x="63" y="341"/>
                        <a:pt x="63" y="341"/>
                        <a:pt x="63" y="341"/>
                      </a:cubicBezTo>
                      <a:cubicBezTo>
                        <a:pt x="66" y="341"/>
                        <a:pt x="66" y="341"/>
                        <a:pt x="66" y="341"/>
                      </a:cubicBezTo>
                      <a:cubicBezTo>
                        <a:pt x="82" y="346"/>
                        <a:pt x="82" y="346"/>
                        <a:pt x="82" y="346"/>
                      </a:cubicBezTo>
                      <a:cubicBezTo>
                        <a:pt x="83" y="351"/>
                        <a:pt x="83" y="351"/>
                        <a:pt x="83" y="351"/>
                      </a:cubicBezTo>
                      <a:cubicBezTo>
                        <a:pt x="92" y="351"/>
                        <a:pt x="92" y="351"/>
                        <a:pt x="92" y="351"/>
                      </a:cubicBezTo>
                      <a:cubicBezTo>
                        <a:pt x="92" y="351"/>
                        <a:pt x="92" y="351"/>
                        <a:pt x="92" y="351"/>
                      </a:cubicBezTo>
                      <a:cubicBezTo>
                        <a:pt x="90" y="345"/>
                        <a:pt x="90" y="345"/>
                        <a:pt x="90" y="345"/>
                      </a:cubicBezTo>
                      <a:cubicBezTo>
                        <a:pt x="89" y="343"/>
                        <a:pt x="89" y="343"/>
                        <a:pt x="89" y="343"/>
                      </a:cubicBezTo>
                      <a:cubicBezTo>
                        <a:pt x="100" y="325"/>
                        <a:pt x="100" y="325"/>
                        <a:pt x="100" y="325"/>
                      </a:cubicBezTo>
                      <a:cubicBezTo>
                        <a:pt x="102" y="320"/>
                        <a:pt x="108" y="318"/>
                        <a:pt x="115" y="320"/>
                      </a:cubicBezTo>
                      <a:cubicBezTo>
                        <a:pt x="134" y="321"/>
                        <a:pt x="134" y="321"/>
                        <a:pt x="134" y="321"/>
                      </a:cubicBezTo>
                      <a:cubicBezTo>
                        <a:pt x="145" y="307"/>
                        <a:pt x="145" y="307"/>
                        <a:pt x="145" y="307"/>
                      </a:cubicBezTo>
                      <a:cubicBezTo>
                        <a:pt x="145" y="294"/>
                        <a:pt x="145" y="294"/>
                        <a:pt x="145" y="294"/>
                      </a:cubicBezTo>
                      <a:cubicBezTo>
                        <a:pt x="149" y="281"/>
                        <a:pt x="149" y="281"/>
                        <a:pt x="149" y="281"/>
                      </a:cubicBezTo>
                      <a:cubicBezTo>
                        <a:pt x="149" y="280"/>
                        <a:pt x="149" y="280"/>
                        <a:pt x="149" y="280"/>
                      </a:cubicBezTo>
                      <a:cubicBezTo>
                        <a:pt x="150" y="279"/>
                        <a:pt x="150" y="279"/>
                        <a:pt x="150" y="279"/>
                      </a:cubicBezTo>
                      <a:cubicBezTo>
                        <a:pt x="151" y="278"/>
                        <a:pt x="151" y="278"/>
                        <a:pt x="151" y="278"/>
                      </a:cubicBezTo>
                      <a:cubicBezTo>
                        <a:pt x="158" y="273"/>
                        <a:pt x="158" y="273"/>
                        <a:pt x="158" y="273"/>
                      </a:cubicBezTo>
                      <a:cubicBezTo>
                        <a:pt x="158" y="272"/>
                        <a:pt x="158" y="272"/>
                        <a:pt x="158" y="272"/>
                      </a:cubicBezTo>
                      <a:cubicBezTo>
                        <a:pt x="159" y="272"/>
                        <a:pt x="159" y="272"/>
                        <a:pt x="159" y="272"/>
                      </a:cubicBezTo>
                      <a:cubicBezTo>
                        <a:pt x="160" y="273"/>
                        <a:pt x="160" y="273"/>
                        <a:pt x="160" y="273"/>
                      </a:cubicBezTo>
                      <a:cubicBezTo>
                        <a:pt x="176" y="275"/>
                        <a:pt x="176" y="275"/>
                        <a:pt x="176" y="275"/>
                      </a:cubicBezTo>
                      <a:cubicBezTo>
                        <a:pt x="176" y="278"/>
                        <a:pt x="176" y="278"/>
                        <a:pt x="176" y="278"/>
                      </a:cubicBezTo>
                      <a:cubicBezTo>
                        <a:pt x="179" y="290"/>
                        <a:pt x="179" y="290"/>
                        <a:pt x="179" y="290"/>
                      </a:cubicBezTo>
                      <a:cubicBezTo>
                        <a:pt x="179" y="297"/>
                        <a:pt x="179" y="297"/>
                        <a:pt x="179" y="297"/>
                      </a:cubicBezTo>
                      <a:cubicBezTo>
                        <a:pt x="182" y="306"/>
                        <a:pt x="182" y="306"/>
                        <a:pt x="182" y="306"/>
                      </a:cubicBezTo>
                      <a:cubicBezTo>
                        <a:pt x="186" y="307"/>
                        <a:pt x="186" y="307"/>
                        <a:pt x="186" y="307"/>
                      </a:cubicBezTo>
                      <a:cubicBezTo>
                        <a:pt x="191" y="300"/>
                        <a:pt x="191" y="300"/>
                        <a:pt x="191" y="300"/>
                      </a:cubicBezTo>
                      <a:cubicBezTo>
                        <a:pt x="191" y="299"/>
                        <a:pt x="191" y="299"/>
                        <a:pt x="191" y="299"/>
                      </a:cubicBezTo>
                      <a:cubicBezTo>
                        <a:pt x="200" y="287"/>
                        <a:pt x="200" y="287"/>
                        <a:pt x="200" y="287"/>
                      </a:cubicBezTo>
                      <a:cubicBezTo>
                        <a:pt x="201" y="285"/>
                        <a:pt x="201" y="285"/>
                        <a:pt x="201" y="285"/>
                      </a:cubicBezTo>
                      <a:cubicBezTo>
                        <a:pt x="212" y="280"/>
                        <a:pt x="212" y="280"/>
                        <a:pt x="212" y="280"/>
                      </a:cubicBezTo>
                      <a:cubicBezTo>
                        <a:pt x="213" y="280"/>
                        <a:pt x="213" y="280"/>
                        <a:pt x="213" y="280"/>
                      </a:cubicBezTo>
                      <a:cubicBezTo>
                        <a:pt x="214" y="279"/>
                        <a:pt x="214" y="279"/>
                        <a:pt x="214" y="279"/>
                      </a:cubicBezTo>
                      <a:cubicBezTo>
                        <a:pt x="228" y="283"/>
                        <a:pt x="228" y="283"/>
                        <a:pt x="228" y="283"/>
                      </a:cubicBezTo>
                      <a:cubicBezTo>
                        <a:pt x="229" y="283"/>
                        <a:pt x="229" y="283"/>
                        <a:pt x="229" y="283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39" y="299"/>
                        <a:pt x="239" y="299"/>
                        <a:pt x="239" y="299"/>
                      </a:cubicBezTo>
                      <a:cubicBezTo>
                        <a:pt x="239" y="313"/>
                        <a:pt x="239" y="313"/>
                        <a:pt x="239" y="313"/>
                      </a:cubicBezTo>
                      <a:cubicBezTo>
                        <a:pt x="249" y="333"/>
                        <a:pt x="249" y="333"/>
                        <a:pt x="249" y="333"/>
                      </a:cubicBezTo>
                      <a:cubicBezTo>
                        <a:pt x="249" y="333"/>
                        <a:pt x="249" y="333"/>
                        <a:pt x="249" y="333"/>
                      </a:cubicBezTo>
                      <a:cubicBezTo>
                        <a:pt x="249" y="336"/>
                        <a:pt x="249" y="336"/>
                        <a:pt x="249" y="336"/>
                      </a:cubicBezTo>
                      <a:cubicBezTo>
                        <a:pt x="249" y="350"/>
                        <a:pt x="249" y="350"/>
                        <a:pt x="249" y="350"/>
                      </a:cubicBezTo>
                      <a:cubicBezTo>
                        <a:pt x="252" y="357"/>
                        <a:pt x="252" y="357"/>
                        <a:pt x="252" y="357"/>
                      </a:cubicBezTo>
                      <a:cubicBezTo>
                        <a:pt x="255" y="357"/>
                        <a:pt x="255" y="357"/>
                        <a:pt x="255" y="357"/>
                      </a:cubicBezTo>
                      <a:cubicBezTo>
                        <a:pt x="260" y="351"/>
                        <a:pt x="260" y="351"/>
                        <a:pt x="260" y="351"/>
                      </a:cubicBezTo>
                      <a:cubicBezTo>
                        <a:pt x="261" y="349"/>
                        <a:pt x="261" y="349"/>
                        <a:pt x="261" y="349"/>
                      </a:cubicBezTo>
                      <a:cubicBezTo>
                        <a:pt x="273" y="357"/>
                        <a:pt x="273" y="357"/>
                        <a:pt x="273" y="357"/>
                      </a:cubicBezTo>
                      <a:cubicBezTo>
                        <a:pt x="274" y="357"/>
                        <a:pt x="274" y="357"/>
                        <a:pt x="274" y="357"/>
                      </a:cubicBezTo>
                      <a:cubicBezTo>
                        <a:pt x="276" y="357"/>
                        <a:pt x="276" y="357"/>
                        <a:pt x="276" y="357"/>
                      </a:cubicBezTo>
                      <a:cubicBezTo>
                        <a:pt x="276" y="359"/>
                        <a:pt x="276" y="359"/>
                        <a:pt x="276" y="359"/>
                      </a:cubicBezTo>
                      <a:cubicBezTo>
                        <a:pt x="276" y="360"/>
                        <a:pt x="276" y="360"/>
                        <a:pt x="276" y="360"/>
                      </a:cubicBezTo>
                      <a:cubicBezTo>
                        <a:pt x="280" y="378"/>
                        <a:pt x="280" y="378"/>
                        <a:pt x="280" y="378"/>
                      </a:cubicBezTo>
                      <a:cubicBezTo>
                        <a:pt x="285" y="381"/>
                        <a:pt x="285" y="381"/>
                        <a:pt x="285" y="381"/>
                      </a:cubicBezTo>
                      <a:cubicBezTo>
                        <a:pt x="286" y="379"/>
                        <a:pt x="286" y="379"/>
                        <a:pt x="286" y="379"/>
                      </a:cubicBezTo>
                      <a:cubicBezTo>
                        <a:pt x="291" y="365"/>
                        <a:pt x="291" y="365"/>
                        <a:pt x="291" y="365"/>
                      </a:cubicBezTo>
                      <a:cubicBezTo>
                        <a:pt x="291" y="364"/>
                        <a:pt x="291" y="364"/>
                        <a:pt x="291" y="364"/>
                      </a:cubicBezTo>
                      <a:cubicBezTo>
                        <a:pt x="292" y="362"/>
                        <a:pt x="292" y="362"/>
                        <a:pt x="292" y="362"/>
                      </a:cubicBezTo>
                      <a:cubicBezTo>
                        <a:pt x="293" y="362"/>
                        <a:pt x="293" y="362"/>
                        <a:pt x="293" y="362"/>
                      </a:cubicBezTo>
                      <a:cubicBezTo>
                        <a:pt x="295" y="362"/>
                        <a:pt x="295" y="362"/>
                        <a:pt x="295" y="362"/>
                      </a:cubicBezTo>
                      <a:cubicBezTo>
                        <a:pt x="302" y="358"/>
                        <a:pt x="302" y="358"/>
                        <a:pt x="302" y="358"/>
                      </a:cubicBezTo>
                      <a:cubicBezTo>
                        <a:pt x="303" y="358"/>
                        <a:pt x="303" y="358"/>
                        <a:pt x="303" y="358"/>
                      </a:cubicBezTo>
                      <a:cubicBezTo>
                        <a:pt x="303" y="357"/>
                        <a:pt x="303" y="357"/>
                        <a:pt x="303" y="357"/>
                      </a:cubicBezTo>
                      <a:cubicBezTo>
                        <a:pt x="312" y="357"/>
                        <a:pt x="312" y="357"/>
                        <a:pt x="312" y="357"/>
                      </a:cubicBezTo>
                      <a:cubicBezTo>
                        <a:pt x="310" y="351"/>
                        <a:pt x="310" y="351"/>
                        <a:pt x="310" y="351"/>
                      </a:cubicBezTo>
                      <a:cubicBezTo>
                        <a:pt x="310" y="349"/>
                        <a:pt x="310" y="349"/>
                        <a:pt x="310" y="349"/>
                      </a:cubicBezTo>
                      <a:cubicBezTo>
                        <a:pt x="305" y="300"/>
                        <a:pt x="305" y="300"/>
                        <a:pt x="305" y="300"/>
                      </a:cubicBezTo>
                      <a:cubicBezTo>
                        <a:pt x="285" y="267"/>
                        <a:pt x="285" y="267"/>
                        <a:pt x="285" y="267"/>
                      </a:cubicBezTo>
                      <a:cubicBezTo>
                        <a:pt x="247" y="223"/>
                        <a:pt x="247" y="223"/>
                        <a:pt x="247" y="223"/>
                      </a:cubicBezTo>
                      <a:cubicBezTo>
                        <a:pt x="246" y="222"/>
                        <a:pt x="246" y="222"/>
                        <a:pt x="246" y="222"/>
                      </a:cubicBezTo>
                      <a:cubicBezTo>
                        <a:pt x="244" y="193"/>
                        <a:pt x="244" y="193"/>
                        <a:pt x="244" y="193"/>
                      </a:cubicBezTo>
                      <a:cubicBezTo>
                        <a:pt x="231" y="171"/>
                        <a:pt x="231" y="171"/>
                        <a:pt x="231" y="171"/>
                      </a:cubicBezTo>
                      <a:cubicBezTo>
                        <a:pt x="231" y="170"/>
                        <a:pt x="231" y="170"/>
                        <a:pt x="231" y="170"/>
                      </a:cubicBezTo>
                      <a:cubicBezTo>
                        <a:pt x="230" y="169"/>
                        <a:pt x="230" y="169"/>
                        <a:pt x="230" y="169"/>
                      </a:cubicBezTo>
                      <a:cubicBezTo>
                        <a:pt x="230" y="169"/>
                        <a:pt x="230" y="169"/>
                        <a:pt x="230" y="169"/>
                      </a:cubicBezTo>
                      <a:cubicBezTo>
                        <a:pt x="231" y="167"/>
                        <a:pt x="231" y="167"/>
                        <a:pt x="231" y="167"/>
                      </a:cubicBezTo>
                      <a:cubicBezTo>
                        <a:pt x="238" y="139"/>
                        <a:pt x="238" y="139"/>
                        <a:pt x="238" y="139"/>
                      </a:cubicBezTo>
                      <a:cubicBezTo>
                        <a:pt x="240" y="139"/>
                        <a:pt x="240" y="139"/>
                        <a:pt x="240" y="139"/>
                      </a:cubicBezTo>
                      <a:cubicBezTo>
                        <a:pt x="242" y="139"/>
                        <a:pt x="242" y="139"/>
                        <a:pt x="242" y="139"/>
                      </a:cubicBezTo>
                      <a:cubicBezTo>
                        <a:pt x="308" y="135"/>
                        <a:pt x="308" y="135"/>
                        <a:pt x="308" y="135"/>
                      </a:cubicBezTo>
                      <a:cubicBezTo>
                        <a:pt x="344" y="116"/>
                        <a:pt x="344" y="116"/>
                        <a:pt x="344" y="116"/>
                      </a:cubicBezTo>
                      <a:cubicBezTo>
                        <a:pt x="344" y="116"/>
                        <a:pt x="344" y="116"/>
                        <a:pt x="344" y="116"/>
                      </a:cubicBezTo>
                      <a:cubicBezTo>
                        <a:pt x="345" y="115"/>
                        <a:pt x="345" y="115"/>
                        <a:pt x="345" y="115"/>
                      </a:cubicBezTo>
                      <a:cubicBezTo>
                        <a:pt x="358" y="111"/>
                        <a:pt x="366" y="106"/>
                        <a:pt x="368" y="100"/>
                      </a:cubicBezTo>
                      <a:cubicBezTo>
                        <a:pt x="372" y="95"/>
                        <a:pt x="374" y="88"/>
                        <a:pt x="374" y="77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3" name="Freeform 16"/>
                <p:cNvSpPr>
                  <a:spLocks/>
                </p:cNvSpPr>
                <p:nvPr/>
              </p:nvSpPr>
              <p:spPr bwMode="auto">
                <a:xfrm>
                  <a:off x="3676075" y="3427878"/>
                  <a:ext cx="537341" cy="939885"/>
                </a:xfrm>
                <a:custGeom>
                  <a:avLst/>
                  <a:gdLst>
                    <a:gd name="T0" fmla="*/ 2147483647 w 425"/>
                    <a:gd name="T1" fmla="*/ 2147483647 h 763"/>
                    <a:gd name="T2" fmla="*/ 2147483647 w 425"/>
                    <a:gd name="T3" fmla="*/ 2147483647 h 763"/>
                    <a:gd name="T4" fmla="*/ 2147483647 w 425"/>
                    <a:gd name="T5" fmla="*/ 2147483647 h 763"/>
                    <a:gd name="T6" fmla="*/ 2147483647 w 425"/>
                    <a:gd name="T7" fmla="*/ 2147483647 h 763"/>
                    <a:gd name="T8" fmla="*/ 2147483647 w 425"/>
                    <a:gd name="T9" fmla="*/ 2147483647 h 763"/>
                    <a:gd name="T10" fmla="*/ 2147483647 w 425"/>
                    <a:gd name="T11" fmla="*/ 2147483647 h 763"/>
                    <a:gd name="T12" fmla="*/ 2147483647 w 425"/>
                    <a:gd name="T13" fmla="*/ 2147483647 h 763"/>
                    <a:gd name="T14" fmla="*/ 2147483647 w 425"/>
                    <a:gd name="T15" fmla="*/ 2147483647 h 763"/>
                    <a:gd name="T16" fmla="*/ 2147483647 w 425"/>
                    <a:gd name="T17" fmla="*/ 2147483647 h 763"/>
                    <a:gd name="T18" fmla="*/ 2147483647 w 425"/>
                    <a:gd name="T19" fmla="*/ 2147483647 h 763"/>
                    <a:gd name="T20" fmla="*/ 2147483647 w 425"/>
                    <a:gd name="T21" fmla="*/ 2147483647 h 763"/>
                    <a:gd name="T22" fmla="*/ 2147483647 w 425"/>
                    <a:gd name="T23" fmla="*/ 2147483647 h 763"/>
                    <a:gd name="T24" fmla="*/ 2147483647 w 425"/>
                    <a:gd name="T25" fmla="*/ 2147483647 h 763"/>
                    <a:gd name="T26" fmla="*/ 2147483647 w 425"/>
                    <a:gd name="T27" fmla="*/ 2147483647 h 763"/>
                    <a:gd name="T28" fmla="*/ 2147483647 w 425"/>
                    <a:gd name="T29" fmla="*/ 2147483647 h 763"/>
                    <a:gd name="T30" fmla="*/ 2147483647 w 425"/>
                    <a:gd name="T31" fmla="*/ 2147483647 h 763"/>
                    <a:gd name="T32" fmla="*/ 2147483647 w 425"/>
                    <a:gd name="T33" fmla="*/ 2147483647 h 763"/>
                    <a:gd name="T34" fmla="*/ 2147483647 w 425"/>
                    <a:gd name="T35" fmla="*/ 2147483647 h 763"/>
                    <a:gd name="T36" fmla="*/ 2147483647 w 425"/>
                    <a:gd name="T37" fmla="*/ 2147483647 h 763"/>
                    <a:gd name="T38" fmla="*/ 2147483647 w 425"/>
                    <a:gd name="T39" fmla="*/ 2147483647 h 763"/>
                    <a:gd name="T40" fmla="*/ 2147483647 w 425"/>
                    <a:gd name="T41" fmla="*/ 2147483647 h 763"/>
                    <a:gd name="T42" fmla="*/ 2147483647 w 425"/>
                    <a:gd name="T43" fmla="*/ 2147483647 h 763"/>
                    <a:gd name="T44" fmla="*/ 2147483647 w 425"/>
                    <a:gd name="T45" fmla="*/ 2147483647 h 763"/>
                    <a:gd name="T46" fmla="*/ 2147483647 w 425"/>
                    <a:gd name="T47" fmla="*/ 2147483647 h 763"/>
                    <a:gd name="T48" fmla="*/ 2147483647 w 425"/>
                    <a:gd name="T49" fmla="*/ 2147483647 h 763"/>
                    <a:gd name="T50" fmla="*/ 2147483647 w 425"/>
                    <a:gd name="T51" fmla="*/ 2147483647 h 763"/>
                    <a:gd name="T52" fmla="*/ 2147483647 w 425"/>
                    <a:gd name="T53" fmla="*/ 2147483647 h 763"/>
                    <a:gd name="T54" fmla="*/ 2147483647 w 425"/>
                    <a:gd name="T55" fmla="*/ 2147483647 h 763"/>
                    <a:gd name="T56" fmla="*/ 2147483647 w 425"/>
                    <a:gd name="T57" fmla="*/ 2147483647 h 763"/>
                    <a:gd name="T58" fmla="*/ 2147483647 w 425"/>
                    <a:gd name="T59" fmla="*/ 2147483647 h 763"/>
                    <a:gd name="T60" fmla="*/ 2147483647 w 425"/>
                    <a:gd name="T61" fmla="*/ 2147483647 h 763"/>
                    <a:gd name="T62" fmla="*/ 2147483647 w 425"/>
                    <a:gd name="T63" fmla="*/ 2147483647 h 763"/>
                    <a:gd name="T64" fmla="*/ 2147483647 w 425"/>
                    <a:gd name="T65" fmla="*/ 2147483647 h 763"/>
                    <a:gd name="T66" fmla="*/ 2147483647 w 425"/>
                    <a:gd name="T67" fmla="*/ 2147483647 h 763"/>
                    <a:gd name="T68" fmla="*/ 2147483647 w 425"/>
                    <a:gd name="T69" fmla="*/ 2147483647 h 763"/>
                    <a:gd name="T70" fmla="*/ 2147483647 w 425"/>
                    <a:gd name="T71" fmla="*/ 2147483647 h 763"/>
                    <a:gd name="T72" fmla="*/ 2147483647 w 425"/>
                    <a:gd name="T73" fmla="*/ 2147483647 h 763"/>
                    <a:gd name="T74" fmla="*/ 2147483647 w 425"/>
                    <a:gd name="T75" fmla="*/ 2147483647 h 763"/>
                    <a:gd name="T76" fmla="*/ 2147483647 w 425"/>
                    <a:gd name="T77" fmla="*/ 2147483647 h 763"/>
                    <a:gd name="T78" fmla="*/ 2147483647 w 425"/>
                    <a:gd name="T79" fmla="*/ 2147483647 h 763"/>
                    <a:gd name="T80" fmla="*/ 2147483647 w 425"/>
                    <a:gd name="T81" fmla="*/ 2147483647 h 763"/>
                    <a:gd name="T82" fmla="*/ 2147483647 w 425"/>
                    <a:gd name="T83" fmla="*/ 2147483647 h 763"/>
                    <a:gd name="T84" fmla="*/ 2147483647 w 425"/>
                    <a:gd name="T85" fmla="*/ 2147483647 h 763"/>
                    <a:gd name="T86" fmla="*/ 2147483647 w 425"/>
                    <a:gd name="T87" fmla="*/ 2147483647 h 763"/>
                    <a:gd name="T88" fmla="*/ 2147483647 w 425"/>
                    <a:gd name="T89" fmla="*/ 2147483647 h 763"/>
                    <a:gd name="T90" fmla="*/ 2147483647 w 425"/>
                    <a:gd name="T91" fmla="*/ 2147483647 h 763"/>
                    <a:gd name="T92" fmla="*/ 2147483647 w 425"/>
                    <a:gd name="T93" fmla="*/ 2147483647 h 763"/>
                    <a:gd name="T94" fmla="*/ 2147483647 w 425"/>
                    <a:gd name="T95" fmla="*/ 2147483647 h 763"/>
                    <a:gd name="T96" fmla="*/ 2147483647 w 425"/>
                    <a:gd name="T97" fmla="*/ 2147483647 h 763"/>
                    <a:gd name="T98" fmla="*/ 2147483647 w 425"/>
                    <a:gd name="T99" fmla="*/ 2147483647 h 763"/>
                    <a:gd name="T100" fmla="*/ 2147483647 w 425"/>
                    <a:gd name="T101" fmla="*/ 2147483647 h 763"/>
                    <a:gd name="T102" fmla="*/ 2147483647 w 425"/>
                    <a:gd name="T103" fmla="*/ 0 h 763"/>
                    <a:gd name="T104" fmla="*/ 2147483647 w 425"/>
                    <a:gd name="T105" fmla="*/ 2147483647 h 763"/>
                    <a:gd name="T106" fmla="*/ 2147483647 w 425"/>
                    <a:gd name="T107" fmla="*/ 2147483647 h 763"/>
                    <a:gd name="T108" fmla="*/ 2147483647 w 425"/>
                    <a:gd name="T109" fmla="*/ 2147483647 h 763"/>
                    <a:gd name="T110" fmla="*/ 2147483647 w 425"/>
                    <a:gd name="T111" fmla="*/ 2147483647 h 763"/>
                    <a:gd name="T112" fmla="*/ 2147483647 w 425"/>
                    <a:gd name="T113" fmla="*/ 2147483647 h 763"/>
                    <a:gd name="T114" fmla="*/ 2147483647 w 425"/>
                    <a:gd name="T115" fmla="*/ 2147483647 h 763"/>
                    <a:gd name="T116" fmla="*/ 2147483647 w 425"/>
                    <a:gd name="T117" fmla="*/ 2147483647 h 763"/>
                    <a:gd name="T118" fmla="*/ 2147483647 w 425"/>
                    <a:gd name="T119" fmla="*/ 2147483647 h 763"/>
                    <a:gd name="T120" fmla="*/ 2147483647 w 425"/>
                    <a:gd name="T121" fmla="*/ 2147483647 h 763"/>
                    <a:gd name="T122" fmla="*/ 2147483647 w 425"/>
                    <a:gd name="T123" fmla="*/ 2147483647 h 763"/>
                    <a:gd name="T124" fmla="*/ 2147483647 w 425"/>
                    <a:gd name="T125" fmla="*/ 2147483647 h 763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25"/>
                    <a:gd name="T190" fmla="*/ 0 h 763"/>
                    <a:gd name="T191" fmla="*/ 425 w 425"/>
                    <a:gd name="T192" fmla="*/ 763 h 763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25" h="763">
                      <a:moveTo>
                        <a:pt x="142" y="174"/>
                      </a:moveTo>
                      <a:cubicBezTo>
                        <a:pt x="135" y="173"/>
                        <a:pt x="135" y="173"/>
                        <a:pt x="135" y="173"/>
                      </a:cubicBezTo>
                      <a:cubicBezTo>
                        <a:pt x="125" y="238"/>
                        <a:pt x="125" y="238"/>
                        <a:pt x="125" y="238"/>
                      </a:cubicBezTo>
                      <a:cubicBezTo>
                        <a:pt x="143" y="259"/>
                        <a:pt x="143" y="259"/>
                        <a:pt x="143" y="259"/>
                      </a:cubicBezTo>
                      <a:cubicBezTo>
                        <a:pt x="159" y="266"/>
                        <a:pt x="159" y="266"/>
                        <a:pt x="159" y="266"/>
                      </a:cubicBezTo>
                      <a:cubicBezTo>
                        <a:pt x="159" y="266"/>
                        <a:pt x="159" y="266"/>
                        <a:pt x="159" y="266"/>
                      </a:cubicBezTo>
                      <a:cubicBezTo>
                        <a:pt x="161" y="266"/>
                        <a:pt x="161" y="266"/>
                        <a:pt x="161" y="266"/>
                      </a:cubicBezTo>
                      <a:cubicBezTo>
                        <a:pt x="162" y="267"/>
                        <a:pt x="162" y="267"/>
                        <a:pt x="162" y="267"/>
                      </a:cubicBezTo>
                      <a:cubicBezTo>
                        <a:pt x="184" y="285"/>
                        <a:pt x="184" y="285"/>
                        <a:pt x="184" y="285"/>
                      </a:cubicBezTo>
                      <a:cubicBezTo>
                        <a:pt x="214" y="293"/>
                        <a:pt x="214" y="293"/>
                        <a:pt x="214" y="293"/>
                      </a:cubicBezTo>
                      <a:cubicBezTo>
                        <a:pt x="215" y="293"/>
                        <a:pt x="215" y="293"/>
                        <a:pt x="215" y="293"/>
                      </a:cubicBezTo>
                      <a:cubicBezTo>
                        <a:pt x="231" y="303"/>
                        <a:pt x="231" y="303"/>
                        <a:pt x="231" y="303"/>
                      </a:cubicBezTo>
                      <a:cubicBezTo>
                        <a:pt x="232" y="303"/>
                        <a:pt x="232" y="303"/>
                        <a:pt x="232" y="303"/>
                      </a:cubicBezTo>
                      <a:cubicBezTo>
                        <a:pt x="232" y="303"/>
                        <a:pt x="232" y="303"/>
                        <a:pt x="232" y="303"/>
                      </a:cubicBezTo>
                      <a:cubicBezTo>
                        <a:pt x="232" y="305"/>
                        <a:pt x="232" y="305"/>
                        <a:pt x="232" y="305"/>
                      </a:cubicBezTo>
                      <a:cubicBezTo>
                        <a:pt x="244" y="322"/>
                        <a:pt x="244" y="322"/>
                        <a:pt x="244" y="322"/>
                      </a:cubicBezTo>
                      <a:cubicBezTo>
                        <a:pt x="246" y="324"/>
                        <a:pt x="246" y="324"/>
                        <a:pt x="246" y="324"/>
                      </a:cubicBezTo>
                      <a:cubicBezTo>
                        <a:pt x="245" y="326"/>
                        <a:pt x="245" y="326"/>
                        <a:pt x="245" y="326"/>
                      </a:cubicBezTo>
                      <a:cubicBezTo>
                        <a:pt x="234" y="343"/>
                        <a:pt x="234" y="343"/>
                        <a:pt x="234" y="343"/>
                      </a:cubicBezTo>
                      <a:cubicBezTo>
                        <a:pt x="232" y="345"/>
                        <a:pt x="232" y="351"/>
                        <a:pt x="232" y="359"/>
                      </a:cubicBezTo>
                      <a:cubicBezTo>
                        <a:pt x="233" y="359"/>
                        <a:pt x="233" y="359"/>
                        <a:pt x="233" y="359"/>
                      </a:cubicBezTo>
                      <a:cubicBezTo>
                        <a:pt x="233" y="379"/>
                        <a:pt x="233" y="379"/>
                        <a:pt x="233" y="379"/>
                      </a:cubicBezTo>
                      <a:cubicBezTo>
                        <a:pt x="232" y="380"/>
                        <a:pt x="232" y="380"/>
                        <a:pt x="232" y="380"/>
                      </a:cubicBezTo>
                      <a:cubicBezTo>
                        <a:pt x="232" y="380"/>
                        <a:pt x="232" y="380"/>
                        <a:pt x="232" y="380"/>
                      </a:cubicBezTo>
                      <a:cubicBezTo>
                        <a:pt x="223" y="412"/>
                        <a:pt x="223" y="412"/>
                        <a:pt x="223" y="412"/>
                      </a:cubicBezTo>
                      <a:cubicBezTo>
                        <a:pt x="222" y="417"/>
                        <a:pt x="222" y="417"/>
                        <a:pt x="222" y="417"/>
                      </a:cubicBezTo>
                      <a:cubicBezTo>
                        <a:pt x="220" y="417"/>
                        <a:pt x="220" y="417"/>
                        <a:pt x="220" y="417"/>
                      </a:cubicBezTo>
                      <a:cubicBezTo>
                        <a:pt x="216" y="416"/>
                        <a:pt x="216" y="416"/>
                        <a:pt x="216" y="416"/>
                      </a:cubicBezTo>
                      <a:cubicBezTo>
                        <a:pt x="203" y="413"/>
                        <a:pt x="203" y="413"/>
                        <a:pt x="203" y="413"/>
                      </a:cubicBezTo>
                      <a:cubicBezTo>
                        <a:pt x="185" y="414"/>
                        <a:pt x="185" y="414"/>
                        <a:pt x="185" y="414"/>
                      </a:cubicBezTo>
                      <a:cubicBezTo>
                        <a:pt x="169" y="419"/>
                        <a:pt x="169" y="419"/>
                        <a:pt x="169" y="419"/>
                      </a:cubicBezTo>
                      <a:cubicBezTo>
                        <a:pt x="151" y="434"/>
                        <a:pt x="151" y="434"/>
                        <a:pt x="151" y="434"/>
                      </a:cubicBezTo>
                      <a:cubicBezTo>
                        <a:pt x="147" y="438"/>
                        <a:pt x="147" y="438"/>
                        <a:pt x="147" y="438"/>
                      </a:cubicBezTo>
                      <a:cubicBezTo>
                        <a:pt x="170" y="450"/>
                        <a:pt x="170" y="450"/>
                        <a:pt x="170" y="450"/>
                      </a:cubicBezTo>
                      <a:cubicBezTo>
                        <a:pt x="168" y="454"/>
                        <a:pt x="168" y="454"/>
                        <a:pt x="168" y="454"/>
                      </a:cubicBezTo>
                      <a:cubicBezTo>
                        <a:pt x="167" y="459"/>
                        <a:pt x="162" y="465"/>
                        <a:pt x="153" y="468"/>
                      </a:cubicBezTo>
                      <a:cubicBezTo>
                        <a:pt x="138" y="469"/>
                        <a:pt x="138" y="469"/>
                        <a:pt x="138" y="469"/>
                      </a:cubicBezTo>
                      <a:cubicBezTo>
                        <a:pt x="114" y="459"/>
                        <a:pt x="114" y="459"/>
                        <a:pt x="114" y="459"/>
                      </a:cubicBezTo>
                      <a:cubicBezTo>
                        <a:pt x="114" y="459"/>
                        <a:pt x="114" y="459"/>
                        <a:pt x="114" y="459"/>
                      </a:cubicBezTo>
                      <a:cubicBezTo>
                        <a:pt x="114" y="459"/>
                        <a:pt x="114" y="459"/>
                        <a:pt x="114" y="459"/>
                      </a:cubicBezTo>
                      <a:cubicBezTo>
                        <a:pt x="92" y="447"/>
                        <a:pt x="92" y="447"/>
                        <a:pt x="92" y="447"/>
                      </a:cubicBezTo>
                      <a:cubicBezTo>
                        <a:pt x="82" y="447"/>
                        <a:pt x="82" y="447"/>
                        <a:pt x="82" y="447"/>
                      </a:cubicBezTo>
                      <a:cubicBezTo>
                        <a:pt x="56" y="485"/>
                        <a:pt x="56" y="485"/>
                        <a:pt x="56" y="485"/>
                      </a:cubicBezTo>
                      <a:cubicBezTo>
                        <a:pt x="51" y="497"/>
                        <a:pt x="51" y="497"/>
                        <a:pt x="51" y="497"/>
                      </a:cubicBezTo>
                      <a:cubicBezTo>
                        <a:pt x="51" y="519"/>
                        <a:pt x="51" y="519"/>
                        <a:pt x="51" y="519"/>
                      </a:cubicBezTo>
                      <a:cubicBezTo>
                        <a:pt x="61" y="537"/>
                        <a:pt x="61" y="537"/>
                        <a:pt x="61" y="537"/>
                      </a:cubicBezTo>
                      <a:cubicBezTo>
                        <a:pt x="61" y="538"/>
                        <a:pt x="61" y="538"/>
                        <a:pt x="61" y="538"/>
                      </a:cubicBezTo>
                      <a:cubicBezTo>
                        <a:pt x="61" y="538"/>
                        <a:pt x="61" y="538"/>
                        <a:pt x="61" y="538"/>
                      </a:cubicBezTo>
                      <a:cubicBezTo>
                        <a:pt x="61" y="538"/>
                        <a:pt x="61" y="538"/>
                        <a:pt x="61" y="538"/>
                      </a:cubicBezTo>
                      <a:cubicBezTo>
                        <a:pt x="68" y="555"/>
                        <a:pt x="68" y="555"/>
                        <a:pt x="68" y="555"/>
                      </a:cubicBezTo>
                      <a:cubicBezTo>
                        <a:pt x="68" y="557"/>
                        <a:pt x="68" y="557"/>
                        <a:pt x="68" y="557"/>
                      </a:cubicBezTo>
                      <a:cubicBezTo>
                        <a:pt x="69" y="582"/>
                        <a:pt x="69" y="582"/>
                        <a:pt x="69" y="582"/>
                      </a:cubicBezTo>
                      <a:cubicBezTo>
                        <a:pt x="69" y="585"/>
                        <a:pt x="69" y="585"/>
                        <a:pt x="69" y="585"/>
                      </a:cubicBezTo>
                      <a:cubicBezTo>
                        <a:pt x="70" y="587"/>
                        <a:pt x="70" y="587"/>
                        <a:pt x="70" y="587"/>
                      </a:cubicBezTo>
                      <a:cubicBezTo>
                        <a:pt x="53" y="590"/>
                        <a:pt x="53" y="590"/>
                        <a:pt x="53" y="590"/>
                      </a:cubicBezTo>
                      <a:cubicBezTo>
                        <a:pt x="21" y="590"/>
                        <a:pt x="21" y="590"/>
                        <a:pt x="21" y="590"/>
                      </a:cubicBezTo>
                      <a:cubicBezTo>
                        <a:pt x="6" y="600"/>
                        <a:pt x="6" y="600"/>
                        <a:pt x="6" y="600"/>
                      </a:cubicBezTo>
                      <a:cubicBezTo>
                        <a:pt x="0" y="610"/>
                        <a:pt x="0" y="610"/>
                        <a:pt x="0" y="610"/>
                      </a:cubicBezTo>
                      <a:cubicBezTo>
                        <a:pt x="1" y="611"/>
                        <a:pt x="1" y="611"/>
                        <a:pt x="1" y="611"/>
                      </a:cubicBezTo>
                      <a:cubicBezTo>
                        <a:pt x="8" y="643"/>
                        <a:pt x="8" y="643"/>
                        <a:pt x="8" y="643"/>
                      </a:cubicBezTo>
                      <a:cubicBezTo>
                        <a:pt x="9" y="643"/>
                        <a:pt x="9" y="643"/>
                        <a:pt x="9" y="643"/>
                      </a:cubicBezTo>
                      <a:cubicBezTo>
                        <a:pt x="9" y="656"/>
                        <a:pt x="9" y="656"/>
                        <a:pt x="9" y="656"/>
                      </a:cubicBezTo>
                      <a:cubicBezTo>
                        <a:pt x="16" y="670"/>
                        <a:pt x="16" y="670"/>
                        <a:pt x="16" y="670"/>
                      </a:cubicBezTo>
                      <a:cubicBezTo>
                        <a:pt x="38" y="685"/>
                        <a:pt x="38" y="685"/>
                        <a:pt x="38" y="685"/>
                      </a:cubicBezTo>
                      <a:cubicBezTo>
                        <a:pt x="71" y="678"/>
                        <a:pt x="71" y="678"/>
                        <a:pt x="71" y="678"/>
                      </a:cubicBezTo>
                      <a:cubicBezTo>
                        <a:pt x="87" y="667"/>
                        <a:pt x="87" y="667"/>
                        <a:pt x="87" y="667"/>
                      </a:cubicBezTo>
                      <a:cubicBezTo>
                        <a:pt x="89" y="666"/>
                        <a:pt x="89" y="666"/>
                        <a:pt x="89" y="666"/>
                      </a:cubicBezTo>
                      <a:cubicBezTo>
                        <a:pt x="104" y="666"/>
                        <a:pt x="104" y="666"/>
                        <a:pt x="104" y="666"/>
                      </a:cubicBezTo>
                      <a:cubicBezTo>
                        <a:pt x="112" y="686"/>
                        <a:pt x="112" y="686"/>
                        <a:pt x="112" y="686"/>
                      </a:cubicBezTo>
                      <a:cubicBezTo>
                        <a:pt x="117" y="691"/>
                        <a:pt x="121" y="697"/>
                        <a:pt x="124" y="703"/>
                      </a:cubicBezTo>
                      <a:cubicBezTo>
                        <a:pt x="131" y="702"/>
                        <a:pt x="131" y="702"/>
                        <a:pt x="131" y="702"/>
                      </a:cubicBezTo>
                      <a:cubicBezTo>
                        <a:pt x="133" y="702"/>
                        <a:pt x="133" y="702"/>
                        <a:pt x="133" y="702"/>
                      </a:cubicBezTo>
                      <a:cubicBezTo>
                        <a:pt x="135" y="702"/>
                        <a:pt x="135" y="702"/>
                        <a:pt x="135" y="702"/>
                      </a:cubicBezTo>
                      <a:cubicBezTo>
                        <a:pt x="136" y="700"/>
                        <a:pt x="136" y="700"/>
                        <a:pt x="136" y="700"/>
                      </a:cubicBezTo>
                      <a:cubicBezTo>
                        <a:pt x="151" y="688"/>
                        <a:pt x="151" y="688"/>
                        <a:pt x="151" y="688"/>
                      </a:cubicBezTo>
                      <a:cubicBezTo>
                        <a:pt x="165" y="713"/>
                        <a:pt x="165" y="713"/>
                        <a:pt x="165" y="713"/>
                      </a:cubicBezTo>
                      <a:cubicBezTo>
                        <a:pt x="180" y="722"/>
                        <a:pt x="180" y="722"/>
                        <a:pt x="180" y="722"/>
                      </a:cubicBezTo>
                      <a:cubicBezTo>
                        <a:pt x="201" y="722"/>
                        <a:pt x="201" y="722"/>
                        <a:pt x="201" y="722"/>
                      </a:cubicBezTo>
                      <a:cubicBezTo>
                        <a:pt x="216" y="720"/>
                        <a:pt x="216" y="720"/>
                        <a:pt x="216" y="720"/>
                      </a:cubicBezTo>
                      <a:cubicBezTo>
                        <a:pt x="220" y="720"/>
                        <a:pt x="220" y="720"/>
                        <a:pt x="220" y="720"/>
                      </a:cubicBezTo>
                      <a:cubicBezTo>
                        <a:pt x="258" y="725"/>
                        <a:pt x="258" y="725"/>
                        <a:pt x="258" y="725"/>
                      </a:cubicBezTo>
                      <a:cubicBezTo>
                        <a:pt x="259" y="725"/>
                        <a:pt x="259" y="725"/>
                        <a:pt x="259" y="725"/>
                      </a:cubicBezTo>
                      <a:cubicBezTo>
                        <a:pt x="259" y="726"/>
                        <a:pt x="259" y="726"/>
                        <a:pt x="259" y="726"/>
                      </a:cubicBezTo>
                      <a:cubicBezTo>
                        <a:pt x="275" y="736"/>
                        <a:pt x="275" y="736"/>
                        <a:pt x="275" y="736"/>
                      </a:cubicBezTo>
                      <a:cubicBezTo>
                        <a:pt x="275" y="736"/>
                        <a:pt x="275" y="736"/>
                        <a:pt x="275" y="736"/>
                      </a:cubicBezTo>
                      <a:cubicBezTo>
                        <a:pt x="275" y="736"/>
                        <a:pt x="275" y="736"/>
                        <a:pt x="275" y="736"/>
                      </a:cubicBezTo>
                      <a:cubicBezTo>
                        <a:pt x="275" y="737"/>
                        <a:pt x="275" y="737"/>
                        <a:pt x="275" y="737"/>
                      </a:cubicBezTo>
                      <a:cubicBezTo>
                        <a:pt x="288" y="747"/>
                        <a:pt x="288" y="747"/>
                        <a:pt x="288" y="747"/>
                      </a:cubicBezTo>
                      <a:cubicBezTo>
                        <a:pt x="288" y="748"/>
                        <a:pt x="288" y="748"/>
                        <a:pt x="288" y="748"/>
                      </a:cubicBezTo>
                      <a:cubicBezTo>
                        <a:pt x="298" y="759"/>
                        <a:pt x="298" y="759"/>
                        <a:pt x="298" y="759"/>
                      </a:cubicBezTo>
                      <a:cubicBezTo>
                        <a:pt x="308" y="763"/>
                        <a:pt x="308" y="763"/>
                        <a:pt x="308" y="763"/>
                      </a:cubicBezTo>
                      <a:cubicBezTo>
                        <a:pt x="325" y="761"/>
                        <a:pt x="325" y="761"/>
                        <a:pt x="325" y="761"/>
                      </a:cubicBezTo>
                      <a:cubicBezTo>
                        <a:pt x="325" y="739"/>
                        <a:pt x="325" y="739"/>
                        <a:pt x="325" y="739"/>
                      </a:cubicBezTo>
                      <a:cubicBezTo>
                        <a:pt x="317" y="724"/>
                        <a:pt x="317" y="724"/>
                        <a:pt x="317" y="724"/>
                      </a:cubicBezTo>
                      <a:cubicBezTo>
                        <a:pt x="316" y="724"/>
                        <a:pt x="316" y="724"/>
                        <a:pt x="316" y="724"/>
                      </a:cubicBezTo>
                      <a:cubicBezTo>
                        <a:pt x="316" y="723"/>
                        <a:pt x="316" y="723"/>
                        <a:pt x="316" y="723"/>
                      </a:cubicBezTo>
                      <a:cubicBezTo>
                        <a:pt x="309" y="696"/>
                        <a:pt x="309" y="696"/>
                        <a:pt x="309" y="696"/>
                      </a:cubicBezTo>
                      <a:cubicBezTo>
                        <a:pt x="324" y="681"/>
                        <a:pt x="324" y="681"/>
                        <a:pt x="324" y="681"/>
                      </a:cubicBezTo>
                      <a:cubicBezTo>
                        <a:pt x="325" y="680"/>
                        <a:pt x="325" y="680"/>
                        <a:pt x="325" y="680"/>
                      </a:cubicBezTo>
                      <a:cubicBezTo>
                        <a:pt x="326" y="680"/>
                        <a:pt x="326" y="680"/>
                        <a:pt x="326" y="680"/>
                      </a:cubicBezTo>
                      <a:cubicBezTo>
                        <a:pt x="339" y="678"/>
                        <a:pt x="339" y="678"/>
                        <a:pt x="339" y="678"/>
                      </a:cubicBezTo>
                      <a:cubicBezTo>
                        <a:pt x="353" y="678"/>
                        <a:pt x="353" y="678"/>
                        <a:pt x="353" y="678"/>
                      </a:cubicBezTo>
                      <a:cubicBezTo>
                        <a:pt x="357" y="672"/>
                        <a:pt x="357" y="672"/>
                        <a:pt x="357" y="672"/>
                      </a:cubicBezTo>
                      <a:cubicBezTo>
                        <a:pt x="348" y="661"/>
                        <a:pt x="348" y="661"/>
                        <a:pt x="348" y="661"/>
                      </a:cubicBezTo>
                      <a:cubicBezTo>
                        <a:pt x="318" y="641"/>
                        <a:pt x="318" y="641"/>
                        <a:pt x="318" y="641"/>
                      </a:cubicBezTo>
                      <a:cubicBezTo>
                        <a:pt x="310" y="629"/>
                        <a:pt x="310" y="629"/>
                        <a:pt x="310" y="629"/>
                      </a:cubicBezTo>
                      <a:cubicBezTo>
                        <a:pt x="309" y="628"/>
                        <a:pt x="309" y="628"/>
                        <a:pt x="309" y="628"/>
                      </a:cubicBezTo>
                      <a:cubicBezTo>
                        <a:pt x="308" y="627"/>
                        <a:pt x="308" y="627"/>
                        <a:pt x="308" y="627"/>
                      </a:cubicBezTo>
                      <a:cubicBezTo>
                        <a:pt x="309" y="625"/>
                        <a:pt x="309" y="625"/>
                        <a:pt x="309" y="625"/>
                      </a:cubicBezTo>
                      <a:cubicBezTo>
                        <a:pt x="318" y="609"/>
                        <a:pt x="318" y="609"/>
                        <a:pt x="318" y="609"/>
                      </a:cubicBezTo>
                      <a:cubicBezTo>
                        <a:pt x="320" y="611"/>
                        <a:pt x="320" y="611"/>
                        <a:pt x="320" y="611"/>
                      </a:cubicBezTo>
                      <a:cubicBezTo>
                        <a:pt x="341" y="617"/>
                        <a:pt x="341" y="617"/>
                        <a:pt x="341" y="617"/>
                      </a:cubicBezTo>
                      <a:cubicBezTo>
                        <a:pt x="397" y="614"/>
                        <a:pt x="397" y="614"/>
                        <a:pt x="397" y="614"/>
                      </a:cubicBezTo>
                      <a:cubicBezTo>
                        <a:pt x="398" y="615"/>
                        <a:pt x="398" y="615"/>
                        <a:pt x="398" y="615"/>
                      </a:cubicBezTo>
                      <a:cubicBezTo>
                        <a:pt x="399" y="615"/>
                        <a:pt x="399" y="615"/>
                        <a:pt x="399" y="615"/>
                      </a:cubicBezTo>
                      <a:cubicBezTo>
                        <a:pt x="415" y="621"/>
                        <a:pt x="415" y="621"/>
                        <a:pt x="415" y="621"/>
                      </a:cubicBezTo>
                      <a:cubicBezTo>
                        <a:pt x="425" y="611"/>
                        <a:pt x="425" y="611"/>
                        <a:pt x="425" y="611"/>
                      </a:cubicBezTo>
                      <a:cubicBezTo>
                        <a:pt x="420" y="579"/>
                        <a:pt x="420" y="579"/>
                        <a:pt x="420" y="579"/>
                      </a:cubicBezTo>
                      <a:cubicBezTo>
                        <a:pt x="400" y="566"/>
                        <a:pt x="400" y="566"/>
                        <a:pt x="400" y="566"/>
                      </a:cubicBezTo>
                      <a:cubicBezTo>
                        <a:pt x="383" y="556"/>
                        <a:pt x="378" y="533"/>
                        <a:pt x="381" y="495"/>
                      </a:cubicBezTo>
                      <a:cubicBezTo>
                        <a:pt x="364" y="487"/>
                        <a:pt x="364" y="487"/>
                        <a:pt x="364" y="487"/>
                      </a:cubicBezTo>
                      <a:cubicBezTo>
                        <a:pt x="362" y="486"/>
                        <a:pt x="362" y="486"/>
                        <a:pt x="362" y="486"/>
                      </a:cubicBezTo>
                      <a:cubicBezTo>
                        <a:pt x="360" y="486"/>
                        <a:pt x="360" y="486"/>
                        <a:pt x="360" y="486"/>
                      </a:cubicBezTo>
                      <a:cubicBezTo>
                        <a:pt x="360" y="484"/>
                        <a:pt x="360" y="484"/>
                        <a:pt x="360" y="484"/>
                      </a:cubicBezTo>
                      <a:cubicBezTo>
                        <a:pt x="360" y="483"/>
                        <a:pt x="360" y="483"/>
                        <a:pt x="360" y="483"/>
                      </a:cubicBezTo>
                      <a:cubicBezTo>
                        <a:pt x="357" y="455"/>
                        <a:pt x="357" y="455"/>
                        <a:pt x="357" y="455"/>
                      </a:cubicBezTo>
                      <a:cubicBezTo>
                        <a:pt x="380" y="347"/>
                        <a:pt x="380" y="347"/>
                        <a:pt x="380" y="347"/>
                      </a:cubicBezTo>
                      <a:cubicBezTo>
                        <a:pt x="371" y="316"/>
                        <a:pt x="365" y="295"/>
                        <a:pt x="365" y="284"/>
                      </a:cubicBezTo>
                      <a:cubicBezTo>
                        <a:pt x="363" y="252"/>
                        <a:pt x="363" y="252"/>
                        <a:pt x="363" y="252"/>
                      </a:cubicBezTo>
                      <a:cubicBezTo>
                        <a:pt x="365" y="218"/>
                        <a:pt x="365" y="218"/>
                        <a:pt x="365" y="218"/>
                      </a:cubicBezTo>
                      <a:cubicBezTo>
                        <a:pt x="365" y="215"/>
                        <a:pt x="365" y="215"/>
                        <a:pt x="365" y="215"/>
                      </a:cubicBezTo>
                      <a:cubicBezTo>
                        <a:pt x="367" y="213"/>
                        <a:pt x="367" y="213"/>
                        <a:pt x="367" y="213"/>
                      </a:cubicBezTo>
                      <a:cubicBezTo>
                        <a:pt x="367" y="213"/>
                        <a:pt x="367" y="213"/>
                        <a:pt x="367" y="213"/>
                      </a:cubicBezTo>
                      <a:cubicBezTo>
                        <a:pt x="389" y="198"/>
                        <a:pt x="389" y="198"/>
                        <a:pt x="389" y="198"/>
                      </a:cubicBezTo>
                      <a:cubicBezTo>
                        <a:pt x="389" y="181"/>
                        <a:pt x="389" y="181"/>
                        <a:pt x="389" y="181"/>
                      </a:cubicBezTo>
                      <a:cubicBezTo>
                        <a:pt x="389" y="176"/>
                        <a:pt x="386" y="170"/>
                        <a:pt x="381" y="162"/>
                      </a:cubicBezTo>
                      <a:cubicBezTo>
                        <a:pt x="367" y="147"/>
                        <a:pt x="367" y="147"/>
                        <a:pt x="367" y="147"/>
                      </a:cubicBezTo>
                      <a:cubicBezTo>
                        <a:pt x="365" y="147"/>
                        <a:pt x="365" y="147"/>
                        <a:pt x="365" y="147"/>
                      </a:cubicBezTo>
                      <a:cubicBezTo>
                        <a:pt x="365" y="144"/>
                        <a:pt x="365" y="144"/>
                        <a:pt x="365" y="144"/>
                      </a:cubicBezTo>
                      <a:cubicBezTo>
                        <a:pt x="363" y="118"/>
                        <a:pt x="363" y="118"/>
                        <a:pt x="363" y="118"/>
                      </a:cubicBezTo>
                      <a:cubicBezTo>
                        <a:pt x="363" y="117"/>
                        <a:pt x="363" y="117"/>
                        <a:pt x="363" y="117"/>
                      </a:cubicBezTo>
                      <a:cubicBezTo>
                        <a:pt x="362" y="116"/>
                        <a:pt x="362" y="116"/>
                        <a:pt x="362" y="116"/>
                      </a:cubicBezTo>
                      <a:cubicBezTo>
                        <a:pt x="364" y="115"/>
                        <a:pt x="364" y="115"/>
                        <a:pt x="364" y="115"/>
                      </a:cubicBezTo>
                      <a:cubicBezTo>
                        <a:pt x="364" y="114"/>
                        <a:pt x="364" y="114"/>
                        <a:pt x="364" y="114"/>
                      </a:cubicBezTo>
                      <a:cubicBezTo>
                        <a:pt x="392" y="79"/>
                        <a:pt x="392" y="79"/>
                        <a:pt x="392" y="79"/>
                      </a:cubicBezTo>
                      <a:cubicBezTo>
                        <a:pt x="392" y="65"/>
                        <a:pt x="392" y="65"/>
                        <a:pt x="392" y="65"/>
                      </a:cubicBezTo>
                      <a:cubicBezTo>
                        <a:pt x="383" y="49"/>
                        <a:pt x="383" y="49"/>
                        <a:pt x="383" y="49"/>
                      </a:cubicBezTo>
                      <a:cubicBezTo>
                        <a:pt x="383" y="48"/>
                        <a:pt x="383" y="48"/>
                        <a:pt x="383" y="48"/>
                      </a:cubicBezTo>
                      <a:cubicBezTo>
                        <a:pt x="382" y="46"/>
                        <a:pt x="382" y="46"/>
                        <a:pt x="382" y="46"/>
                      </a:cubicBezTo>
                      <a:cubicBezTo>
                        <a:pt x="396" y="29"/>
                        <a:pt x="396" y="29"/>
                        <a:pt x="396" y="29"/>
                      </a:cubicBezTo>
                      <a:cubicBezTo>
                        <a:pt x="396" y="28"/>
                        <a:pt x="396" y="28"/>
                        <a:pt x="396" y="28"/>
                      </a:cubicBezTo>
                      <a:cubicBezTo>
                        <a:pt x="397" y="28"/>
                        <a:pt x="397" y="28"/>
                        <a:pt x="397" y="28"/>
                      </a:cubicBezTo>
                      <a:cubicBezTo>
                        <a:pt x="412" y="16"/>
                        <a:pt x="412" y="16"/>
                        <a:pt x="412" y="16"/>
                      </a:cubicBezTo>
                      <a:cubicBezTo>
                        <a:pt x="410" y="2"/>
                        <a:pt x="410" y="2"/>
                        <a:pt x="410" y="2"/>
                      </a:cubicBezTo>
                      <a:cubicBezTo>
                        <a:pt x="402" y="2"/>
                        <a:pt x="402" y="2"/>
                        <a:pt x="402" y="2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384" y="26"/>
                        <a:pt x="384" y="26"/>
                        <a:pt x="384" y="26"/>
                      </a:cubicBezTo>
                      <a:cubicBezTo>
                        <a:pt x="381" y="24"/>
                        <a:pt x="381" y="24"/>
                        <a:pt x="381" y="24"/>
                      </a:cubicBezTo>
                      <a:cubicBezTo>
                        <a:pt x="354" y="14"/>
                        <a:pt x="354" y="14"/>
                        <a:pt x="354" y="14"/>
                      </a:cubicBezTo>
                      <a:cubicBezTo>
                        <a:pt x="337" y="11"/>
                        <a:pt x="337" y="11"/>
                        <a:pt x="337" y="11"/>
                      </a:cubicBezTo>
                      <a:cubicBezTo>
                        <a:pt x="343" y="37"/>
                        <a:pt x="343" y="37"/>
                        <a:pt x="343" y="37"/>
                      </a:cubicBezTo>
                      <a:cubicBezTo>
                        <a:pt x="320" y="45"/>
                        <a:pt x="320" y="45"/>
                        <a:pt x="320" y="45"/>
                      </a:cubicBezTo>
                      <a:cubicBezTo>
                        <a:pt x="286" y="62"/>
                        <a:pt x="286" y="62"/>
                        <a:pt x="286" y="62"/>
                      </a:cubicBezTo>
                      <a:cubicBezTo>
                        <a:pt x="276" y="76"/>
                        <a:pt x="276" y="76"/>
                        <a:pt x="276" y="76"/>
                      </a:cubicBezTo>
                      <a:cubicBezTo>
                        <a:pt x="276" y="76"/>
                        <a:pt x="276" y="76"/>
                        <a:pt x="276" y="76"/>
                      </a:cubicBezTo>
                      <a:cubicBezTo>
                        <a:pt x="276" y="77"/>
                        <a:pt x="276" y="77"/>
                        <a:pt x="276" y="77"/>
                      </a:cubicBezTo>
                      <a:cubicBezTo>
                        <a:pt x="275" y="77"/>
                        <a:pt x="275" y="77"/>
                        <a:pt x="275" y="77"/>
                      </a:cubicBezTo>
                      <a:cubicBezTo>
                        <a:pt x="257" y="93"/>
                        <a:pt x="257" y="93"/>
                        <a:pt x="257" y="93"/>
                      </a:cubicBezTo>
                      <a:cubicBezTo>
                        <a:pt x="253" y="118"/>
                        <a:pt x="253" y="118"/>
                        <a:pt x="253" y="118"/>
                      </a:cubicBezTo>
                      <a:cubicBezTo>
                        <a:pt x="253" y="121"/>
                        <a:pt x="253" y="121"/>
                        <a:pt x="253" y="121"/>
                      </a:cubicBezTo>
                      <a:cubicBezTo>
                        <a:pt x="244" y="156"/>
                        <a:pt x="244" y="156"/>
                        <a:pt x="244" y="156"/>
                      </a:cubicBezTo>
                      <a:cubicBezTo>
                        <a:pt x="245" y="156"/>
                        <a:pt x="245" y="156"/>
                        <a:pt x="245" y="156"/>
                      </a:cubicBezTo>
                      <a:cubicBezTo>
                        <a:pt x="241" y="173"/>
                        <a:pt x="241" y="173"/>
                        <a:pt x="241" y="173"/>
                      </a:cubicBezTo>
                      <a:cubicBezTo>
                        <a:pt x="241" y="174"/>
                        <a:pt x="241" y="174"/>
                        <a:pt x="241" y="174"/>
                      </a:cubicBezTo>
                      <a:cubicBezTo>
                        <a:pt x="241" y="174"/>
                        <a:pt x="241" y="174"/>
                        <a:pt x="241" y="174"/>
                      </a:cubicBezTo>
                      <a:cubicBezTo>
                        <a:pt x="240" y="175"/>
                        <a:pt x="240" y="175"/>
                        <a:pt x="240" y="175"/>
                      </a:cubicBezTo>
                      <a:cubicBezTo>
                        <a:pt x="228" y="191"/>
                        <a:pt x="228" y="191"/>
                        <a:pt x="228" y="191"/>
                      </a:cubicBezTo>
                      <a:cubicBezTo>
                        <a:pt x="227" y="191"/>
                        <a:pt x="227" y="191"/>
                        <a:pt x="227" y="191"/>
                      </a:cubicBezTo>
                      <a:cubicBezTo>
                        <a:pt x="227" y="192"/>
                        <a:pt x="227" y="192"/>
                        <a:pt x="227" y="192"/>
                      </a:cubicBezTo>
                      <a:cubicBezTo>
                        <a:pt x="226" y="193"/>
                        <a:pt x="226" y="193"/>
                        <a:pt x="226" y="193"/>
                      </a:cubicBezTo>
                      <a:cubicBezTo>
                        <a:pt x="225" y="193"/>
                        <a:pt x="225" y="193"/>
                        <a:pt x="225" y="193"/>
                      </a:cubicBezTo>
                      <a:cubicBezTo>
                        <a:pt x="200" y="196"/>
                        <a:pt x="200" y="196"/>
                        <a:pt x="200" y="196"/>
                      </a:cubicBezTo>
                      <a:cubicBezTo>
                        <a:pt x="200" y="196"/>
                        <a:pt x="200" y="196"/>
                        <a:pt x="200" y="196"/>
                      </a:cubicBezTo>
                      <a:cubicBezTo>
                        <a:pt x="200" y="198"/>
                        <a:pt x="200" y="198"/>
                        <a:pt x="200" y="198"/>
                      </a:cubicBezTo>
                      <a:cubicBezTo>
                        <a:pt x="199" y="196"/>
                        <a:pt x="199" y="196"/>
                        <a:pt x="199" y="196"/>
                      </a:cubicBezTo>
                      <a:cubicBezTo>
                        <a:pt x="199" y="196"/>
                        <a:pt x="199" y="196"/>
                        <a:pt x="199" y="196"/>
                      </a:cubicBezTo>
                      <a:cubicBezTo>
                        <a:pt x="161" y="184"/>
                        <a:pt x="161" y="184"/>
                        <a:pt x="161" y="184"/>
                      </a:cubicBezTo>
                      <a:cubicBezTo>
                        <a:pt x="159" y="183"/>
                        <a:pt x="159" y="183"/>
                        <a:pt x="159" y="183"/>
                      </a:cubicBezTo>
                      <a:lnTo>
                        <a:pt x="142" y="174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" name="Freeform 17"/>
                <p:cNvSpPr>
                  <a:spLocks/>
                </p:cNvSpPr>
                <p:nvPr/>
              </p:nvSpPr>
              <p:spPr bwMode="auto">
                <a:xfrm>
                  <a:off x="4141907" y="3256990"/>
                  <a:ext cx="361633" cy="768997"/>
                </a:xfrm>
                <a:custGeom>
                  <a:avLst/>
                  <a:gdLst>
                    <a:gd name="T0" fmla="*/ 2147483647 w 286"/>
                    <a:gd name="T1" fmla="*/ 2147483647 h 625"/>
                    <a:gd name="T2" fmla="*/ 2147483647 w 286"/>
                    <a:gd name="T3" fmla="*/ 2147483647 h 625"/>
                    <a:gd name="T4" fmla="*/ 2147483647 w 286"/>
                    <a:gd name="T5" fmla="*/ 2147483647 h 625"/>
                    <a:gd name="T6" fmla="*/ 2147483647 w 286"/>
                    <a:gd name="T7" fmla="*/ 2147483647 h 625"/>
                    <a:gd name="T8" fmla="*/ 2147483647 w 286"/>
                    <a:gd name="T9" fmla="*/ 2147483647 h 625"/>
                    <a:gd name="T10" fmla="*/ 2147483647 w 286"/>
                    <a:gd name="T11" fmla="*/ 2147483647 h 625"/>
                    <a:gd name="T12" fmla="*/ 2147483647 w 286"/>
                    <a:gd name="T13" fmla="*/ 2147483647 h 625"/>
                    <a:gd name="T14" fmla="*/ 2147483647 w 286"/>
                    <a:gd name="T15" fmla="*/ 2147483647 h 625"/>
                    <a:gd name="T16" fmla="*/ 2147483647 w 286"/>
                    <a:gd name="T17" fmla="*/ 2147483647 h 625"/>
                    <a:gd name="T18" fmla="*/ 2147483647 w 286"/>
                    <a:gd name="T19" fmla="*/ 2147483647 h 625"/>
                    <a:gd name="T20" fmla="*/ 2147483647 w 286"/>
                    <a:gd name="T21" fmla="*/ 2147483647 h 625"/>
                    <a:gd name="T22" fmla="*/ 2147483647 w 286"/>
                    <a:gd name="T23" fmla="*/ 2147483647 h 625"/>
                    <a:gd name="T24" fmla="*/ 2147483647 w 286"/>
                    <a:gd name="T25" fmla="*/ 2147483647 h 625"/>
                    <a:gd name="T26" fmla="*/ 2147483647 w 286"/>
                    <a:gd name="T27" fmla="*/ 2147483647 h 625"/>
                    <a:gd name="T28" fmla="*/ 2147483647 w 286"/>
                    <a:gd name="T29" fmla="*/ 2147483647 h 625"/>
                    <a:gd name="T30" fmla="*/ 2147483647 w 286"/>
                    <a:gd name="T31" fmla="*/ 2147483647 h 625"/>
                    <a:gd name="T32" fmla="*/ 2147483647 w 286"/>
                    <a:gd name="T33" fmla="*/ 2147483647 h 625"/>
                    <a:gd name="T34" fmla="*/ 2147483647 w 286"/>
                    <a:gd name="T35" fmla="*/ 2147483647 h 625"/>
                    <a:gd name="T36" fmla="*/ 2147483647 w 286"/>
                    <a:gd name="T37" fmla="*/ 2147483647 h 625"/>
                    <a:gd name="T38" fmla="*/ 2147483647 w 286"/>
                    <a:gd name="T39" fmla="*/ 2147483647 h 625"/>
                    <a:gd name="T40" fmla="*/ 2147483647 w 286"/>
                    <a:gd name="T41" fmla="*/ 2147483647 h 625"/>
                    <a:gd name="T42" fmla="*/ 2147483647 w 286"/>
                    <a:gd name="T43" fmla="*/ 2147483647 h 625"/>
                    <a:gd name="T44" fmla="*/ 2147483647 w 286"/>
                    <a:gd name="T45" fmla="*/ 2147483647 h 625"/>
                    <a:gd name="T46" fmla="*/ 2147483647 w 286"/>
                    <a:gd name="T47" fmla="*/ 2147483647 h 625"/>
                    <a:gd name="T48" fmla="*/ 2147483647 w 286"/>
                    <a:gd name="T49" fmla="*/ 2147483647 h 625"/>
                    <a:gd name="T50" fmla="*/ 2147483647 w 286"/>
                    <a:gd name="T51" fmla="*/ 2147483647 h 625"/>
                    <a:gd name="T52" fmla="*/ 2147483647 w 286"/>
                    <a:gd name="T53" fmla="*/ 2147483647 h 625"/>
                    <a:gd name="T54" fmla="*/ 2147483647 w 286"/>
                    <a:gd name="T55" fmla="*/ 2147483647 h 625"/>
                    <a:gd name="T56" fmla="*/ 2147483647 w 286"/>
                    <a:gd name="T57" fmla="*/ 2147483647 h 625"/>
                    <a:gd name="T58" fmla="*/ 2147483647 w 286"/>
                    <a:gd name="T59" fmla="*/ 2147483647 h 625"/>
                    <a:gd name="T60" fmla="*/ 2147483647 w 286"/>
                    <a:gd name="T61" fmla="*/ 2147483647 h 625"/>
                    <a:gd name="T62" fmla="*/ 2147483647 w 286"/>
                    <a:gd name="T63" fmla="*/ 2147483647 h 625"/>
                    <a:gd name="T64" fmla="*/ 2147483647 w 286"/>
                    <a:gd name="T65" fmla="*/ 2147483647 h 625"/>
                    <a:gd name="T66" fmla="*/ 2147483647 w 286"/>
                    <a:gd name="T67" fmla="*/ 2147483647 h 625"/>
                    <a:gd name="T68" fmla="*/ 2147483647 w 286"/>
                    <a:gd name="T69" fmla="*/ 2147483647 h 625"/>
                    <a:gd name="T70" fmla="*/ 2147483647 w 286"/>
                    <a:gd name="T71" fmla="*/ 2147483647 h 625"/>
                    <a:gd name="T72" fmla="*/ 2147483647 w 286"/>
                    <a:gd name="T73" fmla="*/ 2147483647 h 625"/>
                    <a:gd name="T74" fmla="*/ 2147483647 w 286"/>
                    <a:gd name="T75" fmla="*/ 2147483647 h 625"/>
                    <a:gd name="T76" fmla="*/ 2147483647 w 286"/>
                    <a:gd name="T77" fmla="*/ 2147483647 h 625"/>
                    <a:gd name="T78" fmla="*/ 2147483647 w 286"/>
                    <a:gd name="T79" fmla="*/ 2147483647 h 625"/>
                    <a:gd name="T80" fmla="*/ 2147483647 w 286"/>
                    <a:gd name="T81" fmla="*/ 2147483647 h 625"/>
                    <a:gd name="T82" fmla="*/ 2147483647 w 286"/>
                    <a:gd name="T83" fmla="*/ 2147483647 h 6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86"/>
                    <a:gd name="T127" fmla="*/ 0 h 625"/>
                    <a:gd name="T128" fmla="*/ 286 w 286"/>
                    <a:gd name="T129" fmla="*/ 625 h 6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86" h="625">
                      <a:moveTo>
                        <a:pt x="266" y="30"/>
                      </a:moveTo>
                      <a:cubicBezTo>
                        <a:pt x="271" y="25"/>
                        <a:pt x="271" y="25"/>
                        <a:pt x="271" y="25"/>
                      </a:cubicBezTo>
                      <a:cubicBezTo>
                        <a:pt x="263" y="8"/>
                        <a:pt x="263" y="8"/>
                        <a:pt x="263" y="8"/>
                      </a:cubicBezTo>
                      <a:cubicBezTo>
                        <a:pt x="256" y="0"/>
                        <a:pt x="256" y="0"/>
                        <a:pt x="256" y="0"/>
                      </a:cubicBezTo>
                      <a:cubicBezTo>
                        <a:pt x="247" y="14"/>
                        <a:pt x="247" y="14"/>
                        <a:pt x="247" y="14"/>
                      </a:cubicBezTo>
                      <a:cubicBezTo>
                        <a:pt x="247" y="15"/>
                        <a:pt x="247" y="15"/>
                        <a:pt x="247" y="15"/>
                      </a:cubicBezTo>
                      <a:cubicBezTo>
                        <a:pt x="247" y="15"/>
                        <a:pt x="247" y="15"/>
                        <a:pt x="247" y="15"/>
                      </a:cubicBezTo>
                      <a:cubicBezTo>
                        <a:pt x="247" y="15"/>
                        <a:pt x="247" y="15"/>
                        <a:pt x="247" y="15"/>
                      </a:cubicBezTo>
                      <a:cubicBezTo>
                        <a:pt x="234" y="30"/>
                        <a:pt x="234" y="30"/>
                        <a:pt x="234" y="30"/>
                      </a:cubicBezTo>
                      <a:cubicBezTo>
                        <a:pt x="234" y="30"/>
                        <a:pt x="234" y="30"/>
                        <a:pt x="234" y="30"/>
                      </a:cubicBezTo>
                      <a:cubicBezTo>
                        <a:pt x="233" y="31"/>
                        <a:pt x="233" y="31"/>
                        <a:pt x="233" y="31"/>
                      </a:cubicBezTo>
                      <a:cubicBezTo>
                        <a:pt x="231" y="31"/>
                        <a:pt x="231" y="31"/>
                        <a:pt x="231" y="31"/>
                      </a:cubicBezTo>
                      <a:cubicBezTo>
                        <a:pt x="205" y="39"/>
                        <a:pt x="205" y="39"/>
                        <a:pt x="205" y="39"/>
                      </a:cubicBezTo>
                      <a:cubicBezTo>
                        <a:pt x="203" y="39"/>
                        <a:pt x="203" y="39"/>
                        <a:pt x="203" y="39"/>
                      </a:cubicBezTo>
                      <a:cubicBezTo>
                        <a:pt x="179" y="35"/>
                        <a:pt x="179" y="35"/>
                        <a:pt x="179" y="35"/>
                      </a:cubicBezTo>
                      <a:cubicBezTo>
                        <a:pt x="165" y="39"/>
                        <a:pt x="165" y="39"/>
                        <a:pt x="165" y="39"/>
                      </a:cubicBezTo>
                      <a:cubicBezTo>
                        <a:pt x="162" y="50"/>
                        <a:pt x="162" y="50"/>
                        <a:pt x="162" y="50"/>
                      </a:cubicBezTo>
                      <a:cubicBezTo>
                        <a:pt x="162" y="50"/>
                        <a:pt x="162" y="50"/>
                        <a:pt x="162" y="50"/>
                      </a:cubicBezTo>
                      <a:cubicBezTo>
                        <a:pt x="161" y="53"/>
                        <a:pt x="161" y="53"/>
                        <a:pt x="161" y="53"/>
                      </a:cubicBezTo>
                      <a:cubicBezTo>
                        <a:pt x="149" y="60"/>
                        <a:pt x="149" y="60"/>
                        <a:pt x="149" y="60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24" y="59"/>
                        <a:pt x="124" y="59"/>
                        <a:pt x="124" y="59"/>
                      </a:cubicBezTo>
                      <a:cubicBezTo>
                        <a:pt x="123" y="61"/>
                        <a:pt x="123" y="61"/>
                        <a:pt x="123" y="61"/>
                      </a:cubicBezTo>
                      <a:cubicBezTo>
                        <a:pt x="123" y="82"/>
                        <a:pt x="123" y="82"/>
                        <a:pt x="123" y="82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10" y="98"/>
                        <a:pt x="110" y="98"/>
                        <a:pt x="110" y="98"/>
                      </a:cubicBezTo>
                      <a:cubicBezTo>
                        <a:pt x="110" y="98"/>
                        <a:pt x="110" y="98"/>
                        <a:pt x="110" y="98"/>
                      </a:cubicBezTo>
                      <a:cubicBezTo>
                        <a:pt x="110" y="99"/>
                        <a:pt x="110" y="99"/>
                        <a:pt x="110" y="99"/>
                      </a:cubicBezTo>
                      <a:cubicBezTo>
                        <a:pt x="109" y="99"/>
                        <a:pt x="109" y="99"/>
                        <a:pt x="109" y="99"/>
                      </a:cubicBezTo>
                      <a:cubicBezTo>
                        <a:pt x="89" y="119"/>
                        <a:pt x="89" y="119"/>
                        <a:pt x="89" y="119"/>
                      </a:cubicBezTo>
                      <a:cubicBezTo>
                        <a:pt x="88" y="119"/>
                        <a:pt x="88" y="119"/>
                        <a:pt x="88" y="119"/>
                      </a:cubicBezTo>
                      <a:cubicBezTo>
                        <a:pt x="87" y="120"/>
                        <a:pt x="87" y="120"/>
                        <a:pt x="87" y="120"/>
                      </a:cubicBezTo>
                      <a:cubicBezTo>
                        <a:pt x="66" y="124"/>
                        <a:pt x="66" y="124"/>
                        <a:pt x="66" y="124"/>
                      </a:cubicBezTo>
                      <a:cubicBezTo>
                        <a:pt x="52" y="139"/>
                        <a:pt x="52" y="139"/>
                        <a:pt x="52" y="139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5" y="161"/>
                        <a:pt x="55" y="161"/>
                        <a:pt x="55" y="161"/>
                      </a:cubicBezTo>
                      <a:cubicBezTo>
                        <a:pt x="52" y="162"/>
                        <a:pt x="52" y="162"/>
                        <a:pt x="52" y="162"/>
                      </a:cubicBezTo>
                      <a:cubicBezTo>
                        <a:pt x="36" y="177"/>
                        <a:pt x="36" y="177"/>
                        <a:pt x="36" y="177"/>
                      </a:cubicBezTo>
                      <a:cubicBezTo>
                        <a:pt x="28" y="188"/>
                        <a:pt x="28" y="188"/>
                        <a:pt x="28" y="188"/>
                      </a:cubicBezTo>
                      <a:cubicBezTo>
                        <a:pt x="34" y="201"/>
                        <a:pt x="34" y="201"/>
                        <a:pt x="34" y="201"/>
                      </a:cubicBezTo>
                      <a:cubicBezTo>
                        <a:pt x="34" y="202"/>
                        <a:pt x="34" y="202"/>
                        <a:pt x="34" y="202"/>
                      </a:cubicBezTo>
                      <a:cubicBezTo>
                        <a:pt x="34" y="204"/>
                        <a:pt x="34" y="204"/>
                        <a:pt x="34" y="204"/>
                      </a:cubicBezTo>
                      <a:cubicBezTo>
                        <a:pt x="34" y="224"/>
                        <a:pt x="34" y="224"/>
                        <a:pt x="34" y="224"/>
                      </a:cubicBezTo>
                      <a:cubicBezTo>
                        <a:pt x="34" y="224"/>
                        <a:pt x="34" y="224"/>
                        <a:pt x="34" y="224"/>
                      </a:cubicBezTo>
                      <a:cubicBezTo>
                        <a:pt x="34" y="225"/>
                        <a:pt x="34" y="225"/>
                        <a:pt x="34" y="225"/>
                      </a:cubicBezTo>
                      <a:cubicBezTo>
                        <a:pt x="23" y="242"/>
                        <a:pt x="23" y="242"/>
                        <a:pt x="23" y="242"/>
                      </a:cubicBezTo>
                      <a:cubicBezTo>
                        <a:pt x="23" y="243"/>
                        <a:pt x="23" y="243"/>
                        <a:pt x="23" y="243"/>
                      </a:cubicBezTo>
                      <a:cubicBezTo>
                        <a:pt x="7" y="261"/>
                        <a:pt x="7" y="261"/>
                        <a:pt x="7" y="261"/>
                      </a:cubicBezTo>
                      <a:cubicBezTo>
                        <a:pt x="9" y="282"/>
                        <a:pt x="9" y="282"/>
                        <a:pt x="9" y="282"/>
                      </a:cubicBezTo>
                      <a:cubicBezTo>
                        <a:pt x="23" y="294"/>
                        <a:pt x="23" y="294"/>
                        <a:pt x="23" y="294"/>
                      </a:cubicBezTo>
                      <a:cubicBezTo>
                        <a:pt x="23" y="295"/>
                        <a:pt x="23" y="295"/>
                        <a:pt x="23" y="295"/>
                      </a:cubicBezTo>
                      <a:cubicBezTo>
                        <a:pt x="23" y="295"/>
                        <a:pt x="23" y="295"/>
                        <a:pt x="23" y="295"/>
                      </a:cubicBezTo>
                      <a:cubicBezTo>
                        <a:pt x="29" y="306"/>
                        <a:pt x="32" y="314"/>
                        <a:pt x="32" y="322"/>
                      </a:cubicBezTo>
                      <a:cubicBezTo>
                        <a:pt x="32" y="345"/>
                        <a:pt x="32" y="345"/>
                        <a:pt x="32" y="345"/>
                      </a:cubicBezTo>
                      <a:cubicBezTo>
                        <a:pt x="31" y="345"/>
                        <a:pt x="31" y="345"/>
                        <a:pt x="31" y="345"/>
                      </a:cubicBezTo>
                      <a:cubicBezTo>
                        <a:pt x="30" y="346"/>
                        <a:pt x="30" y="346"/>
                        <a:pt x="30" y="346"/>
                      </a:cubicBezTo>
                      <a:cubicBezTo>
                        <a:pt x="9" y="362"/>
                        <a:pt x="9" y="362"/>
                        <a:pt x="9" y="362"/>
                      </a:cubicBezTo>
                      <a:cubicBezTo>
                        <a:pt x="7" y="393"/>
                        <a:pt x="7" y="393"/>
                        <a:pt x="7" y="393"/>
                      </a:cubicBezTo>
                      <a:cubicBezTo>
                        <a:pt x="9" y="425"/>
                        <a:pt x="9" y="425"/>
                        <a:pt x="9" y="425"/>
                      </a:cubicBezTo>
                      <a:cubicBezTo>
                        <a:pt x="9" y="436"/>
                        <a:pt x="13" y="456"/>
                        <a:pt x="24" y="485"/>
                      </a:cubicBezTo>
                      <a:cubicBezTo>
                        <a:pt x="24" y="486"/>
                        <a:pt x="24" y="486"/>
                        <a:pt x="24" y="486"/>
                      </a:cubicBezTo>
                      <a:cubicBezTo>
                        <a:pt x="24" y="488"/>
                        <a:pt x="24" y="488"/>
                        <a:pt x="24" y="488"/>
                      </a:cubicBezTo>
                      <a:cubicBezTo>
                        <a:pt x="0" y="596"/>
                        <a:pt x="0" y="596"/>
                        <a:pt x="0" y="596"/>
                      </a:cubicBezTo>
                      <a:cubicBezTo>
                        <a:pt x="3" y="617"/>
                        <a:pt x="3" y="617"/>
                        <a:pt x="3" y="617"/>
                      </a:cubicBezTo>
                      <a:cubicBezTo>
                        <a:pt x="18" y="625"/>
                        <a:pt x="18" y="625"/>
                        <a:pt x="18" y="625"/>
                      </a:cubicBezTo>
                      <a:cubicBezTo>
                        <a:pt x="44" y="599"/>
                        <a:pt x="44" y="599"/>
                        <a:pt x="44" y="599"/>
                      </a:cubicBezTo>
                      <a:cubicBezTo>
                        <a:pt x="44" y="599"/>
                        <a:pt x="44" y="599"/>
                        <a:pt x="44" y="599"/>
                      </a:cubicBezTo>
                      <a:cubicBezTo>
                        <a:pt x="45" y="599"/>
                        <a:pt x="45" y="599"/>
                        <a:pt x="45" y="599"/>
                      </a:cubicBezTo>
                      <a:cubicBezTo>
                        <a:pt x="126" y="568"/>
                        <a:pt x="126" y="568"/>
                        <a:pt x="126" y="568"/>
                      </a:cubicBezTo>
                      <a:cubicBezTo>
                        <a:pt x="147" y="549"/>
                        <a:pt x="147" y="549"/>
                        <a:pt x="147" y="549"/>
                      </a:cubicBezTo>
                      <a:cubicBezTo>
                        <a:pt x="149" y="547"/>
                        <a:pt x="149" y="547"/>
                        <a:pt x="149" y="547"/>
                      </a:cubicBezTo>
                      <a:cubicBezTo>
                        <a:pt x="150" y="548"/>
                        <a:pt x="150" y="548"/>
                        <a:pt x="150" y="548"/>
                      </a:cubicBezTo>
                      <a:cubicBezTo>
                        <a:pt x="152" y="548"/>
                        <a:pt x="152" y="548"/>
                        <a:pt x="152" y="548"/>
                      </a:cubicBezTo>
                      <a:cubicBezTo>
                        <a:pt x="199" y="552"/>
                        <a:pt x="199" y="552"/>
                        <a:pt x="199" y="552"/>
                      </a:cubicBezTo>
                      <a:cubicBezTo>
                        <a:pt x="205" y="552"/>
                        <a:pt x="219" y="547"/>
                        <a:pt x="239" y="538"/>
                      </a:cubicBezTo>
                      <a:cubicBezTo>
                        <a:pt x="239" y="516"/>
                        <a:pt x="239" y="516"/>
                        <a:pt x="239" y="516"/>
                      </a:cubicBezTo>
                      <a:cubicBezTo>
                        <a:pt x="240" y="515"/>
                        <a:pt x="240" y="515"/>
                        <a:pt x="240" y="515"/>
                      </a:cubicBezTo>
                      <a:cubicBezTo>
                        <a:pt x="241" y="515"/>
                        <a:pt x="241" y="515"/>
                        <a:pt x="241" y="515"/>
                      </a:cubicBezTo>
                      <a:cubicBezTo>
                        <a:pt x="254" y="503"/>
                        <a:pt x="254" y="503"/>
                        <a:pt x="254" y="503"/>
                      </a:cubicBezTo>
                      <a:cubicBezTo>
                        <a:pt x="251" y="490"/>
                        <a:pt x="251" y="490"/>
                        <a:pt x="251" y="490"/>
                      </a:cubicBezTo>
                      <a:cubicBezTo>
                        <a:pt x="251" y="488"/>
                        <a:pt x="251" y="488"/>
                        <a:pt x="251" y="488"/>
                      </a:cubicBezTo>
                      <a:cubicBezTo>
                        <a:pt x="251" y="487"/>
                        <a:pt x="251" y="487"/>
                        <a:pt x="251" y="487"/>
                      </a:cubicBezTo>
                      <a:cubicBezTo>
                        <a:pt x="251" y="485"/>
                        <a:pt x="251" y="485"/>
                        <a:pt x="251" y="485"/>
                      </a:cubicBezTo>
                      <a:cubicBezTo>
                        <a:pt x="252" y="484"/>
                        <a:pt x="252" y="484"/>
                        <a:pt x="252" y="484"/>
                      </a:cubicBezTo>
                      <a:cubicBezTo>
                        <a:pt x="256" y="480"/>
                        <a:pt x="256" y="476"/>
                        <a:pt x="253" y="473"/>
                      </a:cubicBezTo>
                      <a:cubicBezTo>
                        <a:pt x="250" y="466"/>
                        <a:pt x="251" y="458"/>
                        <a:pt x="256" y="448"/>
                      </a:cubicBezTo>
                      <a:cubicBezTo>
                        <a:pt x="261" y="441"/>
                        <a:pt x="261" y="441"/>
                        <a:pt x="261" y="441"/>
                      </a:cubicBezTo>
                      <a:cubicBezTo>
                        <a:pt x="261" y="441"/>
                        <a:pt x="261" y="441"/>
                        <a:pt x="261" y="441"/>
                      </a:cubicBezTo>
                      <a:cubicBezTo>
                        <a:pt x="260" y="426"/>
                        <a:pt x="260" y="426"/>
                        <a:pt x="260" y="426"/>
                      </a:cubicBezTo>
                      <a:cubicBezTo>
                        <a:pt x="244" y="407"/>
                        <a:pt x="244" y="407"/>
                        <a:pt x="244" y="407"/>
                      </a:cubicBezTo>
                      <a:cubicBezTo>
                        <a:pt x="237" y="402"/>
                        <a:pt x="236" y="395"/>
                        <a:pt x="240" y="387"/>
                      </a:cubicBezTo>
                      <a:cubicBezTo>
                        <a:pt x="242" y="381"/>
                        <a:pt x="245" y="374"/>
                        <a:pt x="251" y="369"/>
                      </a:cubicBezTo>
                      <a:cubicBezTo>
                        <a:pt x="255" y="351"/>
                        <a:pt x="255" y="351"/>
                        <a:pt x="255" y="351"/>
                      </a:cubicBezTo>
                      <a:cubicBezTo>
                        <a:pt x="255" y="351"/>
                        <a:pt x="255" y="351"/>
                        <a:pt x="255" y="351"/>
                      </a:cubicBezTo>
                      <a:cubicBezTo>
                        <a:pt x="255" y="351"/>
                        <a:pt x="255" y="351"/>
                        <a:pt x="255" y="351"/>
                      </a:cubicBezTo>
                      <a:cubicBezTo>
                        <a:pt x="266" y="326"/>
                        <a:pt x="266" y="326"/>
                        <a:pt x="266" y="326"/>
                      </a:cubicBezTo>
                      <a:cubicBezTo>
                        <a:pt x="270" y="314"/>
                        <a:pt x="270" y="314"/>
                        <a:pt x="270" y="314"/>
                      </a:cubicBezTo>
                      <a:cubicBezTo>
                        <a:pt x="286" y="283"/>
                        <a:pt x="286" y="283"/>
                        <a:pt x="286" y="283"/>
                      </a:cubicBezTo>
                      <a:cubicBezTo>
                        <a:pt x="275" y="263"/>
                        <a:pt x="275" y="263"/>
                        <a:pt x="275" y="263"/>
                      </a:cubicBezTo>
                      <a:cubicBezTo>
                        <a:pt x="242" y="243"/>
                        <a:pt x="242" y="243"/>
                        <a:pt x="242" y="243"/>
                      </a:cubicBezTo>
                      <a:cubicBezTo>
                        <a:pt x="240" y="243"/>
                        <a:pt x="240" y="243"/>
                        <a:pt x="240" y="243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34" y="220"/>
                        <a:pt x="234" y="220"/>
                        <a:pt x="234" y="220"/>
                      </a:cubicBezTo>
                      <a:cubicBezTo>
                        <a:pt x="237" y="192"/>
                        <a:pt x="237" y="192"/>
                        <a:pt x="237" y="192"/>
                      </a:cubicBezTo>
                      <a:cubicBezTo>
                        <a:pt x="237" y="192"/>
                        <a:pt x="237" y="192"/>
                        <a:pt x="237" y="192"/>
                      </a:cubicBezTo>
                      <a:cubicBezTo>
                        <a:pt x="237" y="191"/>
                        <a:pt x="237" y="191"/>
                        <a:pt x="237" y="191"/>
                      </a:cubicBezTo>
                      <a:cubicBezTo>
                        <a:pt x="244" y="170"/>
                        <a:pt x="244" y="170"/>
                        <a:pt x="244" y="170"/>
                      </a:cubicBezTo>
                      <a:cubicBezTo>
                        <a:pt x="243" y="162"/>
                        <a:pt x="244" y="157"/>
                        <a:pt x="247" y="153"/>
                      </a:cubicBezTo>
                      <a:cubicBezTo>
                        <a:pt x="250" y="151"/>
                        <a:pt x="253" y="149"/>
                        <a:pt x="256" y="149"/>
                      </a:cubicBezTo>
                      <a:cubicBezTo>
                        <a:pt x="276" y="145"/>
                        <a:pt x="276" y="145"/>
                        <a:pt x="276" y="145"/>
                      </a:cubicBezTo>
                      <a:cubicBezTo>
                        <a:pt x="281" y="134"/>
                        <a:pt x="281" y="134"/>
                        <a:pt x="281" y="134"/>
                      </a:cubicBezTo>
                      <a:cubicBezTo>
                        <a:pt x="286" y="99"/>
                        <a:pt x="286" y="99"/>
                        <a:pt x="286" y="99"/>
                      </a:cubicBezTo>
                      <a:cubicBezTo>
                        <a:pt x="282" y="86"/>
                        <a:pt x="282" y="86"/>
                        <a:pt x="282" y="86"/>
                      </a:cubicBezTo>
                      <a:cubicBezTo>
                        <a:pt x="264" y="82"/>
                        <a:pt x="264" y="82"/>
                        <a:pt x="264" y="82"/>
                      </a:cubicBezTo>
                      <a:cubicBezTo>
                        <a:pt x="263" y="82"/>
                        <a:pt x="263" y="82"/>
                        <a:pt x="263" y="82"/>
                      </a:cubicBezTo>
                      <a:cubicBezTo>
                        <a:pt x="263" y="82"/>
                        <a:pt x="263" y="82"/>
                        <a:pt x="263" y="82"/>
                      </a:cubicBezTo>
                      <a:cubicBezTo>
                        <a:pt x="242" y="72"/>
                        <a:pt x="242" y="72"/>
                        <a:pt x="242" y="72"/>
                      </a:cubicBezTo>
                      <a:cubicBezTo>
                        <a:pt x="241" y="71"/>
                        <a:pt x="241" y="71"/>
                        <a:pt x="241" y="71"/>
                      </a:cubicBezTo>
                      <a:cubicBezTo>
                        <a:pt x="241" y="68"/>
                        <a:pt x="241" y="68"/>
                        <a:pt x="241" y="68"/>
                      </a:cubicBezTo>
                      <a:cubicBezTo>
                        <a:pt x="240" y="67"/>
                        <a:pt x="240" y="67"/>
                        <a:pt x="240" y="67"/>
                      </a:cubicBezTo>
                      <a:cubicBezTo>
                        <a:pt x="239" y="42"/>
                        <a:pt x="239" y="42"/>
                        <a:pt x="239" y="42"/>
                      </a:cubicBezTo>
                      <a:cubicBezTo>
                        <a:pt x="239" y="40"/>
                        <a:pt x="239" y="40"/>
                        <a:pt x="239" y="40"/>
                      </a:cubicBezTo>
                      <a:cubicBezTo>
                        <a:pt x="239" y="37"/>
                        <a:pt x="239" y="37"/>
                        <a:pt x="239" y="37"/>
                      </a:cubicBezTo>
                      <a:lnTo>
                        <a:pt x="266" y="30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5" name="Freeform 18"/>
                <p:cNvSpPr>
                  <a:spLocks/>
                </p:cNvSpPr>
                <p:nvPr/>
              </p:nvSpPr>
              <p:spPr bwMode="auto">
                <a:xfrm>
                  <a:off x="4049968" y="4566470"/>
                  <a:ext cx="576160" cy="651761"/>
                </a:xfrm>
                <a:custGeom>
                  <a:avLst/>
                  <a:gdLst>
                    <a:gd name="T0" fmla="*/ 2147483647 w 457"/>
                    <a:gd name="T1" fmla="*/ 2147483647 h 529"/>
                    <a:gd name="T2" fmla="*/ 2147483647 w 457"/>
                    <a:gd name="T3" fmla="*/ 2147483647 h 529"/>
                    <a:gd name="T4" fmla="*/ 2147483647 w 457"/>
                    <a:gd name="T5" fmla="*/ 2147483647 h 529"/>
                    <a:gd name="T6" fmla="*/ 2147483647 w 457"/>
                    <a:gd name="T7" fmla="*/ 2147483647 h 529"/>
                    <a:gd name="T8" fmla="*/ 2147483647 w 457"/>
                    <a:gd name="T9" fmla="*/ 2147483647 h 529"/>
                    <a:gd name="T10" fmla="*/ 2147483647 w 457"/>
                    <a:gd name="T11" fmla="*/ 2147483647 h 529"/>
                    <a:gd name="T12" fmla="*/ 2147483647 w 457"/>
                    <a:gd name="T13" fmla="*/ 2147483647 h 529"/>
                    <a:gd name="T14" fmla="*/ 2147483647 w 457"/>
                    <a:gd name="T15" fmla="*/ 2147483647 h 529"/>
                    <a:gd name="T16" fmla="*/ 2147483647 w 457"/>
                    <a:gd name="T17" fmla="*/ 2147483647 h 529"/>
                    <a:gd name="T18" fmla="*/ 2147483647 w 457"/>
                    <a:gd name="T19" fmla="*/ 2147483647 h 529"/>
                    <a:gd name="T20" fmla="*/ 2147483647 w 457"/>
                    <a:gd name="T21" fmla="*/ 2147483647 h 529"/>
                    <a:gd name="T22" fmla="*/ 2147483647 w 457"/>
                    <a:gd name="T23" fmla="*/ 2147483647 h 529"/>
                    <a:gd name="T24" fmla="*/ 2147483647 w 457"/>
                    <a:gd name="T25" fmla="*/ 2147483647 h 529"/>
                    <a:gd name="T26" fmla="*/ 2147483647 w 457"/>
                    <a:gd name="T27" fmla="*/ 2147483647 h 529"/>
                    <a:gd name="T28" fmla="*/ 2147483647 w 457"/>
                    <a:gd name="T29" fmla="*/ 2147483647 h 529"/>
                    <a:gd name="T30" fmla="*/ 2147483647 w 457"/>
                    <a:gd name="T31" fmla="*/ 2147483647 h 529"/>
                    <a:gd name="T32" fmla="*/ 2147483647 w 457"/>
                    <a:gd name="T33" fmla="*/ 2147483647 h 529"/>
                    <a:gd name="T34" fmla="*/ 2147483647 w 457"/>
                    <a:gd name="T35" fmla="*/ 2147483647 h 529"/>
                    <a:gd name="T36" fmla="*/ 2147483647 w 457"/>
                    <a:gd name="T37" fmla="*/ 2147483647 h 529"/>
                    <a:gd name="T38" fmla="*/ 2147483647 w 457"/>
                    <a:gd name="T39" fmla="*/ 2147483647 h 529"/>
                    <a:gd name="T40" fmla="*/ 2147483647 w 457"/>
                    <a:gd name="T41" fmla="*/ 2147483647 h 529"/>
                    <a:gd name="T42" fmla="*/ 2147483647 w 457"/>
                    <a:gd name="T43" fmla="*/ 2147483647 h 529"/>
                    <a:gd name="T44" fmla="*/ 2147483647 w 457"/>
                    <a:gd name="T45" fmla="*/ 2147483647 h 529"/>
                    <a:gd name="T46" fmla="*/ 2147483647 w 457"/>
                    <a:gd name="T47" fmla="*/ 2147483647 h 529"/>
                    <a:gd name="T48" fmla="*/ 2147483647 w 457"/>
                    <a:gd name="T49" fmla="*/ 2147483647 h 529"/>
                    <a:gd name="T50" fmla="*/ 2147483647 w 457"/>
                    <a:gd name="T51" fmla="*/ 2147483647 h 529"/>
                    <a:gd name="T52" fmla="*/ 2147483647 w 457"/>
                    <a:gd name="T53" fmla="*/ 2147483647 h 529"/>
                    <a:gd name="T54" fmla="*/ 2147483647 w 457"/>
                    <a:gd name="T55" fmla="*/ 2147483647 h 529"/>
                    <a:gd name="T56" fmla="*/ 2147483647 w 457"/>
                    <a:gd name="T57" fmla="*/ 2147483647 h 529"/>
                    <a:gd name="T58" fmla="*/ 2147483647 w 457"/>
                    <a:gd name="T59" fmla="*/ 2147483647 h 529"/>
                    <a:gd name="T60" fmla="*/ 2147483647 w 457"/>
                    <a:gd name="T61" fmla="*/ 2147483647 h 529"/>
                    <a:gd name="T62" fmla="*/ 2147483647 w 457"/>
                    <a:gd name="T63" fmla="*/ 2147483647 h 529"/>
                    <a:gd name="T64" fmla="*/ 2147483647 w 457"/>
                    <a:gd name="T65" fmla="*/ 2147483647 h 529"/>
                    <a:gd name="T66" fmla="*/ 2147483647 w 457"/>
                    <a:gd name="T67" fmla="*/ 2147483647 h 529"/>
                    <a:gd name="T68" fmla="*/ 2147483647 w 457"/>
                    <a:gd name="T69" fmla="*/ 2147483647 h 529"/>
                    <a:gd name="T70" fmla="*/ 2147483647 w 457"/>
                    <a:gd name="T71" fmla="*/ 2147483647 h 529"/>
                    <a:gd name="T72" fmla="*/ 2147483647 w 457"/>
                    <a:gd name="T73" fmla="*/ 2147483647 h 529"/>
                    <a:gd name="T74" fmla="*/ 2147483647 w 457"/>
                    <a:gd name="T75" fmla="*/ 2147483647 h 529"/>
                    <a:gd name="T76" fmla="*/ 2147483647 w 457"/>
                    <a:gd name="T77" fmla="*/ 2147483647 h 529"/>
                    <a:gd name="T78" fmla="*/ 2147483647 w 457"/>
                    <a:gd name="T79" fmla="*/ 2147483647 h 529"/>
                    <a:gd name="T80" fmla="*/ 2147483647 w 457"/>
                    <a:gd name="T81" fmla="*/ 2147483647 h 529"/>
                    <a:gd name="T82" fmla="*/ 2147483647 w 457"/>
                    <a:gd name="T83" fmla="*/ 2147483647 h 529"/>
                    <a:gd name="T84" fmla="*/ 2147483647 w 457"/>
                    <a:gd name="T85" fmla="*/ 2147483647 h 529"/>
                    <a:gd name="T86" fmla="*/ 2147483647 w 457"/>
                    <a:gd name="T87" fmla="*/ 2147483647 h 529"/>
                    <a:gd name="T88" fmla="*/ 2147483647 w 457"/>
                    <a:gd name="T89" fmla="*/ 2147483647 h 529"/>
                    <a:gd name="T90" fmla="*/ 2147483647 w 457"/>
                    <a:gd name="T91" fmla="*/ 2147483647 h 529"/>
                    <a:gd name="T92" fmla="*/ 2147483647 w 457"/>
                    <a:gd name="T93" fmla="*/ 2147483647 h 529"/>
                    <a:gd name="T94" fmla="*/ 2147483647 w 457"/>
                    <a:gd name="T95" fmla="*/ 2147483647 h 529"/>
                    <a:gd name="T96" fmla="*/ 2147483647 w 457"/>
                    <a:gd name="T97" fmla="*/ 2147483647 h 529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57"/>
                    <a:gd name="T148" fmla="*/ 0 h 529"/>
                    <a:gd name="T149" fmla="*/ 457 w 457"/>
                    <a:gd name="T150" fmla="*/ 529 h 529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57" h="529">
                      <a:moveTo>
                        <a:pt x="395" y="90"/>
                      </a:moveTo>
                      <a:cubicBezTo>
                        <a:pt x="396" y="89"/>
                        <a:pt x="396" y="89"/>
                        <a:pt x="396" y="89"/>
                      </a:cubicBezTo>
                      <a:cubicBezTo>
                        <a:pt x="394" y="89"/>
                        <a:pt x="394" y="89"/>
                        <a:pt x="394" y="89"/>
                      </a:cubicBezTo>
                      <a:cubicBezTo>
                        <a:pt x="394" y="87"/>
                        <a:pt x="394" y="87"/>
                        <a:pt x="394" y="87"/>
                      </a:cubicBezTo>
                      <a:cubicBezTo>
                        <a:pt x="386" y="71"/>
                        <a:pt x="386" y="71"/>
                        <a:pt x="386" y="71"/>
                      </a:cubicBezTo>
                      <a:cubicBezTo>
                        <a:pt x="385" y="70"/>
                        <a:pt x="385" y="70"/>
                        <a:pt x="385" y="70"/>
                      </a:cubicBezTo>
                      <a:cubicBezTo>
                        <a:pt x="385" y="68"/>
                        <a:pt x="385" y="68"/>
                        <a:pt x="385" y="68"/>
                      </a:cubicBezTo>
                      <a:cubicBezTo>
                        <a:pt x="387" y="43"/>
                        <a:pt x="387" y="43"/>
                        <a:pt x="387" y="43"/>
                      </a:cubicBezTo>
                      <a:cubicBezTo>
                        <a:pt x="387" y="40"/>
                        <a:pt x="384" y="37"/>
                        <a:pt x="377" y="32"/>
                      </a:cubicBezTo>
                      <a:cubicBezTo>
                        <a:pt x="371" y="32"/>
                        <a:pt x="371" y="32"/>
                        <a:pt x="371" y="32"/>
                      </a:cubicBezTo>
                      <a:cubicBezTo>
                        <a:pt x="361" y="45"/>
                        <a:pt x="361" y="45"/>
                        <a:pt x="361" y="45"/>
                      </a:cubicBezTo>
                      <a:cubicBezTo>
                        <a:pt x="359" y="45"/>
                        <a:pt x="359" y="45"/>
                        <a:pt x="359" y="45"/>
                      </a:cubicBezTo>
                      <a:cubicBezTo>
                        <a:pt x="359" y="45"/>
                        <a:pt x="359" y="45"/>
                        <a:pt x="359" y="45"/>
                      </a:cubicBezTo>
                      <a:cubicBezTo>
                        <a:pt x="333" y="58"/>
                        <a:pt x="333" y="58"/>
                        <a:pt x="333" y="58"/>
                      </a:cubicBezTo>
                      <a:cubicBezTo>
                        <a:pt x="329" y="40"/>
                        <a:pt x="329" y="40"/>
                        <a:pt x="329" y="40"/>
                      </a:cubicBezTo>
                      <a:cubicBezTo>
                        <a:pt x="329" y="38"/>
                        <a:pt x="329" y="38"/>
                        <a:pt x="329" y="38"/>
                      </a:cubicBezTo>
                      <a:cubicBezTo>
                        <a:pt x="331" y="29"/>
                        <a:pt x="331" y="29"/>
                        <a:pt x="331" y="29"/>
                      </a:cubicBezTo>
                      <a:cubicBezTo>
                        <a:pt x="329" y="19"/>
                        <a:pt x="329" y="19"/>
                        <a:pt x="329" y="19"/>
                      </a:cubicBezTo>
                      <a:cubicBezTo>
                        <a:pt x="326" y="18"/>
                        <a:pt x="326" y="18"/>
                        <a:pt x="326" y="18"/>
                      </a:cubicBezTo>
                      <a:cubicBezTo>
                        <a:pt x="321" y="26"/>
                        <a:pt x="321" y="26"/>
                        <a:pt x="321" y="26"/>
                      </a:cubicBezTo>
                      <a:cubicBezTo>
                        <a:pt x="320" y="26"/>
                        <a:pt x="320" y="26"/>
                        <a:pt x="320" y="26"/>
                      </a:cubicBezTo>
                      <a:cubicBezTo>
                        <a:pt x="320" y="27"/>
                        <a:pt x="320" y="27"/>
                        <a:pt x="320" y="27"/>
                      </a:cubicBezTo>
                      <a:cubicBezTo>
                        <a:pt x="288" y="56"/>
                        <a:pt x="288" y="56"/>
                        <a:pt x="288" y="56"/>
                      </a:cubicBezTo>
                      <a:cubicBezTo>
                        <a:pt x="287" y="58"/>
                        <a:pt x="287" y="58"/>
                        <a:pt x="287" y="58"/>
                      </a:cubicBezTo>
                      <a:cubicBezTo>
                        <a:pt x="286" y="58"/>
                        <a:pt x="286" y="58"/>
                        <a:pt x="286" y="58"/>
                      </a:cubicBezTo>
                      <a:cubicBezTo>
                        <a:pt x="283" y="58"/>
                        <a:pt x="283" y="58"/>
                        <a:pt x="283" y="58"/>
                      </a:cubicBezTo>
                      <a:cubicBezTo>
                        <a:pt x="281" y="58"/>
                        <a:pt x="281" y="58"/>
                        <a:pt x="281" y="58"/>
                      </a:cubicBezTo>
                      <a:cubicBezTo>
                        <a:pt x="272" y="53"/>
                        <a:pt x="272" y="53"/>
                        <a:pt x="272" y="53"/>
                      </a:cubicBezTo>
                      <a:cubicBezTo>
                        <a:pt x="271" y="52"/>
                        <a:pt x="271" y="52"/>
                        <a:pt x="271" y="52"/>
                      </a:cubicBezTo>
                      <a:cubicBezTo>
                        <a:pt x="260" y="43"/>
                        <a:pt x="260" y="43"/>
                        <a:pt x="260" y="43"/>
                      </a:cubicBezTo>
                      <a:cubicBezTo>
                        <a:pt x="243" y="37"/>
                        <a:pt x="243" y="37"/>
                        <a:pt x="243" y="37"/>
                      </a:cubicBezTo>
                      <a:cubicBezTo>
                        <a:pt x="243" y="37"/>
                        <a:pt x="243" y="37"/>
                        <a:pt x="243" y="37"/>
                      </a:cubicBezTo>
                      <a:cubicBezTo>
                        <a:pt x="242" y="36"/>
                        <a:pt x="242" y="36"/>
                        <a:pt x="242" y="36"/>
                      </a:cubicBezTo>
                      <a:cubicBezTo>
                        <a:pt x="232" y="28"/>
                        <a:pt x="232" y="28"/>
                        <a:pt x="232" y="28"/>
                      </a:cubicBezTo>
                      <a:cubicBezTo>
                        <a:pt x="197" y="21"/>
                        <a:pt x="197" y="21"/>
                        <a:pt x="197" y="21"/>
                      </a:cubicBezTo>
                      <a:cubicBezTo>
                        <a:pt x="197" y="21"/>
                        <a:pt x="197" y="21"/>
                        <a:pt x="197" y="21"/>
                      </a:cubicBezTo>
                      <a:cubicBezTo>
                        <a:pt x="196" y="21"/>
                        <a:pt x="196" y="21"/>
                        <a:pt x="196" y="21"/>
                      </a:cubicBezTo>
                      <a:cubicBezTo>
                        <a:pt x="173" y="9"/>
                        <a:pt x="173" y="9"/>
                        <a:pt x="173" y="9"/>
                      </a:cubicBezTo>
                      <a:cubicBezTo>
                        <a:pt x="173" y="10"/>
                        <a:pt x="173" y="10"/>
                        <a:pt x="173" y="10"/>
                      </a:cubicBezTo>
                      <a:cubicBezTo>
                        <a:pt x="155" y="2"/>
                        <a:pt x="155" y="2"/>
                        <a:pt x="155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27" y="40"/>
                        <a:pt x="127" y="40"/>
                        <a:pt x="127" y="40"/>
                      </a:cubicBezTo>
                      <a:cubicBezTo>
                        <a:pt x="104" y="42"/>
                        <a:pt x="104" y="42"/>
                        <a:pt x="104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38" y="68"/>
                        <a:pt x="38" y="68"/>
                        <a:pt x="38" y="68"/>
                      </a:cubicBezTo>
                      <a:cubicBezTo>
                        <a:pt x="21" y="114"/>
                        <a:pt x="21" y="114"/>
                        <a:pt x="21" y="114"/>
                      </a:cubicBezTo>
                      <a:cubicBezTo>
                        <a:pt x="26" y="163"/>
                        <a:pt x="26" y="163"/>
                        <a:pt x="26" y="163"/>
                      </a:cubicBezTo>
                      <a:cubicBezTo>
                        <a:pt x="33" y="192"/>
                        <a:pt x="33" y="192"/>
                        <a:pt x="33" y="192"/>
                      </a:cubicBezTo>
                      <a:cubicBezTo>
                        <a:pt x="34" y="195"/>
                        <a:pt x="34" y="196"/>
                        <a:pt x="33" y="197"/>
                      </a:cubicBezTo>
                      <a:cubicBezTo>
                        <a:pt x="30" y="198"/>
                        <a:pt x="30" y="198"/>
                        <a:pt x="30" y="198"/>
                      </a:cubicBezTo>
                      <a:cubicBezTo>
                        <a:pt x="25" y="201"/>
                        <a:pt x="23" y="209"/>
                        <a:pt x="24" y="219"/>
                      </a:cubicBezTo>
                      <a:cubicBezTo>
                        <a:pt x="34" y="262"/>
                        <a:pt x="34" y="262"/>
                        <a:pt x="34" y="262"/>
                      </a:cubicBezTo>
                      <a:cubicBezTo>
                        <a:pt x="31" y="265"/>
                        <a:pt x="31" y="265"/>
                        <a:pt x="31" y="265"/>
                      </a:cubicBezTo>
                      <a:cubicBezTo>
                        <a:pt x="12" y="275"/>
                        <a:pt x="3" y="284"/>
                        <a:pt x="2" y="288"/>
                      </a:cubicBezTo>
                      <a:cubicBezTo>
                        <a:pt x="0" y="303"/>
                        <a:pt x="0" y="303"/>
                        <a:pt x="0" y="303"/>
                      </a:cubicBezTo>
                      <a:cubicBezTo>
                        <a:pt x="18" y="295"/>
                        <a:pt x="18" y="295"/>
                        <a:pt x="18" y="295"/>
                      </a:cubicBezTo>
                      <a:cubicBezTo>
                        <a:pt x="19" y="294"/>
                        <a:pt x="19" y="294"/>
                        <a:pt x="19" y="294"/>
                      </a:cubicBezTo>
                      <a:cubicBezTo>
                        <a:pt x="20" y="294"/>
                        <a:pt x="20" y="294"/>
                        <a:pt x="20" y="294"/>
                      </a:cubicBezTo>
                      <a:cubicBezTo>
                        <a:pt x="32" y="294"/>
                        <a:pt x="40" y="298"/>
                        <a:pt x="41" y="309"/>
                      </a:cubicBezTo>
                      <a:cubicBezTo>
                        <a:pt x="44" y="332"/>
                        <a:pt x="44" y="332"/>
                        <a:pt x="44" y="332"/>
                      </a:cubicBezTo>
                      <a:cubicBezTo>
                        <a:pt x="43" y="335"/>
                        <a:pt x="43" y="335"/>
                        <a:pt x="43" y="335"/>
                      </a:cubicBezTo>
                      <a:cubicBezTo>
                        <a:pt x="41" y="337"/>
                        <a:pt x="41" y="337"/>
                        <a:pt x="41" y="337"/>
                      </a:cubicBezTo>
                      <a:cubicBezTo>
                        <a:pt x="38" y="341"/>
                        <a:pt x="35" y="344"/>
                        <a:pt x="35" y="348"/>
                      </a:cubicBezTo>
                      <a:cubicBezTo>
                        <a:pt x="32" y="372"/>
                        <a:pt x="32" y="372"/>
                        <a:pt x="32" y="372"/>
                      </a:cubicBezTo>
                      <a:cubicBezTo>
                        <a:pt x="33" y="381"/>
                        <a:pt x="37" y="387"/>
                        <a:pt x="41" y="390"/>
                      </a:cubicBezTo>
                      <a:cubicBezTo>
                        <a:pt x="63" y="417"/>
                        <a:pt x="63" y="417"/>
                        <a:pt x="63" y="417"/>
                      </a:cubicBezTo>
                      <a:cubicBezTo>
                        <a:pt x="83" y="401"/>
                        <a:pt x="83" y="401"/>
                        <a:pt x="83" y="401"/>
                      </a:cubicBezTo>
                      <a:cubicBezTo>
                        <a:pt x="99" y="399"/>
                        <a:pt x="99" y="399"/>
                        <a:pt x="99" y="399"/>
                      </a:cubicBezTo>
                      <a:cubicBezTo>
                        <a:pt x="100" y="399"/>
                        <a:pt x="100" y="399"/>
                        <a:pt x="100" y="399"/>
                      </a:cubicBezTo>
                      <a:cubicBezTo>
                        <a:pt x="101" y="401"/>
                        <a:pt x="101" y="401"/>
                        <a:pt x="101" y="401"/>
                      </a:cubicBezTo>
                      <a:cubicBezTo>
                        <a:pt x="111" y="404"/>
                        <a:pt x="111" y="404"/>
                        <a:pt x="111" y="404"/>
                      </a:cubicBezTo>
                      <a:cubicBezTo>
                        <a:pt x="115" y="404"/>
                        <a:pt x="118" y="403"/>
                        <a:pt x="121" y="400"/>
                      </a:cubicBezTo>
                      <a:cubicBezTo>
                        <a:pt x="130" y="386"/>
                        <a:pt x="130" y="386"/>
                        <a:pt x="130" y="386"/>
                      </a:cubicBezTo>
                      <a:cubicBezTo>
                        <a:pt x="128" y="378"/>
                        <a:pt x="128" y="378"/>
                        <a:pt x="128" y="378"/>
                      </a:cubicBezTo>
                      <a:cubicBezTo>
                        <a:pt x="130" y="374"/>
                        <a:pt x="134" y="372"/>
                        <a:pt x="138" y="370"/>
                      </a:cubicBezTo>
                      <a:cubicBezTo>
                        <a:pt x="163" y="370"/>
                        <a:pt x="163" y="370"/>
                        <a:pt x="163" y="370"/>
                      </a:cubicBezTo>
                      <a:cubicBezTo>
                        <a:pt x="167" y="372"/>
                        <a:pt x="171" y="371"/>
                        <a:pt x="171" y="369"/>
                      </a:cubicBezTo>
                      <a:cubicBezTo>
                        <a:pt x="174" y="362"/>
                        <a:pt x="177" y="359"/>
                        <a:pt x="180" y="356"/>
                      </a:cubicBezTo>
                      <a:cubicBezTo>
                        <a:pt x="183" y="356"/>
                        <a:pt x="188" y="357"/>
                        <a:pt x="192" y="361"/>
                      </a:cubicBezTo>
                      <a:cubicBezTo>
                        <a:pt x="199" y="367"/>
                        <a:pt x="204" y="372"/>
                        <a:pt x="204" y="380"/>
                      </a:cubicBezTo>
                      <a:cubicBezTo>
                        <a:pt x="202" y="399"/>
                        <a:pt x="202" y="399"/>
                        <a:pt x="202" y="399"/>
                      </a:cubicBezTo>
                      <a:cubicBezTo>
                        <a:pt x="206" y="402"/>
                        <a:pt x="206" y="402"/>
                        <a:pt x="206" y="402"/>
                      </a:cubicBezTo>
                      <a:cubicBezTo>
                        <a:pt x="213" y="407"/>
                        <a:pt x="217" y="412"/>
                        <a:pt x="217" y="417"/>
                      </a:cubicBezTo>
                      <a:cubicBezTo>
                        <a:pt x="213" y="436"/>
                        <a:pt x="213" y="436"/>
                        <a:pt x="213" y="436"/>
                      </a:cubicBezTo>
                      <a:cubicBezTo>
                        <a:pt x="210" y="446"/>
                        <a:pt x="206" y="453"/>
                        <a:pt x="202" y="456"/>
                      </a:cubicBezTo>
                      <a:cubicBezTo>
                        <a:pt x="202" y="455"/>
                        <a:pt x="202" y="455"/>
                        <a:pt x="202" y="455"/>
                      </a:cubicBezTo>
                      <a:cubicBezTo>
                        <a:pt x="186" y="488"/>
                        <a:pt x="186" y="488"/>
                        <a:pt x="186" y="488"/>
                      </a:cubicBezTo>
                      <a:cubicBezTo>
                        <a:pt x="192" y="490"/>
                        <a:pt x="192" y="490"/>
                        <a:pt x="192" y="490"/>
                      </a:cubicBezTo>
                      <a:cubicBezTo>
                        <a:pt x="217" y="491"/>
                        <a:pt x="217" y="491"/>
                        <a:pt x="217" y="491"/>
                      </a:cubicBezTo>
                      <a:cubicBezTo>
                        <a:pt x="222" y="494"/>
                        <a:pt x="222" y="494"/>
                        <a:pt x="222" y="494"/>
                      </a:cubicBezTo>
                      <a:cubicBezTo>
                        <a:pt x="220" y="498"/>
                        <a:pt x="220" y="498"/>
                        <a:pt x="220" y="498"/>
                      </a:cubicBezTo>
                      <a:cubicBezTo>
                        <a:pt x="217" y="508"/>
                        <a:pt x="216" y="516"/>
                        <a:pt x="217" y="521"/>
                      </a:cubicBezTo>
                      <a:cubicBezTo>
                        <a:pt x="225" y="526"/>
                        <a:pt x="231" y="529"/>
                        <a:pt x="234" y="526"/>
                      </a:cubicBezTo>
                      <a:cubicBezTo>
                        <a:pt x="249" y="520"/>
                        <a:pt x="249" y="520"/>
                        <a:pt x="249" y="520"/>
                      </a:cubicBezTo>
                      <a:cubicBezTo>
                        <a:pt x="256" y="517"/>
                        <a:pt x="256" y="517"/>
                        <a:pt x="256" y="517"/>
                      </a:cubicBezTo>
                      <a:cubicBezTo>
                        <a:pt x="270" y="517"/>
                        <a:pt x="270" y="517"/>
                        <a:pt x="270" y="517"/>
                      </a:cubicBezTo>
                      <a:cubicBezTo>
                        <a:pt x="283" y="502"/>
                        <a:pt x="283" y="502"/>
                        <a:pt x="283" y="502"/>
                      </a:cubicBezTo>
                      <a:cubicBezTo>
                        <a:pt x="283" y="484"/>
                        <a:pt x="283" y="484"/>
                        <a:pt x="283" y="484"/>
                      </a:cubicBezTo>
                      <a:cubicBezTo>
                        <a:pt x="282" y="478"/>
                        <a:pt x="283" y="474"/>
                        <a:pt x="286" y="470"/>
                      </a:cubicBezTo>
                      <a:cubicBezTo>
                        <a:pt x="290" y="467"/>
                        <a:pt x="298" y="467"/>
                        <a:pt x="311" y="475"/>
                      </a:cubicBezTo>
                      <a:cubicBezTo>
                        <a:pt x="336" y="490"/>
                        <a:pt x="336" y="490"/>
                        <a:pt x="336" y="490"/>
                      </a:cubicBezTo>
                      <a:cubicBezTo>
                        <a:pt x="345" y="497"/>
                        <a:pt x="351" y="499"/>
                        <a:pt x="355" y="499"/>
                      </a:cubicBezTo>
                      <a:cubicBezTo>
                        <a:pt x="355" y="498"/>
                        <a:pt x="355" y="498"/>
                        <a:pt x="355" y="498"/>
                      </a:cubicBezTo>
                      <a:cubicBezTo>
                        <a:pt x="357" y="494"/>
                        <a:pt x="355" y="485"/>
                        <a:pt x="350" y="475"/>
                      </a:cubicBezTo>
                      <a:cubicBezTo>
                        <a:pt x="336" y="453"/>
                        <a:pt x="336" y="453"/>
                        <a:pt x="336" y="453"/>
                      </a:cubicBezTo>
                      <a:cubicBezTo>
                        <a:pt x="336" y="451"/>
                        <a:pt x="336" y="451"/>
                        <a:pt x="336" y="451"/>
                      </a:cubicBezTo>
                      <a:cubicBezTo>
                        <a:pt x="337" y="451"/>
                        <a:pt x="337" y="451"/>
                        <a:pt x="337" y="451"/>
                      </a:cubicBezTo>
                      <a:cubicBezTo>
                        <a:pt x="338" y="449"/>
                        <a:pt x="338" y="449"/>
                        <a:pt x="338" y="449"/>
                      </a:cubicBezTo>
                      <a:cubicBezTo>
                        <a:pt x="352" y="430"/>
                        <a:pt x="367" y="424"/>
                        <a:pt x="384" y="430"/>
                      </a:cubicBezTo>
                      <a:cubicBezTo>
                        <a:pt x="423" y="448"/>
                        <a:pt x="423" y="448"/>
                        <a:pt x="423" y="448"/>
                      </a:cubicBezTo>
                      <a:cubicBezTo>
                        <a:pt x="439" y="438"/>
                        <a:pt x="439" y="438"/>
                        <a:pt x="439" y="438"/>
                      </a:cubicBezTo>
                      <a:cubicBezTo>
                        <a:pt x="440" y="438"/>
                        <a:pt x="440" y="438"/>
                        <a:pt x="440" y="438"/>
                      </a:cubicBezTo>
                      <a:cubicBezTo>
                        <a:pt x="440" y="437"/>
                        <a:pt x="440" y="437"/>
                        <a:pt x="440" y="437"/>
                      </a:cubicBezTo>
                      <a:cubicBezTo>
                        <a:pt x="440" y="436"/>
                        <a:pt x="440" y="436"/>
                        <a:pt x="440" y="436"/>
                      </a:cubicBezTo>
                      <a:cubicBezTo>
                        <a:pt x="438" y="433"/>
                        <a:pt x="438" y="433"/>
                        <a:pt x="438" y="433"/>
                      </a:cubicBezTo>
                      <a:cubicBezTo>
                        <a:pt x="439" y="432"/>
                        <a:pt x="439" y="432"/>
                        <a:pt x="439" y="432"/>
                      </a:cubicBezTo>
                      <a:cubicBezTo>
                        <a:pt x="440" y="430"/>
                        <a:pt x="440" y="430"/>
                        <a:pt x="440" y="430"/>
                      </a:cubicBezTo>
                      <a:cubicBezTo>
                        <a:pt x="452" y="409"/>
                        <a:pt x="457" y="393"/>
                        <a:pt x="452" y="385"/>
                      </a:cubicBezTo>
                      <a:cubicBezTo>
                        <a:pt x="449" y="378"/>
                        <a:pt x="444" y="374"/>
                        <a:pt x="440" y="374"/>
                      </a:cubicBezTo>
                      <a:cubicBezTo>
                        <a:pt x="437" y="374"/>
                        <a:pt x="437" y="374"/>
                        <a:pt x="437" y="374"/>
                      </a:cubicBezTo>
                      <a:cubicBezTo>
                        <a:pt x="434" y="364"/>
                        <a:pt x="434" y="364"/>
                        <a:pt x="434" y="364"/>
                      </a:cubicBezTo>
                      <a:cubicBezTo>
                        <a:pt x="437" y="364"/>
                        <a:pt x="437" y="364"/>
                        <a:pt x="437" y="364"/>
                      </a:cubicBezTo>
                      <a:cubicBezTo>
                        <a:pt x="444" y="361"/>
                        <a:pt x="448" y="357"/>
                        <a:pt x="449" y="353"/>
                      </a:cubicBezTo>
                      <a:cubicBezTo>
                        <a:pt x="446" y="348"/>
                        <a:pt x="446" y="348"/>
                        <a:pt x="446" y="348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31"/>
                        <a:pt x="429" y="331"/>
                        <a:pt x="429" y="331"/>
                      </a:cubicBezTo>
                      <a:cubicBezTo>
                        <a:pt x="421" y="308"/>
                        <a:pt x="421" y="308"/>
                        <a:pt x="421" y="308"/>
                      </a:cubicBezTo>
                      <a:cubicBezTo>
                        <a:pt x="418" y="290"/>
                        <a:pt x="415" y="274"/>
                        <a:pt x="418" y="259"/>
                      </a:cubicBezTo>
                      <a:cubicBezTo>
                        <a:pt x="418" y="249"/>
                        <a:pt x="418" y="249"/>
                        <a:pt x="418" y="249"/>
                      </a:cubicBezTo>
                      <a:cubicBezTo>
                        <a:pt x="407" y="258"/>
                        <a:pt x="407" y="258"/>
                        <a:pt x="407" y="258"/>
                      </a:cubicBezTo>
                      <a:cubicBezTo>
                        <a:pt x="397" y="269"/>
                        <a:pt x="397" y="269"/>
                        <a:pt x="397" y="269"/>
                      </a:cubicBezTo>
                      <a:cubicBezTo>
                        <a:pt x="394" y="224"/>
                        <a:pt x="394" y="224"/>
                        <a:pt x="394" y="224"/>
                      </a:cubicBezTo>
                      <a:cubicBezTo>
                        <a:pt x="394" y="224"/>
                        <a:pt x="394" y="224"/>
                        <a:pt x="394" y="224"/>
                      </a:cubicBezTo>
                      <a:cubicBezTo>
                        <a:pt x="394" y="222"/>
                        <a:pt x="394" y="222"/>
                        <a:pt x="394" y="222"/>
                      </a:cubicBezTo>
                      <a:cubicBezTo>
                        <a:pt x="395" y="222"/>
                        <a:pt x="395" y="222"/>
                        <a:pt x="395" y="222"/>
                      </a:cubicBezTo>
                      <a:cubicBezTo>
                        <a:pt x="419" y="189"/>
                        <a:pt x="434" y="169"/>
                        <a:pt x="440" y="163"/>
                      </a:cubicBezTo>
                      <a:cubicBezTo>
                        <a:pt x="429" y="132"/>
                        <a:pt x="429" y="132"/>
                        <a:pt x="429" y="132"/>
                      </a:cubicBezTo>
                      <a:cubicBezTo>
                        <a:pt x="426" y="116"/>
                        <a:pt x="424" y="106"/>
                        <a:pt x="424" y="102"/>
                      </a:cubicBezTo>
                      <a:cubicBezTo>
                        <a:pt x="405" y="94"/>
                        <a:pt x="405" y="94"/>
                        <a:pt x="405" y="94"/>
                      </a:cubicBezTo>
                      <a:lnTo>
                        <a:pt x="395" y="90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6" name="Freeform 19"/>
                <p:cNvSpPr>
                  <a:spLocks/>
                </p:cNvSpPr>
                <p:nvPr/>
              </p:nvSpPr>
              <p:spPr bwMode="auto">
                <a:xfrm>
                  <a:off x="3982544" y="4194887"/>
                  <a:ext cx="813162" cy="494782"/>
                </a:xfrm>
                <a:custGeom>
                  <a:avLst/>
                  <a:gdLst>
                    <a:gd name="T0" fmla="*/ 2147483647 w 645"/>
                    <a:gd name="T1" fmla="*/ 2147483647 h 402"/>
                    <a:gd name="T2" fmla="*/ 2147483647 w 645"/>
                    <a:gd name="T3" fmla="*/ 2147483647 h 402"/>
                    <a:gd name="T4" fmla="*/ 2147483647 w 645"/>
                    <a:gd name="T5" fmla="*/ 2147483647 h 402"/>
                    <a:gd name="T6" fmla="*/ 2147483647 w 645"/>
                    <a:gd name="T7" fmla="*/ 2147483647 h 402"/>
                    <a:gd name="T8" fmla="*/ 2147483647 w 645"/>
                    <a:gd name="T9" fmla="*/ 2147483647 h 402"/>
                    <a:gd name="T10" fmla="*/ 2147483647 w 645"/>
                    <a:gd name="T11" fmla="*/ 2147483647 h 402"/>
                    <a:gd name="T12" fmla="*/ 2147483647 w 645"/>
                    <a:gd name="T13" fmla="*/ 2147483647 h 402"/>
                    <a:gd name="T14" fmla="*/ 2147483647 w 645"/>
                    <a:gd name="T15" fmla="*/ 2147483647 h 402"/>
                    <a:gd name="T16" fmla="*/ 2147483647 w 645"/>
                    <a:gd name="T17" fmla="*/ 2147483647 h 402"/>
                    <a:gd name="T18" fmla="*/ 2147483647 w 645"/>
                    <a:gd name="T19" fmla="*/ 2147483647 h 402"/>
                    <a:gd name="T20" fmla="*/ 2147483647 w 645"/>
                    <a:gd name="T21" fmla="*/ 2147483647 h 402"/>
                    <a:gd name="T22" fmla="*/ 2147483647 w 645"/>
                    <a:gd name="T23" fmla="*/ 2147483647 h 402"/>
                    <a:gd name="T24" fmla="*/ 2147483647 w 645"/>
                    <a:gd name="T25" fmla="*/ 2147483647 h 402"/>
                    <a:gd name="T26" fmla="*/ 2147483647 w 645"/>
                    <a:gd name="T27" fmla="*/ 2147483647 h 402"/>
                    <a:gd name="T28" fmla="*/ 2147483647 w 645"/>
                    <a:gd name="T29" fmla="*/ 2147483647 h 402"/>
                    <a:gd name="T30" fmla="*/ 2147483647 w 645"/>
                    <a:gd name="T31" fmla="*/ 2147483647 h 402"/>
                    <a:gd name="T32" fmla="*/ 2147483647 w 645"/>
                    <a:gd name="T33" fmla="*/ 2147483647 h 402"/>
                    <a:gd name="T34" fmla="*/ 2147483647 w 645"/>
                    <a:gd name="T35" fmla="*/ 2147483647 h 402"/>
                    <a:gd name="T36" fmla="*/ 2147483647 w 645"/>
                    <a:gd name="T37" fmla="*/ 2147483647 h 402"/>
                    <a:gd name="T38" fmla="*/ 2147483647 w 645"/>
                    <a:gd name="T39" fmla="*/ 2147483647 h 402"/>
                    <a:gd name="T40" fmla="*/ 2147483647 w 645"/>
                    <a:gd name="T41" fmla="*/ 2147483647 h 402"/>
                    <a:gd name="T42" fmla="*/ 2147483647 w 645"/>
                    <a:gd name="T43" fmla="*/ 2147483647 h 402"/>
                    <a:gd name="T44" fmla="*/ 2147483647 w 645"/>
                    <a:gd name="T45" fmla="*/ 2147483647 h 402"/>
                    <a:gd name="T46" fmla="*/ 2147483647 w 645"/>
                    <a:gd name="T47" fmla="*/ 2147483647 h 402"/>
                    <a:gd name="T48" fmla="*/ 2147483647 w 645"/>
                    <a:gd name="T49" fmla="*/ 2147483647 h 402"/>
                    <a:gd name="T50" fmla="*/ 2147483647 w 645"/>
                    <a:gd name="T51" fmla="*/ 2147483647 h 402"/>
                    <a:gd name="T52" fmla="*/ 2147483647 w 645"/>
                    <a:gd name="T53" fmla="*/ 2147483647 h 402"/>
                    <a:gd name="T54" fmla="*/ 2147483647 w 645"/>
                    <a:gd name="T55" fmla="*/ 2147483647 h 402"/>
                    <a:gd name="T56" fmla="*/ 2147483647 w 645"/>
                    <a:gd name="T57" fmla="*/ 2147483647 h 402"/>
                    <a:gd name="T58" fmla="*/ 2147483647 w 645"/>
                    <a:gd name="T59" fmla="*/ 2147483647 h 402"/>
                    <a:gd name="T60" fmla="*/ 2147483647 w 645"/>
                    <a:gd name="T61" fmla="*/ 2147483647 h 402"/>
                    <a:gd name="T62" fmla="*/ 2147483647 w 645"/>
                    <a:gd name="T63" fmla="*/ 2147483647 h 402"/>
                    <a:gd name="T64" fmla="*/ 2147483647 w 645"/>
                    <a:gd name="T65" fmla="*/ 2147483647 h 402"/>
                    <a:gd name="T66" fmla="*/ 2147483647 w 645"/>
                    <a:gd name="T67" fmla="*/ 2147483647 h 402"/>
                    <a:gd name="T68" fmla="*/ 2147483647 w 645"/>
                    <a:gd name="T69" fmla="*/ 2147483647 h 402"/>
                    <a:gd name="T70" fmla="*/ 2147483647 w 645"/>
                    <a:gd name="T71" fmla="*/ 2147483647 h 402"/>
                    <a:gd name="T72" fmla="*/ 2147483647 w 645"/>
                    <a:gd name="T73" fmla="*/ 2147483647 h 402"/>
                    <a:gd name="T74" fmla="*/ 2147483647 w 645"/>
                    <a:gd name="T75" fmla="*/ 2147483647 h 402"/>
                    <a:gd name="T76" fmla="*/ 2147483647 w 645"/>
                    <a:gd name="T77" fmla="*/ 2147483647 h 402"/>
                    <a:gd name="T78" fmla="*/ 2147483647 w 645"/>
                    <a:gd name="T79" fmla="*/ 2147483647 h 402"/>
                    <a:gd name="T80" fmla="*/ 2147483647 w 645"/>
                    <a:gd name="T81" fmla="*/ 2147483647 h 402"/>
                    <a:gd name="T82" fmla="*/ 2147483647 w 645"/>
                    <a:gd name="T83" fmla="*/ 2147483647 h 402"/>
                    <a:gd name="T84" fmla="*/ 2147483647 w 645"/>
                    <a:gd name="T85" fmla="*/ 2147483647 h 402"/>
                    <a:gd name="T86" fmla="*/ 2147483647 w 645"/>
                    <a:gd name="T87" fmla="*/ 2147483647 h 402"/>
                    <a:gd name="T88" fmla="*/ 2147483647 w 645"/>
                    <a:gd name="T89" fmla="*/ 2147483647 h 402"/>
                    <a:gd name="T90" fmla="*/ 2147483647 w 645"/>
                    <a:gd name="T91" fmla="*/ 0 h 402"/>
                    <a:gd name="T92" fmla="*/ 2147483647 w 645"/>
                    <a:gd name="T93" fmla="*/ 2147483647 h 402"/>
                    <a:gd name="T94" fmla="*/ 2147483647 w 645"/>
                    <a:gd name="T95" fmla="*/ 2147483647 h 40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45"/>
                    <a:gd name="T145" fmla="*/ 0 h 402"/>
                    <a:gd name="T146" fmla="*/ 645 w 645"/>
                    <a:gd name="T147" fmla="*/ 402 h 40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45" h="402">
                      <a:moveTo>
                        <a:pt x="81" y="1"/>
                      </a:moveTo>
                      <a:cubicBezTo>
                        <a:pt x="80" y="5"/>
                        <a:pt x="80" y="5"/>
                        <a:pt x="80" y="5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113" y="30"/>
                        <a:pt x="113" y="30"/>
                        <a:pt x="113" y="30"/>
                      </a:cubicBezTo>
                      <a:cubicBezTo>
                        <a:pt x="113" y="30"/>
                        <a:pt x="113" y="30"/>
                        <a:pt x="113" y="30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4" y="31"/>
                        <a:pt x="114" y="31"/>
                        <a:pt x="114" y="31"/>
                      </a:cubicBezTo>
                      <a:cubicBezTo>
                        <a:pt x="131" y="50"/>
                        <a:pt x="131" y="50"/>
                        <a:pt x="131" y="50"/>
                      </a:cubicBezTo>
                      <a:cubicBezTo>
                        <a:pt x="129" y="53"/>
                        <a:pt x="129" y="53"/>
                        <a:pt x="129" y="53"/>
                      </a:cubicBezTo>
                      <a:cubicBezTo>
                        <a:pt x="118" y="65"/>
                        <a:pt x="118" y="65"/>
                        <a:pt x="118" y="65"/>
                      </a:cubicBezTo>
                      <a:cubicBezTo>
                        <a:pt x="117" y="66"/>
                        <a:pt x="117" y="66"/>
                        <a:pt x="117" y="66"/>
                      </a:cubicBezTo>
                      <a:cubicBezTo>
                        <a:pt x="116" y="68"/>
                        <a:pt x="116" y="68"/>
                        <a:pt x="116" y="68"/>
                      </a:cubicBezTo>
                      <a:cubicBezTo>
                        <a:pt x="98" y="68"/>
                        <a:pt x="98" y="68"/>
                        <a:pt x="98" y="68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ubicBezTo>
                        <a:pt x="80" y="77"/>
                        <a:pt x="80" y="77"/>
                        <a:pt x="80" y="77"/>
                      </a:cubicBezTo>
                      <a:cubicBezTo>
                        <a:pt x="83" y="86"/>
                        <a:pt x="83" y="86"/>
                        <a:pt x="83" y="86"/>
                      </a:cubicBezTo>
                      <a:cubicBezTo>
                        <a:pt x="83" y="87"/>
                        <a:pt x="83" y="87"/>
                        <a:pt x="83" y="87"/>
                      </a:cubicBezTo>
                      <a:cubicBezTo>
                        <a:pt x="84" y="98"/>
                        <a:pt x="84" y="98"/>
                        <a:pt x="84" y="98"/>
                      </a:cubicBezTo>
                      <a:cubicBezTo>
                        <a:pt x="94" y="112"/>
                        <a:pt x="94" y="112"/>
                        <a:pt x="94" y="112"/>
                      </a:cubicBezTo>
                      <a:cubicBezTo>
                        <a:pt x="94" y="113"/>
                        <a:pt x="94" y="113"/>
                        <a:pt x="94" y="113"/>
                      </a:cubicBezTo>
                      <a:cubicBezTo>
                        <a:pt x="94" y="142"/>
                        <a:pt x="94" y="142"/>
                        <a:pt x="94" y="142"/>
                      </a:cubicBezTo>
                      <a:cubicBezTo>
                        <a:pt x="102" y="145"/>
                        <a:pt x="102" y="145"/>
                        <a:pt x="102" y="145"/>
                      </a:cubicBezTo>
                      <a:cubicBezTo>
                        <a:pt x="117" y="150"/>
                        <a:pt x="117" y="150"/>
                        <a:pt x="117" y="150"/>
                      </a:cubicBezTo>
                      <a:cubicBezTo>
                        <a:pt x="118" y="150"/>
                        <a:pt x="118" y="150"/>
                        <a:pt x="118" y="150"/>
                      </a:cubicBezTo>
                      <a:cubicBezTo>
                        <a:pt x="118" y="150"/>
                        <a:pt x="118" y="150"/>
                        <a:pt x="118" y="150"/>
                      </a:cubicBezTo>
                      <a:cubicBezTo>
                        <a:pt x="119" y="151"/>
                        <a:pt x="119" y="151"/>
                        <a:pt x="119" y="151"/>
                      </a:cubicBezTo>
                      <a:cubicBezTo>
                        <a:pt x="120" y="152"/>
                        <a:pt x="120" y="152"/>
                        <a:pt x="120" y="152"/>
                      </a:cubicBezTo>
                      <a:cubicBezTo>
                        <a:pt x="134" y="171"/>
                        <a:pt x="134" y="171"/>
                        <a:pt x="134" y="171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41" y="191"/>
                        <a:pt x="141" y="191"/>
                        <a:pt x="141" y="191"/>
                      </a:cubicBezTo>
                      <a:cubicBezTo>
                        <a:pt x="141" y="192"/>
                        <a:pt x="141" y="192"/>
                        <a:pt x="141" y="192"/>
                      </a:cubicBezTo>
                      <a:cubicBezTo>
                        <a:pt x="141" y="192"/>
                        <a:pt x="141" y="192"/>
                        <a:pt x="141" y="192"/>
                      </a:cubicBezTo>
                      <a:cubicBezTo>
                        <a:pt x="141" y="205"/>
                        <a:pt x="141" y="205"/>
                        <a:pt x="141" y="205"/>
                      </a:cubicBezTo>
                      <a:cubicBezTo>
                        <a:pt x="140" y="212"/>
                        <a:pt x="138" y="218"/>
                        <a:pt x="136" y="223"/>
                      </a:cubicBezTo>
                      <a:cubicBezTo>
                        <a:pt x="131" y="230"/>
                        <a:pt x="121" y="236"/>
                        <a:pt x="106" y="243"/>
                      </a:cubicBezTo>
                      <a:cubicBezTo>
                        <a:pt x="71" y="264"/>
                        <a:pt x="71" y="264"/>
                        <a:pt x="71" y="264"/>
                      </a:cubicBezTo>
                      <a:cubicBezTo>
                        <a:pt x="69" y="264"/>
                        <a:pt x="69" y="264"/>
                        <a:pt x="69" y="264"/>
                      </a:cubicBezTo>
                      <a:cubicBezTo>
                        <a:pt x="4" y="268"/>
                        <a:pt x="4" y="268"/>
                        <a:pt x="4" y="268"/>
                      </a:cubicBezTo>
                      <a:cubicBezTo>
                        <a:pt x="0" y="284"/>
                        <a:pt x="0" y="284"/>
                        <a:pt x="0" y="284"/>
                      </a:cubicBezTo>
                      <a:cubicBezTo>
                        <a:pt x="11" y="305"/>
                        <a:pt x="11" y="305"/>
                        <a:pt x="11" y="305"/>
                      </a:cubicBezTo>
                      <a:cubicBezTo>
                        <a:pt x="11" y="306"/>
                        <a:pt x="11" y="306"/>
                        <a:pt x="11" y="306"/>
                      </a:cubicBezTo>
                      <a:cubicBezTo>
                        <a:pt x="11" y="307"/>
                        <a:pt x="11" y="307"/>
                        <a:pt x="11" y="307"/>
                      </a:cubicBezTo>
                      <a:cubicBezTo>
                        <a:pt x="15" y="334"/>
                        <a:pt x="15" y="334"/>
                        <a:pt x="15" y="334"/>
                      </a:cubicBezTo>
                      <a:cubicBezTo>
                        <a:pt x="50" y="377"/>
                        <a:pt x="50" y="377"/>
                        <a:pt x="50" y="377"/>
                      </a:cubicBezTo>
                      <a:cubicBezTo>
                        <a:pt x="52" y="377"/>
                        <a:pt x="52" y="377"/>
                        <a:pt x="52" y="377"/>
                      </a:cubicBezTo>
                      <a:cubicBezTo>
                        <a:pt x="52" y="377"/>
                        <a:pt x="52" y="377"/>
                        <a:pt x="52" y="377"/>
                      </a:cubicBezTo>
                      <a:cubicBezTo>
                        <a:pt x="52" y="378"/>
                        <a:pt x="52" y="378"/>
                        <a:pt x="52" y="378"/>
                      </a:cubicBezTo>
                      <a:cubicBezTo>
                        <a:pt x="66" y="402"/>
                        <a:pt x="66" y="402"/>
                        <a:pt x="66" y="402"/>
                      </a:cubicBezTo>
                      <a:cubicBezTo>
                        <a:pt x="67" y="399"/>
                        <a:pt x="67" y="399"/>
                        <a:pt x="67" y="399"/>
                      </a:cubicBezTo>
                      <a:cubicBezTo>
                        <a:pt x="67" y="398"/>
                        <a:pt x="67" y="398"/>
                        <a:pt x="67" y="398"/>
                      </a:cubicBezTo>
                      <a:cubicBezTo>
                        <a:pt x="79" y="365"/>
                        <a:pt x="79" y="365"/>
                        <a:pt x="79" y="365"/>
                      </a:cubicBezTo>
                      <a:cubicBezTo>
                        <a:pt x="79" y="365"/>
                        <a:pt x="79" y="365"/>
                        <a:pt x="79" y="365"/>
                      </a:cubicBezTo>
                      <a:cubicBezTo>
                        <a:pt x="80" y="364"/>
                        <a:pt x="80" y="364"/>
                        <a:pt x="80" y="364"/>
                      </a:cubicBezTo>
                      <a:cubicBezTo>
                        <a:pt x="80" y="364"/>
                        <a:pt x="80" y="364"/>
                        <a:pt x="80" y="364"/>
                      </a:cubicBezTo>
                      <a:cubicBezTo>
                        <a:pt x="101" y="336"/>
                        <a:pt x="101" y="336"/>
                        <a:pt x="101" y="336"/>
                      </a:cubicBezTo>
                      <a:cubicBezTo>
                        <a:pt x="102" y="335"/>
                        <a:pt x="102" y="335"/>
                        <a:pt x="102" y="335"/>
                      </a:cubicBezTo>
                      <a:cubicBezTo>
                        <a:pt x="129" y="323"/>
                        <a:pt x="129" y="323"/>
                        <a:pt x="129" y="323"/>
                      </a:cubicBezTo>
                      <a:cubicBezTo>
                        <a:pt x="131" y="323"/>
                        <a:pt x="131" y="323"/>
                        <a:pt x="131" y="323"/>
                      </a:cubicBezTo>
                      <a:cubicBezTo>
                        <a:pt x="148" y="333"/>
                        <a:pt x="148" y="333"/>
                        <a:pt x="148" y="333"/>
                      </a:cubicBezTo>
                      <a:cubicBezTo>
                        <a:pt x="170" y="331"/>
                        <a:pt x="170" y="331"/>
                        <a:pt x="170" y="331"/>
                      </a:cubicBezTo>
                      <a:cubicBezTo>
                        <a:pt x="162" y="294"/>
                        <a:pt x="162" y="294"/>
                        <a:pt x="162" y="294"/>
                      </a:cubicBezTo>
                      <a:cubicBezTo>
                        <a:pt x="167" y="293"/>
                        <a:pt x="167" y="293"/>
                        <a:pt x="167" y="293"/>
                      </a:cubicBezTo>
                      <a:cubicBezTo>
                        <a:pt x="187" y="291"/>
                        <a:pt x="187" y="291"/>
                        <a:pt x="187" y="291"/>
                      </a:cubicBezTo>
                      <a:cubicBezTo>
                        <a:pt x="208" y="292"/>
                        <a:pt x="208" y="292"/>
                        <a:pt x="208" y="292"/>
                      </a:cubicBezTo>
                      <a:cubicBezTo>
                        <a:pt x="210" y="292"/>
                        <a:pt x="210" y="292"/>
                        <a:pt x="210" y="292"/>
                      </a:cubicBezTo>
                      <a:cubicBezTo>
                        <a:pt x="210" y="293"/>
                        <a:pt x="210" y="293"/>
                        <a:pt x="210" y="293"/>
                      </a:cubicBezTo>
                      <a:cubicBezTo>
                        <a:pt x="252" y="312"/>
                        <a:pt x="252" y="312"/>
                        <a:pt x="252" y="312"/>
                      </a:cubicBezTo>
                      <a:cubicBezTo>
                        <a:pt x="288" y="320"/>
                        <a:pt x="288" y="320"/>
                        <a:pt x="288" y="320"/>
                      </a:cubicBezTo>
                      <a:cubicBezTo>
                        <a:pt x="289" y="320"/>
                        <a:pt x="289" y="320"/>
                        <a:pt x="289" y="320"/>
                      </a:cubicBezTo>
                      <a:cubicBezTo>
                        <a:pt x="289" y="320"/>
                        <a:pt x="289" y="320"/>
                        <a:pt x="289" y="320"/>
                      </a:cubicBezTo>
                      <a:cubicBezTo>
                        <a:pt x="290" y="320"/>
                        <a:pt x="290" y="320"/>
                        <a:pt x="290" y="320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319" y="334"/>
                        <a:pt x="319" y="334"/>
                        <a:pt x="319" y="334"/>
                      </a:cubicBezTo>
                      <a:cubicBezTo>
                        <a:pt x="319" y="335"/>
                        <a:pt x="319" y="335"/>
                        <a:pt x="319" y="335"/>
                      </a:cubicBezTo>
                      <a:cubicBezTo>
                        <a:pt x="319" y="335"/>
                        <a:pt x="319" y="335"/>
                        <a:pt x="319" y="335"/>
                      </a:cubicBezTo>
                      <a:cubicBezTo>
                        <a:pt x="319" y="335"/>
                        <a:pt x="319" y="335"/>
                        <a:pt x="319" y="335"/>
                      </a:cubicBezTo>
                      <a:cubicBezTo>
                        <a:pt x="319" y="335"/>
                        <a:pt x="319" y="335"/>
                        <a:pt x="319" y="335"/>
                      </a:cubicBezTo>
                      <a:cubicBezTo>
                        <a:pt x="329" y="345"/>
                        <a:pt x="329" y="345"/>
                        <a:pt x="329" y="345"/>
                      </a:cubicBezTo>
                      <a:cubicBezTo>
                        <a:pt x="335" y="347"/>
                        <a:pt x="335" y="347"/>
                        <a:pt x="335" y="347"/>
                      </a:cubicBezTo>
                      <a:cubicBezTo>
                        <a:pt x="347" y="336"/>
                        <a:pt x="347" y="336"/>
                        <a:pt x="347" y="336"/>
                      </a:cubicBezTo>
                      <a:cubicBezTo>
                        <a:pt x="347" y="335"/>
                        <a:pt x="347" y="335"/>
                        <a:pt x="347" y="335"/>
                      </a:cubicBezTo>
                      <a:cubicBezTo>
                        <a:pt x="365" y="322"/>
                        <a:pt x="365" y="322"/>
                        <a:pt x="365" y="322"/>
                      </a:cubicBezTo>
                      <a:cubicBezTo>
                        <a:pt x="374" y="304"/>
                        <a:pt x="374" y="304"/>
                        <a:pt x="374" y="304"/>
                      </a:cubicBezTo>
                      <a:cubicBezTo>
                        <a:pt x="391" y="313"/>
                        <a:pt x="391" y="313"/>
                        <a:pt x="391" y="313"/>
                      </a:cubicBezTo>
                      <a:cubicBezTo>
                        <a:pt x="391" y="314"/>
                        <a:pt x="391" y="314"/>
                        <a:pt x="391" y="314"/>
                      </a:cubicBezTo>
                      <a:cubicBezTo>
                        <a:pt x="391" y="315"/>
                        <a:pt x="391" y="315"/>
                        <a:pt x="391" y="315"/>
                      </a:cubicBezTo>
                      <a:cubicBezTo>
                        <a:pt x="396" y="329"/>
                        <a:pt x="396" y="329"/>
                        <a:pt x="396" y="329"/>
                      </a:cubicBezTo>
                      <a:cubicBezTo>
                        <a:pt x="396" y="332"/>
                        <a:pt x="396" y="332"/>
                        <a:pt x="396" y="332"/>
                      </a:cubicBezTo>
                      <a:cubicBezTo>
                        <a:pt x="393" y="341"/>
                        <a:pt x="393" y="341"/>
                        <a:pt x="393" y="341"/>
                      </a:cubicBezTo>
                      <a:cubicBezTo>
                        <a:pt x="395" y="343"/>
                        <a:pt x="395" y="343"/>
                        <a:pt x="395" y="343"/>
                      </a:cubicBezTo>
                      <a:cubicBezTo>
                        <a:pt x="405" y="338"/>
                        <a:pt x="405" y="338"/>
                        <a:pt x="405" y="338"/>
                      </a:cubicBezTo>
                      <a:cubicBezTo>
                        <a:pt x="420" y="323"/>
                        <a:pt x="420" y="323"/>
                        <a:pt x="420" y="323"/>
                      </a:cubicBezTo>
                      <a:cubicBezTo>
                        <a:pt x="434" y="323"/>
                        <a:pt x="434" y="323"/>
                        <a:pt x="434" y="323"/>
                      </a:cubicBezTo>
                      <a:cubicBezTo>
                        <a:pt x="434" y="324"/>
                        <a:pt x="434" y="324"/>
                        <a:pt x="434" y="324"/>
                      </a:cubicBezTo>
                      <a:cubicBezTo>
                        <a:pt x="435" y="324"/>
                        <a:pt x="435" y="324"/>
                        <a:pt x="435" y="324"/>
                      </a:cubicBezTo>
                      <a:cubicBezTo>
                        <a:pt x="444" y="330"/>
                        <a:pt x="444" y="330"/>
                        <a:pt x="444" y="330"/>
                      </a:cubicBezTo>
                      <a:cubicBezTo>
                        <a:pt x="450" y="336"/>
                        <a:pt x="453" y="342"/>
                        <a:pt x="450" y="347"/>
                      </a:cubicBezTo>
                      <a:cubicBezTo>
                        <a:pt x="449" y="370"/>
                        <a:pt x="449" y="370"/>
                        <a:pt x="449" y="370"/>
                      </a:cubicBezTo>
                      <a:cubicBezTo>
                        <a:pt x="456" y="382"/>
                        <a:pt x="456" y="382"/>
                        <a:pt x="456" y="382"/>
                      </a:cubicBezTo>
                      <a:cubicBezTo>
                        <a:pt x="458" y="383"/>
                        <a:pt x="458" y="383"/>
                        <a:pt x="458" y="383"/>
                      </a:cubicBezTo>
                      <a:cubicBezTo>
                        <a:pt x="483" y="355"/>
                        <a:pt x="500" y="342"/>
                        <a:pt x="511" y="342"/>
                      </a:cubicBezTo>
                      <a:cubicBezTo>
                        <a:pt x="539" y="342"/>
                        <a:pt x="539" y="342"/>
                        <a:pt x="539" y="342"/>
                      </a:cubicBezTo>
                      <a:cubicBezTo>
                        <a:pt x="545" y="328"/>
                        <a:pt x="545" y="328"/>
                        <a:pt x="545" y="328"/>
                      </a:cubicBezTo>
                      <a:cubicBezTo>
                        <a:pt x="568" y="318"/>
                        <a:pt x="568" y="318"/>
                        <a:pt x="568" y="318"/>
                      </a:cubicBezTo>
                      <a:cubicBezTo>
                        <a:pt x="569" y="318"/>
                        <a:pt x="569" y="318"/>
                        <a:pt x="569" y="318"/>
                      </a:cubicBezTo>
                      <a:cubicBezTo>
                        <a:pt x="596" y="315"/>
                        <a:pt x="596" y="315"/>
                        <a:pt x="596" y="315"/>
                      </a:cubicBezTo>
                      <a:cubicBezTo>
                        <a:pt x="625" y="301"/>
                        <a:pt x="625" y="301"/>
                        <a:pt x="625" y="301"/>
                      </a:cubicBezTo>
                      <a:cubicBezTo>
                        <a:pt x="625" y="300"/>
                        <a:pt x="625" y="300"/>
                        <a:pt x="625" y="300"/>
                      </a:cubicBezTo>
                      <a:cubicBezTo>
                        <a:pt x="643" y="300"/>
                        <a:pt x="643" y="300"/>
                        <a:pt x="643" y="300"/>
                      </a:cubicBezTo>
                      <a:cubicBezTo>
                        <a:pt x="639" y="291"/>
                        <a:pt x="639" y="291"/>
                        <a:pt x="639" y="291"/>
                      </a:cubicBezTo>
                      <a:cubicBezTo>
                        <a:pt x="640" y="289"/>
                        <a:pt x="640" y="289"/>
                        <a:pt x="640" y="289"/>
                      </a:cubicBezTo>
                      <a:cubicBezTo>
                        <a:pt x="645" y="285"/>
                        <a:pt x="645" y="285"/>
                        <a:pt x="645" y="285"/>
                      </a:cubicBezTo>
                      <a:cubicBezTo>
                        <a:pt x="606" y="201"/>
                        <a:pt x="606" y="201"/>
                        <a:pt x="606" y="201"/>
                      </a:cubicBezTo>
                      <a:cubicBezTo>
                        <a:pt x="606" y="199"/>
                        <a:pt x="606" y="199"/>
                        <a:pt x="606" y="199"/>
                      </a:cubicBezTo>
                      <a:cubicBezTo>
                        <a:pt x="605" y="198"/>
                        <a:pt x="605" y="198"/>
                        <a:pt x="605" y="198"/>
                      </a:cubicBezTo>
                      <a:cubicBezTo>
                        <a:pt x="621" y="175"/>
                        <a:pt x="621" y="175"/>
                        <a:pt x="621" y="175"/>
                      </a:cubicBezTo>
                      <a:cubicBezTo>
                        <a:pt x="616" y="170"/>
                        <a:pt x="616" y="170"/>
                        <a:pt x="616" y="170"/>
                      </a:cubicBezTo>
                      <a:cubicBezTo>
                        <a:pt x="588" y="164"/>
                        <a:pt x="588" y="164"/>
                        <a:pt x="588" y="164"/>
                      </a:cubicBezTo>
                      <a:cubicBezTo>
                        <a:pt x="585" y="164"/>
                        <a:pt x="585" y="164"/>
                        <a:pt x="585" y="164"/>
                      </a:cubicBezTo>
                      <a:cubicBezTo>
                        <a:pt x="585" y="164"/>
                        <a:pt x="585" y="164"/>
                        <a:pt x="585" y="164"/>
                      </a:cubicBezTo>
                      <a:cubicBezTo>
                        <a:pt x="585" y="162"/>
                        <a:pt x="585" y="162"/>
                        <a:pt x="585" y="162"/>
                      </a:cubicBezTo>
                      <a:cubicBezTo>
                        <a:pt x="567" y="143"/>
                        <a:pt x="567" y="143"/>
                        <a:pt x="567" y="143"/>
                      </a:cubicBezTo>
                      <a:cubicBezTo>
                        <a:pt x="568" y="139"/>
                        <a:pt x="568" y="139"/>
                        <a:pt x="568" y="139"/>
                      </a:cubicBezTo>
                      <a:cubicBezTo>
                        <a:pt x="567" y="140"/>
                        <a:pt x="567" y="140"/>
                        <a:pt x="567" y="140"/>
                      </a:cubicBezTo>
                      <a:cubicBezTo>
                        <a:pt x="566" y="141"/>
                        <a:pt x="566" y="141"/>
                        <a:pt x="566" y="141"/>
                      </a:cubicBezTo>
                      <a:cubicBezTo>
                        <a:pt x="550" y="131"/>
                        <a:pt x="550" y="131"/>
                        <a:pt x="550" y="131"/>
                      </a:cubicBezTo>
                      <a:cubicBezTo>
                        <a:pt x="542" y="140"/>
                        <a:pt x="535" y="147"/>
                        <a:pt x="526" y="149"/>
                      </a:cubicBezTo>
                      <a:cubicBezTo>
                        <a:pt x="519" y="152"/>
                        <a:pt x="507" y="143"/>
                        <a:pt x="492" y="124"/>
                      </a:cubicBezTo>
                      <a:cubicBezTo>
                        <a:pt x="483" y="114"/>
                        <a:pt x="483" y="114"/>
                        <a:pt x="483" y="114"/>
                      </a:cubicBezTo>
                      <a:cubicBezTo>
                        <a:pt x="482" y="112"/>
                        <a:pt x="475" y="114"/>
                        <a:pt x="463" y="118"/>
                      </a:cubicBezTo>
                      <a:cubicBezTo>
                        <a:pt x="445" y="124"/>
                        <a:pt x="434" y="125"/>
                        <a:pt x="428" y="122"/>
                      </a:cubicBezTo>
                      <a:cubicBezTo>
                        <a:pt x="423" y="117"/>
                        <a:pt x="421" y="106"/>
                        <a:pt x="423" y="93"/>
                      </a:cubicBezTo>
                      <a:cubicBezTo>
                        <a:pt x="424" y="81"/>
                        <a:pt x="423" y="75"/>
                        <a:pt x="421" y="72"/>
                      </a:cubicBezTo>
                      <a:cubicBezTo>
                        <a:pt x="284" y="64"/>
                        <a:pt x="284" y="64"/>
                        <a:pt x="284" y="64"/>
                      </a:cubicBezTo>
                      <a:cubicBezTo>
                        <a:pt x="271" y="59"/>
                        <a:pt x="260" y="54"/>
                        <a:pt x="255" y="48"/>
                      </a:cubicBezTo>
                      <a:cubicBezTo>
                        <a:pt x="234" y="43"/>
                        <a:pt x="234" y="43"/>
                        <a:pt x="234" y="43"/>
                      </a:cubicBezTo>
                      <a:cubicBezTo>
                        <a:pt x="226" y="40"/>
                        <a:pt x="210" y="26"/>
                        <a:pt x="189" y="0"/>
                      </a:cubicBezTo>
                      <a:cubicBezTo>
                        <a:pt x="175" y="11"/>
                        <a:pt x="175" y="11"/>
                        <a:pt x="175" y="11"/>
                      </a:cubicBezTo>
                      <a:cubicBezTo>
                        <a:pt x="154" y="5"/>
                        <a:pt x="154" y="5"/>
                        <a:pt x="154" y="5"/>
                      </a:cubicBezTo>
                      <a:cubicBezTo>
                        <a:pt x="97" y="6"/>
                        <a:pt x="97" y="6"/>
                        <a:pt x="97" y="6"/>
                      </a:cubicBezTo>
                      <a:cubicBezTo>
                        <a:pt x="97" y="6"/>
                        <a:pt x="97" y="6"/>
                        <a:pt x="97" y="6"/>
                      </a:cubicBezTo>
                      <a:cubicBezTo>
                        <a:pt x="97" y="6"/>
                        <a:pt x="97" y="6"/>
                        <a:pt x="97" y="6"/>
                      </a:cubicBezTo>
                      <a:lnTo>
                        <a:pt x="81" y="1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7" name="Freeform 20"/>
                <p:cNvSpPr>
                  <a:spLocks/>
                </p:cNvSpPr>
                <p:nvPr/>
              </p:nvSpPr>
              <p:spPr bwMode="auto">
                <a:xfrm>
                  <a:off x="4162339" y="5106956"/>
                  <a:ext cx="843810" cy="655735"/>
                </a:xfrm>
                <a:custGeom>
                  <a:avLst/>
                  <a:gdLst>
                    <a:gd name="T0" fmla="*/ 2147483647 w 669"/>
                    <a:gd name="T1" fmla="*/ 2147483647 h 532"/>
                    <a:gd name="T2" fmla="*/ 2147483647 w 669"/>
                    <a:gd name="T3" fmla="*/ 2147483647 h 532"/>
                    <a:gd name="T4" fmla="*/ 2147483647 w 669"/>
                    <a:gd name="T5" fmla="*/ 2147483647 h 532"/>
                    <a:gd name="T6" fmla="*/ 2147483647 w 669"/>
                    <a:gd name="T7" fmla="*/ 2147483647 h 532"/>
                    <a:gd name="T8" fmla="*/ 2147483647 w 669"/>
                    <a:gd name="T9" fmla="*/ 2147483647 h 532"/>
                    <a:gd name="T10" fmla="*/ 2147483647 w 669"/>
                    <a:gd name="T11" fmla="*/ 2147483647 h 532"/>
                    <a:gd name="T12" fmla="*/ 2147483647 w 669"/>
                    <a:gd name="T13" fmla="*/ 2147483647 h 532"/>
                    <a:gd name="T14" fmla="*/ 2147483647 w 669"/>
                    <a:gd name="T15" fmla="*/ 2147483647 h 532"/>
                    <a:gd name="T16" fmla="*/ 2147483647 w 669"/>
                    <a:gd name="T17" fmla="*/ 2147483647 h 532"/>
                    <a:gd name="T18" fmla="*/ 2147483647 w 669"/>
                    <a:gd name="T19" fmla="*/ 2147483647 h 532"/>
                    <a:gd name="T20" fmla="*/ 2147483647 w 669"/>
                    <a:gd name="T21" fmla="*/ 2147483647 h 532"/>
                    <a:gd name="T22" fmla="*/ 2147483647 w 669"/>
                    <a:gd name="T23" fmla="*/ 2147483647 h 532"/>
                    <a:gd name="T24" fmla="*/ 2147483647 w 669"/>
                    <a:gd name="T25" fmla="*/ 2147483647 h 532"/>
                    <a:gd name="T26" fmla="*/ 2147483647 w 669"/>
                    <a:gd name="T27" fmla="*/ 2147483647 h 532"/>
                    <a:gd name="T28" fmla="*/ 2147483647 w 669"/>
                    <a:gd name="T29" fmla="*/ 2147483647 h 532"/>
                    <a:gd name="T30" fmla="*/ 2147483647 w 669"/>
                    <a:gd name="T31" fmla="*/ 2147483647 h 532"/>
                    <a:gd name="T32" fmla="*/ 2147483647 w 669"/>
                    <a:gd name="T33" fmla="*/ 2147483647 h 532"/>
                    <a:gd name="T34" fmla="*/ 2147483647 w 669"/>
                    <a:gd name="T35" fmla="*/ 2147483647 h 532"/>
                    <a:gd name="T36" fmla="*/ 2147483647 w 669"/>
                    <a:gd name="T37" fmla="*/ 2147483647 h 532"/>
                    <a:gd name="T38" fmla="*/ 2147483647 w 669"/>
                    <a:gd name="T39" fmla="*/ 2147483647 h 532"/>
                    <a:gd name="T40" fmla="*/ 2147483647 w 669"/>
                    <a:gd name="T41" fmla="*/ 2147483647 h 532"/>
                    <a:gd name="T42" fmla="*/ 2147483647 w 669"/>
                    <a:gd name="T43" fmla="*/ 2147483647 h 532"/>
                    <a:gd name="T44" fmla="*/ 2147483647 w 669"/>
                    <a:gd name="T45" fmla="*/ 2147483647 h 532"/>
                    <a:gd name="T46" fmla="*/ 2147483647 w 669"/>
                    <a:gd name="T47" fmla="*/ 2147483647 h 532"/>
                    <a:gd name="T48" fmla="*/ 2147483647 w 669"/>
                    <a:gd name="T49" fmla="*/ 2147483647 h 532"/>
                    <a:gd name="T50" fmla="*/ 2147483647 w 669"/>
                    <a:gd name="T51" fmla="*/ 2147483647 h 532"/>
                    <a:gd name="T52" fmla="*/ 2147483647 w 669"/>
                    <a:gd name="T53" fmla="*/ 2147483647 h 532"/>
                    <a:gd name="T54" fmla="*/ 2147483647 w 669"/>
                    <a:gd name="T55" fmla="*/ 2147483647 h 532"/>
                    <a:gd name="T56" fmla="*/ 2147483647 w 669"/>
                    <a:gd name="T57" fmla="*/ 2147483647 h 532"/>
                    <a:gd name="T58" fmla="*/ 2147483647 w 669"/>
                    <a:gd name="T59" fmla="*/ 2147483647 h 532"/>
                    <a:gd name="T60" fmla="*/ 2147483647 w 669"/>
                    <a:gd name="T61" fmla="*/ 2147483647 h 532"/>
                    <a:gd name="T62" fmla="*/ 2147483647 w 669"/>
                    <a:gd name="T63" fmla="*/ 2147483647 h 532"/>
                    <a:gd name="T64" fmla="*/ 2147483647 w 669"/>
                    <a:gd name="T65" fmla="*/ 2147483647 h 532"/>
                    <a:gd name="T66" fmla="*/ 2147483647 w 669"/>
                    <a:gd name="T67" fmla="*/ 2147483647 h 532"/>
                    <a:gd name="T68" fmla="*/ 2147483647 w 669"/>
                    <a:gd name="T69" fmla="*/ 2147483647 h 532"/>
                    <a:gd name="T70" fmla="*/ 2147483647 w 669"/>
                    <a:gd name="T71" fmla="*/ 2147483647 h 532"/>
                    <a:gd name="T72" fmla="*/ 2147483647 w 669"/>
                    <a:gd name="T73" fmla="*/ 2147483647 h 532"/>
                    <a:gd name="T74" fmla="*/ 2147483647 w 669"/>
                    <a:gd name="T75" fmla="*/ 2147483647 h 532"/>
                    <a:gd name="T76" fmla="*/ 2147483647 w 669"/>
                    <a:gd name="T77" fmla="*/ 2147483647 h 532"/>
                    <a:gd name="T78" fmla="*/ 2147483647 w 669"/>
                    <a:gd name="T79" fmla="*/ 2147483647 h 532"/>
                    <a:gd name="T80" fmla="*/ 2147483647 w 669"/>
                    <a:gd name="T81" fmla="*/ 2147483647 h 532"/>
                    <a:gd name="T82" fmla="*/ 2147483647 w 669"/>
                    <a:gd name="T83" fmla="*/ 2147483647 h 532"/>
                    <a:gd name="T84" fmla="*/ 2147483647 w 669"/>
                    <a:gd name="T85" fmla="*/ 2147483647 h 532"/>
                    <a:gd name="T86" fmla="*/ 2147483647 w 669"/>
                    <a:gd name="T87" fmla="*/ 2147483647 h 532"/>
                    <a:gd name="T88" fmla="*/ 2147483647 w 669"/>
                    <a:gd name="T89" fmla="*/ 2147483647 h 532"/>
                    <a:gd name="T90" fmla="*/ 2147483647 w 669"/>
                    <a:gd name="T91" fmla="*/ 2147483647 h 532"/>
                    <a:gd name="T92" fmla="*/ 2147483647 w 669"/>
                    <a:gd name="T93" fmla="*/ 2147483647 h 532"/>
                    <a:gd name="T94" fmla="*/ 2147483647 w 669"/>
                    <a:gd name="T95" fmla="*/ 2147483647 h 532"/>
                    <a:gd name="T96" fmla="*/ 2147483647 w 669"/>
                    <a:gd name="T97" fmla="*/ 2147483647 h 5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69"/>
                    <a:gd name="T148" fmla="*/ 0 h 532"/>
                    <a:gd name="T149" fmla="*/ 669 w 669"/>
                    <a:gd name="T150" fmla="*/ 532 h 5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69" h="532">
                      <a:moveTo>
                        <a:pt x="628" y="182"/>
                      </a:moveTo>
                      <a:cubicBezTo>
                        <a:pt x="638" y="181"/>
                        <a:pt x="643" y="177"/>
                        <a:pt x="645" y="172"/>
                      </a:cubicBezTo>
                      <a:cubicBezTo>
                        <a:pt x="645" y="171"/>
                        <a:pt x="645" y="171"/>
                        <a:pt x="645" y="171"/>
                      </a:cubicBezTo>
                      <a:cubicBezTo>
                        <a:pt x="646" y="167"/>
                        <a:pt x="646" y="167"/>
                        <a:pt x="646" y="167"/>
                      </a:cubicBezTo>
                      <a:cubicBezTo>
                        <a:pt x="650" y="167"/>
                        <a:pt x="650" y="167"/>
                        <a:pt x="650" y="167"/>
                      </a:cubicBezTo>
                      <a:cubicBezTo>
                        <a:pt x="669" y="166"/>
                        <a:pt x="669" y="166"/>
                        <a:pt x="669" y="166"/>
                      </a:cubicBezTo>
                      <a:cubicBezTo>
                        <a:pt x="669" y="153"/>
                        <a:pt x="669" y="153"/>
                        <a:pt x="669" y="153"/>
                      </a:cubicBezTo>
                      <a:cubicBezTo>
                        <a:pt x="664" y="153"/>
                        <a:pt x="659" y="151"/>
                        <a:pt x="654" y="146"/>
                      </a:cubicBezTo>
                      <a:cubicBezTo>
                        <a:pt x="622" y="118"/>
                        <a:pt x="622" y="118"/>
                        <a:pt x="622" y="118"/>
                      </a:cubicBezTo>
                      <a:cubicBezTo>
                        <a:pt x="622" y="117"/>
                        <a:pt x="622" y="117"/>
                        <a:pt x="622" y="117"/>
                      </a:cubicBezTo>
                      <a:cubicBezTo>
                        <a:pt x="608" y="77"/>
                        <a:pt x="608" y="77"/>
                        <a:pt x="608" y="77"/>
                      </a:cubicBezTo>
                      <a:cubicBezTo>
                        <a:pt x="589" y="58"/>
                        <a:pt x="589" y="58"/>
                        <a:pt x="589" y="58"/>
                      </a:cubicBezTo>
                      <a:cubicBezTo>
                        <a:pt x="566" y="57"/>
                        <a:pt x="548" y="57"/>
                        <a:pt x="535" y="58"/>
                      </a:cubicBezTo>
                      <a:cubicBezTo>
                        <a:pt x="531" y="59"/>
                        <a:pt x="531" y="59"/>
                        <a:pt x="531" y="59"/>
                      </a:cubicBezTo>
                      <a:cubicBezTo>
                        <a:pt x="532" y="71"/>
                        <a:pt x="532" y="71"/>
                        <a:pt x="532" y="71"/>
                      </a:cubicBezTo>
                      <a:cubicBezTo>
                        <a:pt x="532" y="74"/>
                        <a:pt x="532" y="74"/>
                        <a:pt x="532" y="74"/>
                      </a:cubicBezTo>
                      <a:cubicBezTo>
                        <a:pt x="532" y="77"/>
                        <a:pt x="532" y="77"/>
                        <a:pt x="532" y="77"/>
                      </a:cubicBezTo>
                      <a:cubicBezTo>
                        <a:pt x="529" y="77"/>
                        <a:pt x="529" y="77"/>
                        <a:pt x="529" y="77"/>
                      </a:cubicBezTo>
                      <a:cubicBezTo>
                        <a:pt x="512" y="84"/>
                        <a:pt x="512" y="84"/>
                        <a:pt x="512" y="84"/>
                      </a:cubicBezTo>
                      <a:cubicBezTo>
                        <a:pt x="509" y="82"/>
                        <a:pt x="509" y="82"/>
                        <a:pt x="509" y="82"/>
                      </a:cubicBezTo>
                      <a:cubicBezTo>
                        <a:pt x="495" y="68"/>
                        <a:pt x="487" y="63"/>
                        <a:pt x="482" y="66"/>
                      </a:cubicBezTo>
                      <a:cubicBezTo>
                        <a:pt x="445" y="84"/>
                        <a:pt x="424" y="93"/>
                        <a:pt x="417" y="88"/>
                      </a:cubicBezTo>
                      <a:cubicBezTo>
                        <a:pt x="413" y="89"/>
                        <a:pt x="408" y="94"/>
                        <a:pt x="400" y="101"/>
                      </a:cubicBezTo>
                      <a:cubicBezTo>
                        <a:pt x="397" y="105"/>
                        <a:pt x="397" y="105"/>
                        <a:pt x="397" y="105"/>
                      </a:cubicBezTo>
                      <a:cubicBezTo>
                        <a:pt x="393" y="101"/>
                        <a:pt x="393" y="101"/>
                        <a:pt x="393" y="101"/>
                      </a:cubicBezTo>
                      <a:cubicBezTo>
                        <a:pt x="382" y="91"/>
                        <a:pt x="377" y="83"/>
                        <a:pt x="377" y="77"/>
                      </a:cubicBezTo>
                      <a:cubicBezTo>
                        <a:pt x="377" y="72"/>
                        <a:pt x="384" y="64"/>
                        <a:pt x="397" y="50"/>
                      </a:cubicBezTo>
                      <a:cubicBezTo>
                        <a:pt x="412" y="33"/>
                        <a:pt x="419" y="24"/>
                        <a:pt x="419" y="22"/>
                      </a:cubicBezTo>
                      <a:cubicBezTo>
                        <a:pt x="416" y="17"/>
                        <a:pt x="416" y="17"/>
                        <a:pt x="416" y="17"/>
                      </a:cubicBezTo>
                      <a:cubicBezTo>
                        <a:pt x="412" y="14"/>
                        <a:pt x="403" y="19"/>
                        <a:pt x="393" y="27"/>
                      </a:cubicBezTo>
                      <a:cubicBezTo>
                        <a:pt x="382" y="34"/>
                        <a:pt x="376" y="38"/>
                        <a:pt x="372" y="37"/>
                      </a:cubicBezTo>
                      <a:cubicBezTo>
                        <a:pt x="370" y="37"/>
                        <a:pt x="368" y="33"/>
                        <a:pt x="367" y="28"/>
                      </a:cubicBezTo>
                      <a:cubicBezTo>
                        <a:pt x="365" y="26"/>
                        <a:pt x="365" y="26"/>
                        <a:pt x="365" y="26"/>
                      </a:cubicBezTo>
                      <a:cubicBezTo>
                        <a:pt x="356" y="9"/>
                        <a:pt x="356" y="9"/>
                        <a:pt x="356" y="9"/>
                      </a:cubicBezTo>
                      <a:cubicBezTo>
                        <a:pt x="336" y="22"/>
                        <a:pt x="336" y="22"/>
                        <a:pt x="336" y="22"/>
                      </a:cubicBezTo>
                      <a:cubicBezTo>
                        <a:pt x="334" y="24"/>
                        <a:pt x="334" y="24"/>
                        <a:pt x="334" y="24"/>
                      </a:cubicBezTo>
                      <a:cubicBezTo>
                        <a:pt x="333" y="22"/>
                        <a:pt x="333" y="22"/>
                        <a:pt x="333" y="22"/>
                      </a:cubicBezTo>
                      <a:cubicBezTo>
                        <a:pt x="332" y="22"/>
                        <a:pt x="332" y="22"/>
                        <a:pt x="332" y="22"/>
                      </a:cubicBezTo>
                      <a:cubicBezTo>
                        <a:pt x="317" y="13"/>
                        <a:pt x="303" y="8"/>
                        <a:pt x="289" y="3"/>
                      </a:cubicBezTo>
                      <a:cubicBezTo>
                        <a:pt x="280" y="0"/>
                        <a:pt x="270" y="4"/>
                        <a:pt x="261" y="15"/>
                      </a:cubicBezTo>
                      <a:cubicBezTo>
                        <a:pt x="270" y="31"/>
                        <a:pt x="270" y="31"/>
                        <a:pt x="270" y="31"/>
                      </a:cubicBezTo>
                      <a:cubicBezTo>
                        <a:pt x="277" y="47"/>
                        <a:pt x="280" y="58"/>
                        <a:pt x="277" y="65"/>
                      </a:cubicBezTo>
                      <a:cubicBezTo>
                        <a:pt x="276" y="68"/>
                        <a:pt x="273" y="71"/>
                        <a:pt x="268" y="71"/>
                      </a:cubicBezTo>
                      <a:cubicBezTo>
                        <a:pt x="262" y="74"/>
                        <a:pt x="253" y="71"/>
                        <a:pt x="241" y="62"/>
                      </a:cubicBezTo>
                      <a:cubicBezTo>
                        <a:pt x="231" y="56"/>
                        <a:pt x="224" y="50"/>
                        <a:pt x="218" y="47"/>
                      </a:cubicBezTo>
                      <a:cubicBezTo>
                        <a:pt x="205" y="42"/>
                        <a:pt x="205" y="42"/>
                        <a:pt x="205" y="42"/>
                      </a:cubicBezTo>
                      <a:cubicBezTo>
                        <a:pt x="205" y="43"/>
                        <a:pt x="205" y="43"/>
                        <a:pt x="205" y="43"/>
                      </a:cubicBezTo>
                      <a:cubicBezTo>
                        <a:pt x="205" y="43"/>
                        <a:pt x="205" y="43"/>
                        <a:pt x="205" y="43"/>
                      </a:cubicBezTo>
                      <a:cubicBezTo>
                        <a:pt x="206" y="45"/>
                        <a:pt x="206" y="45"/>
                        <a:pt x="206" y="45"/>
                      </a:cubicBezTo>
                      <a:cubicBezTo>
                        <a:pt x="206" y="68"/>
                        <a:pt x="206" y="68"/>
                        <a:pt x="206" y="68"/>
                      </a:cubicBezTo>
                      <a:cubicBezTo>
                        <a:pt x="189" y="87"/>
                        <a:pt x="189" y="87"/>
                        <a:pt x="189" y="87"/>
                      </a:cubicBezTo>
                      <a:cubicBezTo>
                        <a:pt x="189" y="105"/>
                        <a:pt x="189" y="105"/>
                        <a:pt x="189" y="105"/>
                      </a:cubicBezTo>
                      <a:cubicBezTo>
                        <a:pt x="197" y="124"/>
                        <a:pt x="197" y="124"/>
                        <a:pt x="197" y="124"/>
                      </a:cubicBezTo>
                      <a:cubicBezTo>
                        <a:pt x="198" y="125"/>
                        <a:pt x="198" y="125"/>
                        <a:pt x="198" y="125"/>
                      </a:cubicBezTo>
                      <a:cubicBezTo>
                        <a:pt x="186" y="143"/>
                        <a:pt x="186" y="143"/>
                        <a:pt x="186" y="143"/>
                      </a:cubicBezTo>
                      <a:cubicBezTo>
                        <a:pt x="179" y="160"/>
                        <a:pt x="179" y="160"/>
                        <a:pt x="179" y="160"/>
                      </a:cubicBezTo>
                      <a:cubicBezTo>
                        <a:pt x="179" y="161"/>
                        <a:pt x="179" y="161"/>
                        <a:pt x="179" y="161"/>
                      </a:cubicBezTo>
                      <a:cubicBezTo>
                        <a:pt x="163" y="177"/>
                        <a:pt x="163" y="177"/>
                        <a:pt x="163" y="177"/>
                      </a:cubicBezTo>
                      <a:cubicBezTo>
                        <a:pt x="136" y="237"/>
                        <a:pt x="136" y="237"/>
                        <a:pt x="136" y="237"/>
                      </a:cubicBezTo>
                      <a:cubicBezTo>
                        <a:pt x="137" y="270"/>
                        <a:pt x="137" y="270"/>
                        <a:pt x="137" y="270"/>
                      </a:cubicBezTo>
                      <a:cubicBezTo>
                        <a:pt x="136" y="271"/>
                        <a:pt x="136" y="271"/>
                        <a:pt x="136" y="271"/>
                      </a:cubicBezTo>
                      <a:cubicBezTo>
                        <a:pt x="79" y="304"/>
                        <a:pt x="79" y="304"/>
                        <a:pt x="79" y="304"/>
                      </a:cubicBezTo>
                      <a:cubicBezTo>
                        <a:pt x="76" y="310"/>
                        <a:pt x="76" y="310"/>
                        <a:pt x="76" y="310"/>
                      </a:cubicBezTo>
                      <a:cubicBezTo>
                        <a:pt x="84" y="327"/>
                        <a:pt x="84" y="327"/>
                        <a:pt x="84" y="327"/>
                      </a:cubicBezTo>
                      <a:cubicBezTo>
                        <a:pt x="84" y="328"/>
                        <a:pt x="84" y="328"/>
                        <a:pt x="84" y="328"/>
                      </a:cubicBezTo>
                      <a:cubicBezTo>
                        <a:pt x="84" y="329"/>
                        <a:pt x="84" y="329"/>
                        <a:pt x="84" y="329"/>
                      </a:cubicBezTo>
                      <a:cubicBezTo>
                        <a:pt x="78" y="351"/>
                        <a:pt x="78" y="351"/>
                        <a:pt x="78" y="351"/>
                      </a:cubicBezTo>
                      <a:cubicBezTo>
                        <a:pt x="55" y="348"/>
                        <a:pt x="55" y="348"/>
                        <a:pt x="55" y="348"/>
                      </a:cubicBezTo>
                      <a:cubicBezTo>
                        <a:pt x="50" y="376"/>
                        <a:pt x="50" y="376"/>
                        <a:pt x="50" y="376"/>
                      </a:cubicBezTo>
                      <a:cubicBezTo>
                        <a:pt x="20" y="376"/>
                        <a:pt x="20" y="376"/>
                        <a:pt x="20" y="376"/>
                      </a:cubicBezTo>
                      <a:cubicBezTo>
                        <a:pt x="14" y="387"/>
                        <a:pt x="14" y="387"/>
                        <a:pt x="14" y="387"/>
                      </a:cubicBezTo>
                      <a:cubicBezTo>
                        <a:pt x="14" y="387"/>
                        <a:pt x="14" y="387"/>
                        <a:pt x="14" y="387"/>
                      </a:cubicBezTo>
                      <a:cubicBezTo>
                        <a:pt x="6" y="405"/>
                        <a:pt x="6" y="405"/>
                        <a:pt x="6" y="405"/>
                      </a:cubicBezTo>
                      <a:cubicBezTo>
                        <a:pt x="0" y="471"/>
                        <a:pt x="0" y="471"/>
                        <a:pt x="0" y="471"/>
                      </a:cubicBezTo>
                      <a:cubicBezTo>
                        <a:pt x="7" y="485"/>
                        <a:pt x="7" y="485"/>
                        <a:pt x="7" y="485"/>
                      </a:cubicBezTo>
                      <a:cubicBezTo>
                        <a:pt x="8" y="487"/>
                        <a:pt x="8" y="487"/>
                        <a:pt x="8" y="487"/>
                      </a:cubicBezTo>
                      <a:cubicBezTo>
                        <a:pt x="8" y="501"/>
                        <a:pt x="8" y="501"/>
                        <a:pt x="8" y="501"/>
                      </a:cubicBezTo>
                      <a:cubicBezTo>
                        <a:pt x="20" y="517"/>
                        <a:pt x="20" y="517"/>
                        <a:pt x="20" y="517"/>
                      </a:cubicBezTo>
                      <a:cubicBezTo>
                        <a:pt x="21" y="519"/>
                        <a:pt x="21" y="519"/>
                        <a:pt x="21" y="519"/>
                      </a:cubicBezTo>
                      <a:cubicBezTo>
                        <a:pt x="21" y="532"/>
                        <a:pt x="21" y="532"/>
                        <a:pt x="21" y="532"/>
                      </a:cubicBezTo>
                      <a:cubicBezTo>
                        <a:pt x="55" y="529"/>
                        <a:pt x="55" y="529"/>
                        <a:pt x="55" y="529"/>
                      </a:cubicBezTo>
                      <a:cubicBezTo>
                        <a:pt x="57" y="526"/>
                        <a:pt x="57" y="526"/>
                        <a:pt x="57" y="526"/>
                      </a:cubicBezTo>
                      <a:cubicBezTo>
                        <a:pt x="57" y="525"/>
                        <a:pt x="57" y="525"/>
                        <a:pt x="57" y="525"/>
                      </a:cubicBezTo>
                      <a:cubicBezTo>
                        <a:pt x="58" y="525"/>
                        <a:pt x="58" y="525"/>
                        <a:pt x="58" y="525"/>
                      </a:cubicBezTo>
                      <a:cubicBezTo>
                        <a:pt x="58" y="524"/>
                        <a:pt x="58" y="524"/>
                        <a:pt x="58" y="524"/>
                      </a:cubicBezTo>
                      <a:cubicBezTo>
                        <a:pt x="68" y="512"/>
                        <a:pt x="68" y="512"/>
                        <a:pt x="68" y="512"/>
                      </a:cubicBezTo>
                      <a:cubicBezTo>
                        <a:pt x="47" y="493"/>
                        <a:pt x="47" y="493"/>
                        <a:pt x="47" y="493"/>
                      </a:cubicBezTo>
                      <a:cubicBezTo>
                        <a:pt x="45" y="490"/>
                        <a:pt x="45" y="490"/>
                        <a:pt x="45" y="490"/>
                      </a:cubicBezTo>
                      <a:cubicBezTo>
                        <a:pt x="33" y="481"/>
                        <a:pt x="33" y="481"/>
                        <a:pt x="33" y="481"/>
                      </a:cubicBezTo>
                      <a:cubicBezTo>
                        <a:pt x="32" y="480"/>
                        <a:pt x="32" y="480"/>
                        <a:pt x="32" y="480"/>
                      </a:cubicBezTo>
                      <a:cubicBezTo>
                        <a:pt x="31" y="479"/>
                        <a:pt x="31" y="479"/>
                        <a:pt x="31" y="479"/>
                      </a:cubicBezTo>
                      <a:cubicBezTo>
                        <a:pt x="31" y="458"/>
                        <a:pt x="31" y="458"/>
                        <a:pt x="31" y="458"/>
                      </a:cubicBezTo>
                      <a:cubicBezTo>
                        <a:pt x="49" y="458"/>
                        <a:pt x="49" y="458"/>
                        <a:pt x="49" y="458"/>
                      </a:cubicBezTo>
                      <a:cubicBezTo>
                        <a:pt x="51" y="450"/>
                        <a:pt x="51" y="450"/>
                        <a:pt x="51" y="450"/>
                      </a:cubicBezTo>
                      <a:cubicBezTo>
                        <a:pt x="44" y="429"/>
                        <a:pt x="44" y="429"/>
                        <a:pt x="44" y="429"/>
                      </a:cubicBezTo>
                      <a:cubicBezTo>
                        <a:pt x="85" y="429"/>
                        <a:pt x="85" y="429"/>
                        <a:pt x="85" y="429"/>
                      </a:cubicBezTo>
                      <a:cubicBezTo>
                        <a:pt x="158" y="394"/>
                        <a:pt x="158" y="394"/>
                        <a:pt x="158" y="394"/>
                      </a:cubicBezTo>
                      <a:cubicBezTo>
                        <a:pt x="167" y="379"/>
                        <a:pt x="167" y="379"/>
                        <a:pt x="167" y="379"/>
                      </a:cubicBezTo>
                      <a:cubicBezTo>
                        <a:pt x="169" y="373"/>
                        <a:pt x="169" y="373"/>
                        <a:pt x="169" y="373"/>
                      </a:cubicBezTo>
                      <a:cubicBezTo>
                        <a:pt x="184" y="380"/>
                        <a:pt x="184" y="380"/>
                        <a:pt x="184" y="380"/>
                      </a:cubicBezTo>
                      <a:cubicBezTo>
                        <a:pt x="185" y="380"/>
                        <a:pt x="185" y="380"/>
                        <a:pt x="185" y="380"/>
                      </a:cubicBezTo>
                      <a:cubicBezTo>
                        <a:pt x="186" y="383"/>
                        <a:pt x="186" y="383"/>
                        <a:pt x="186" y="383"/>
                      </a:cubicBezTo>
                      <a:cubicBezTo>
                        <a:pt x="192" y="390"/>
                        <a:pt x="192" y="390"/>
                        <a:pt x="192" y="390"/>
                      </a:cubicBezTo>
                      <a:cubicBezTo>
                        <a:pt x="200" y="389"/>
                        <a:pt x="200" y="389"/>
                        <a:pt x="200" y="389"/>
                      </a:cubicBezTo>
                      <a:cubicBezTo>
                        <a:pt x="198" y="373"/>
                        <a:pt x="198" y="373"/>
                        <a:pt x="198" y="373"/>
                      </a:cubicBezTo>
                      <a:cubicBezTo>
                        <a:pt x="222" y="373"/>
                        <a:pt x="222" y="373"/>
                        <a:pt x="222" y="373"/>
                      </a:cubicBezTo>
                      <a:cubicBezTo>
                        <a:pt x="245" y="378"/>
                        <a:pt x="245" y="378"/>
                        <a:pt x="245" y="378"/>
                      </a:cubicBezTo>
                      <a:cubicBezTo>
                        <a:pt x="255" y="362"/>
                        <a:pt x="255" y="362"/>
                        <a:pt x="255" y="362"/>
                      </a:cubicBezTo>
                      <a:cubicBezTo>
                        <a:pt x="256" y="361"/>
                        <a:pt x="256" y="361"/>
                        <a:pt x="256" y="361"/>
                      </a:cubicBezTo>
                      <a:cubicBezTo>
                        <a:pt x="256" y="360"/>
                        <a:pt x="256" y="360"/>
                        <a:pt x="256" y="360"/>
                      </a:cubicBezTo>
                      <a:cubicBezTo>
                        <a:pt x="258" y="359"/>
                        <a:pt x="258" y="359"/>
                        <a:pt x="258" y="359"/>
                      </a:cubicBezTo>
                      <a:cubicBezTo>
                        <a:pt x="283" y="351"/>
                        <a:pt x="283" y="351"/>
                        <a:pt x="283" y="351"/>
                      </a:cubicBezTo>
                      <a:cubicBezTo>
                        <a:pt x="287" y="314"/>
                        <a:pt x="287" y="314"/>
                        <a:pt x="287" y="314"/>
                      </a:cubicBezTo>
                      <a:cubicBezTo>
                        <a:pt x="314" y="337"/>
                        <a:pt x="314" y="337"/>
                        <a:pt x="314" y="337"/>
                      </a:cubicBezTo>
                      <a:cubicBezTo>
                        <a:pt x="324" y="340"/>
                        <a:pt x="324" y="340"/>
                        <a:pt x="324" y="340"/>
                      </a:cubicBezTo>
                      <a:cubicBezTo>
                        <a:pt x="330" y="333"/>
                        <a:pt x="330" y="333"/>
                        <a:pt x="330" y="333"/>
                      </a:cubicBezTo>
                      <a:cubicBezTo>
                        <a:pt x="326" y="253"/>
                        <a:pt x="326" y="253"/>
                        <a:pt x="326" y="253"/>
                      </a:cubicBezTo>
                      <a:cubicBezTo>
                        <a:pt x="326" y="251"/>
                        <a:pt x="326" y="251"/>
                        <a:pt x="326" y="251"/>
                      </a:cubicBezTo>
                      <a:cubicBezTo>
                        <a:pt x="326" y="247"/>
                        <a:pt x="326" y="247"/>
                        <a:pt x="326" y="247"/>
                      </a:cubicBezTo>
                      <a:cubicBezTo>
                        <a:pt x="344" y="250"/>
                        <a:pt x="344" y="250"/>
                        <a:pt x="344" y="250"/>
                      </a:cubicBezTo>
                      <a:cubicBezTo>
                        <a:pt x="345" y="250"/>
                        <a:pt x="345" y="250"/>
                        <a:pt x="345" y="250"/>
                      </a:cubicBezTo>
                      <a:cubicBezTo>
                        <a:pt x="345" y="250"/>
                        <a:pt x="347" y="251"/>
                        <a:pt x="348" y="251"/>
                      </a:cubicBezTo>
                      <a:cubicBezTo>
                        <a:pt x="348" y="251"/>
                        <a:pt x="348" y="252"/>
                        <a:pt x="349" y="252"/>
                      </a:cubicBezTo>
                      <a:cubicBezTo>
                        <a:pt x="357" y="264"/>
                        <a:pt x="377" y="304"/>
                        <a:pt x="377" y="304"/>
                      </a:cubicBezTo>
                      <a:cubicBezTo>
                        <a:pt x="413" y="299"/>
                        <a:pt x="413" y="299"/>
                        <a:pt x="413" y="299"/>
                      </a:cubicBezTo>
                      <a:cubicBezTo>
                        <a:pt x="419" y="297"/>
                        <a:pt x="419" y="297"/>
                        <a:pt x="419" y="297"/>
                      </a:cubicBezTo>
                      <a:cubicBezTo>
                        <a:pt x="425" y="285"/>
                        <a:pt x="425" y="285"/>
                        <a:pt x="425" y="285"/>
                      </a:cubicBezTo>
                      <a:cubicBezTo>
                        <a:pt x="414" y="276"/>
                        <a:pt x="414" y="276"/>
                        <a:pt x="414" y="276"/>
                      </a:cubicBezTo>
                      <a:cubicBezTo>
                        <a:pt x="411" y="272"/>
                        <a:pt x="411" y="272"/>
                        <a:pt x="411" y="272"/>
                      </a:cubicBezTo>
                      <a:cubicBezTo>
                        <a:pt x="435" y="264"/>
                        <a:pt x="435" y="264"/>
                        <a:pt x="435" y="264"/>
                      </a:cubicBezTo>
                      <a:cubicBezTo>
                        <a:pt x="437" y="262"/>
                        <a:pt x="437" y="262"/>
                        <a:pt x="437" y="262"/>
                      </a:cubicBezTo>
                      <a:cubicBezTo>
                        <a:pt x="438" y="261"/>
                        <a:pt x="438" y="261"/>
                        <a:pt x="438" y="261"/>
                      </a:cubicBezTo>
                      <a:cubicBezTo>
                        <a:pt x="448" y="272"/>
                        <a:pt x="448" y="272"/>
                        <a:pt x="448" y="272"/>
                      </a:cubicBezTo>
                      <a:cubicBezTo>
                        <a:pt x="456" y="268"/>
                        <a:pt x="456" y="268"/>
                        <a:pt x="456" y="268"/>
                      </a:cubicBezTo>
                      <a:cubicBezTo>
                        <a:pt x="456" y="252"/>
                        <a:pt x="456" y="252"/>
                        <a:pt x="456" y="252"/>
                      </a:cubicBezTo>
                      <a:cubicBezTo>
                        <a:pt x="462" y="251"/>
                        <a:pt x="462" y="251"/>
                        <a:pt x="462" y="251"/>
                      </a:cubicBezTo>
                      <a:cubicBezTo>
                        <a:pt x="479" y="251"/>
                        <a:pt x="479" y="251"/>
                        <a:pt x="479" y="251"/>
                      </a:cubicBezTo>
                      <a:cubicBezTo>
                        <a:pt x="492" y="252"/>
                        <a:pt x="502" y="258"/>
                        <a:pt x="509" y="268"/>
                      </a:cubicBezTo>
                      <a:cubicBezTo>
                        <a:pt x="511" y="272"/>
                        <a:pt x="511" y="272"/>
                        <a:pt x="511" y="272"/>
                      </a:cubicBezTo>
                      <a:cubicBezTo>
                        <a:pt x="518" y="247"/>
                        <a:pt x="518" y="247"/>
                        <a:pt x="518" y="247"/>
                      </a:cubicBezTo>
                      <a:cubicBezTo>
                        <a:pt x="523" y="240"/>
                        <a:pt x="531" y="239"/>
                        <a:pt x="544" y="245"/>
                      </a:cubicBezTo>
                      <a:cubicBezTo>
                        <a:pt x="546" y="246"/>
                        <a:pt x="546" y="246"/>
                        <a:pt x="546" y="246"/>
                      </a:cubicBezTo>
                      <a:cubicBezTo>
                        <a:pt x="546" y="247"/>
                        <a:pt x="546" y="247"/>
                        <a:pt x="546" y="247"/>
                      </a:cubicBezTo>
                      <a:cubicBezTo>
                        <a:pt x="547" y="248"/>
                        <a:pt x="547" y="248"/>
                        <a:pt x="547" y="248"/>
                      </a:cubicBezTo>
                      <a:cubicBezTo>
                        <a:pt x="548" y="249"/>
                        <a:pt x="550" y="250"/>
                        <a:pt x="551" y="250"/>
                      </a:cubicBezTo>
                      <a:cubicBezTo>
                        <a:pt x="556" y="248"/>
                        <a:pt x="575" y="235"/>
                        <a:pt x="606" y="211"/>
                      </a:cubicBezTo>
                      <a:cubicBezTo>
                        <a:pt x="606" y="195"/>
                        <a:pt x="615" y="186"/>
                        <a:pt x="628" y="182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8" name="Freeform 21"/>
                <p:cNvSpPr>
                  <a:spLocks/>
                </p:cNvSpPr>
                <p:nvPr/>
              </p:nvSpPr>
              <p:spPr bwMode="auto">
                <a:xfrm>
                  <a:off x="4560748" y="4542626"/>
                  <a:ext cx="508737" cy="671631"/>
                </a:xfrm>
                <a:custGeom>
                  <a:avLst/>
                  <a:gdLst>
                    <a:gd name="T0" fmla="*/ 2147483647 w 403"/>
                    <a:gd name="T1" fmla="*/ 2147483647 h 545"/>
                    <a:gd name="T2" fmla="*/ 2147483647 w 403"/>
                    <a:gd name="T3" fmla="*/ 2147483647 h 545"/>
                    <a:gd name="T4" fmla="*/ 2147483647 w 403"/>
                    <a:gd name="T5" fmla="*/ 2147483647 h 545"/>
                    <a:gd name="T6" fmla="*/ 2147483647 w 403"/>
                    <a:gd name="T7" fmla="*/ 2147483647 h 545"/>
                    <a:gd name="T8" fmla="*/ 2147483647 w 403"/>
                    <a:gd name="T9" fmla="*/ 2147483647 h 545"/>
                    <a:gd name="T10" fmla="*/ 2147483647 w 403"/>
                    <a:gd name="T11" fmla="*/ 2147483647 h 545"/>
                    <a:gd name="T12" fmla="*/ 2147483647 w 403"/>
                    <a:gd name="T13" fmla="*/ 2147483647 h 545"/>
                    <a:gd name="T14" fmla="*/ 2147483647 w 403"/>
                    <a:gd name="T15" fmla="*/ 2147483647 h 545"/>
                    <a:gd name="T16" fmla="*/ 2147483647 w 403"/>
                    <a:gd name="T17" fmla="*/ 2147483647 h 545"/>
                    <a:gd name="T18" fmla="*/ 2147483647 w 403"/>
                    <a:gd name="T19" fmla="*/ 2147483647 h 545"/>
                    <a:gd name="T20" fmla="*/ 2147483647 w 403"/>
                    <a:gd name="T21" fmla="*/ 2147483647 h 545"/>
                    <a:gd name="T22" fmla="*/ 2147483647 w 403"/>
                    <a:gd name="T23" fmla="*/ 2147483647 h 545"/>
                    <a:gd name="T24" fmla="*/ 2147483647 w 403"/>
                    <a:gd name="T25" fmla="*/ 2147483647 h 545"/>
                    <a:gd name="T26" fmla="*/ 2147483647 w 403"/>
                    <a:gd name="T27" fmla="*/ 2147483647 h 545"/>
                    <a:gd name="T28" fmla="*/ 0 w 403"/>
                    <a:gd name="T29" fmla="*/ 2147483647 h 545"/>
                    <a:gd name="T30" fmla="*/ 2147483647 w 403"/>
                    <a:gd name="T31" fmla="*/ 2147483647 h 545"/>
                    <a:gd name="T32" fmla="*/ 2147483647 w 403"/>
                    <a:gd name="T33" fmla="*/ 2147483647 h 545"/>
                    <a:gd name="T34" fmla="*/ 2147483647 w 403"/>
                    <a:gd name="T35" fmla="*/ 2147483647 h 545"/>
                    <a:gd name="T36" fmla="*/ 2147483647 w 403"/>
                    <a:gd name="T37" fmla="*/ 2147483647 h 545"/>
                    <a:gd name="T38" fmla="*/ 2147483647 w 403"/>
                    <a:gd name="T39" fmla="*/ 2147483647 h 545"/>
                    <a:gd name="T40" fmla="*/ 2147483647 w 403"/>
                    <a:gd name="T41" fmla="*/ 2147483647 h 545"/>
                    <a:gd name="T42" fmla="*/ 2147483647 w 403"/>
                    <a:gd name="T43" fmla="*/ 2147483647 h 545"/>
                    <a:gd name="T44" fmla="*/ 2147483647 w 403"/>
                    <a:gd name="T45" fmla="*/ 2147483647 h 545"/>
                    <a:gd name="T46" fmla="*/ 2147483647 w 403"/>
                    <a:gd name="T47" fmla="*/ 2147483647 h 545"/>
                    <a:gd name="T48" fmla="*/ 2147483647 w 403"/>
                    <a:gd name="T49" fmla="*/ 2147483647 h 545"/>
                    <a:gd name="T50" fmla="*/ 2147483647 w 403"/>
                    <a:gd name="T51" fmla="*/ 2147483647 h 545"/>
                    <a:gd name="T52" fmla="*/ 2147483647 w 403"/>
                    <a:gd name="T53" fmla="*/ 2147483647 h 545"/>
                    <a:gd name="T54" fmla="*/ 2147483647 w 403"/>
                    <a:gd name="T55" fmla="*/ 2147483647 h 545"/>
                    <a:gd name="T56" fmla="*/ 2147483647 w 403"/>
                    <a:gd name="T57" fmla="*/ 2147483647 h 545"/>
                    <a:gd name="T58" fmla="*/ 2147483647 w 403"/>
                    <a:gd name="T59" fmla="*/ 2147483647 h 545"/>
                    <a:gd name="T60" fmla="*/ 2147483647 w 403"/>
                    <a:gd name="T61" fmla="*/ 2147483647 h 545"/>
                    <a:gd name="T62" fmla="*/ 2147483647 w 403"/>
                    <a:gd name="T63" fmla="*/ 2147483647 h 545"/>
                    <a:gd name="T64" fmla="*/ 2147483647 w 403"/>
                    <a:gd name="T65" fmla="*/ 2147483647 h 545"/>
                    <a:gd name="T66" fmla="*/ 2147483647 w 403"/>
                    <a:gd name="T67" fmla="*/ 2147483647 h 545"/>
                    <a:gd name="T68" fmla="*/ 2147483647 w 403"/>
                    <a:gd name="T69" fmla="*/ 2147483647 h 545"/>
                    <a:gd name="T70" fmla="*/ 2147483647 w 403"/>
                    <a:gd name="T71" fmla="*/ 2147483647 h 545"/>
                    <a:gd name="T72" fmla="*/ 2147483647 w 403"/>
                    <a:gd name="T73" fmla="*/ 2147483647 h 545"/>
                    <a:gd name="T74" fmla="*/ 2147483647 w 403"/>
                    <a:gd name="T75" fmla="*/ 2147483647 h 545"/>
                    <a:gd name="T76" fmla="*/ 2147483647 w 403"/>
                    <a:gd name="T77" fmla="*/ 2147483647 h 545"/>
                    <a:gd name="T78" fmla="*/ 2147483647 w 403"/>
                    <a:gd name="T79" fmla="*/ 2147483647 h 545"/>
                    <a:gd name="T80" fmla="*/ 2147483647 w 403"/>
                    <a:gd name="T81" fmla="*/ 2147483647 h 545"/>
                    <a:gd name="T82" fmla="*/ 2147483647 w 403"/>
                    <a:gd name="T83" fmla="*/ 2147483647 h 545"/>
                    <a:gd name="T84" fmla="*/ 2147483647 w 403"/>
                    <a:gd name="T85" fmla="*/ 2147483647 h 545"/>
                    <a:gd name="T86" fmla="*/ 2147483647 w 403"/>
                    <a:gd name="T87" fmla="*/ 2147483647 h 545"/>
                    <a:gd name="T88" fmla="*/ 2147483647 w 403"/>
                    <a:gd name="T89" fmla="*/ 2147483647 h 545"/>
                    <a:gd name="T90" fmla="*/ 2147483647 w 403"/>
                    <a:gd name="T91" fmla="*/ 2147483647 h 545"/>
                    <a:gd name="T92" fmla="*/ 2147483647 w 403"/>
                    <a:gd name="T93" fmla="*/ 2147483647 h 545"/>
                    <a:gd name="T94" fmla="*/ 2147483647 w 403"/>
                    <a:gd name="T95" fmla="*/ 2147483647 h 545"/>
                    <a:gd name="T96" fmla="*/ 2147483647 w 403"/>
                    <a:gd name="T97" fmla="*/ 2147483647 h 54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03"/>
                    <a:gd name="T148" fmla="*/ 0 h 545"/>
                    <a:gd name="T149" fmla="*/ 403 w 403"/>
                    <a:gd name="T150" fmla="*/ 545 h 54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03" h="545">
                      <a:moveTo>
                        <a:pt x="316" y="21"/>
                      </a:moveTo>
                      <a:cubicBezTo>
                        <a:pt x="315" y="20"/>
                        <a:pt x="315" y="20"/>
                        <a:pt x="315" y="2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280" y="6"/>
                        <a:pt x="280" y="6"/>
                        <a:pt x="280" y="6"/>
                      </a:cubicBezTo>
                      <a:cubicBezTo>
                        <a:pt x="271" y="25"/>
                        <a:pt x="259" y="37"/>
                        <a:pt x="245" y="42"/>
                      </a:cubicBezTo>
                      <a:cubicBezTo>
                        <a:pt x="240" y="44"/>
                        <a:pt x="235" y="43"/>
                        <a:pt x="232" y="40"/>
                      </a:cubicBezTo>
                      <a:cubicBezTo>
                        <a:pt x="228" y="35"/>
                        <a:pt x="230" y="23"/>
                        <a:pt x="237" y="5"/>
                      </a:cubicBezTo>
                      <a:cubicBezTo>
                        <a:pt x="202" y="27"/>
                        <a:pt x="202" y="27"/>
                        <a:pt x="202" y="27"/>
                      </a:cubicBezTo>
                      <a:cubicBezTo>
                        <a:pt x="201" y="29"/>
                        <a:pt x="201" y="29"/>
                        <a:pt x="201" y="29"/>
                      </a:cubicBezTo>
                      <a:cubicBezTo>
                        <a:pt x="200" y="29"/>
                        <a:pt x="200" y="29"/>
                        <a:pt x="200" y="29"/>
                      </a:cubicBezTo>
                      <a:cubicBezTo>
                        <a:pt x="170" y="29"/>
                        <a:pt x="170" y="29"/>
                        <a:pt x="170" y="29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5"/>
                        <a:pt x="142" y="45"/>
                        <a:pt x="142" y="45"/>
                      </a:cubicBezTo>
                      <a:cubicBezTo>
                        <a:pt x="113" y="46"/>
                        <a:pt x="113" y="46"/>
                        <a:pt x="113" y="46"/>
                      </a:cubicBezTo>
                      <a:cubicBezTo>
                        <a:pt x="97" y="55"/>
                        <a:pt x="97" y="55"/>
                        <a:pt x="97" y="55"/>
                      </a:cubicBezTo>
                      <a:cubicBezTo>
                        <a:pt x="90" y="69"/>
                        <a:pt x="90" y="69"/>
                        <a:pt x="90" y="69"/>
                      </a:cubicBezTo>
                      <a:cubicBezTo>
                        <a:pt x="87" y="71"/>
                        <a:pt x="87" y="71"/>
                        <a:pt x="87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46" y="71"/>
                        <a:pt x="33" y="82"/>
                        <a:pt x="10" y="104"/>
                      </a:cubicBezTo>
                      <a:cubicBezTo>
                        <a:pt x="21" y="108"/>
                        <a:pt x="26" y="113"/>
                        <a:pt x="28" y="116"/>
                      </a:cubicBezTo>
                      <a:cubicBezTo>
                        <a:pt x="29" y="122"/>
                        <a:pt x="29" y="122"/>
                        <a:pt x="29" y="122"/>
                      </a:cubicBezTo>
                      <a:cubicBezTo>
                        <a:pt x="29" y="121"/>
                        <a:pt x="29" y="121"/>
                        <a:pt x="29" y="121"/>
                      </a:cubicBezTo>
                      <a:cubicBezTo>
                        <a:pt x="45" y="180"/>
                        <a:pt x="45" y="180"/>
                        <a:pt x="45" y="180"/>
                      </a:cubicBezTo>
                      <a:cubicBezTo>
                        <a:pt x="45" y="180"/>
                        <a:pt x="45" y="180"/>
                        <a:pt x="45" y="180"/>
                      </a:cubicBezTo>
                      <a:cubicBezTo>
                        <a:pt x="46" y="183"/>
                        <a:pt x="46" y="183"/>
                        <a:pt x="46" y="183"/>
                      </a:cubicBezTo>
                      <a:cubicBezTo>
                        <a:pt x="46" y="188"/>
                        <a:pt x="46" y="188"/>
                        <a:pt x="46" y="188"/>
                      </a:cubicBezTo>
                      <a:cubicBezTo>
                        <a:pt x="45" y="188"/>
                        <a:pt x="45" y="188"/>
                        <a:pt x="45" y="188"/>
                      </a:cubicBezTo>
                      <a:cubicBezTo>
                        <a:pt x="43" y="189"/>
                        <a:pt x="43" y="189"/>
                        <a:pt x="43" y="189"/>
                      </a:cubicBezTo>
                      <a:cubicBezTo>
                        <a:pt x="42" y="189"/>
                        <a:pt x="42" y="189"/>
                        <a:pt x="42" y="189"/>
                      </a:cubicBezTo>
                      <a:cubicBezTo>
                        <a:pt x="0" y="247"/>
                        <a:pt x="0" y="247"/>
                        <a:pt x="0" y="247"/>
                      </a:cubicBezTo>
                      <a:cubicBezTo>
                        <a:pt x="2" y="261"/>
                        <a:pt x="2" y="261"/>
                        <a:pt x="2" y="261"/>
                      </a:cubicBezTo>
                      <a:cubicBezTo>
                        <a:pt x="8" y="256"/>
                        <a:pt x="14" y="255"/>
                        <a:pt x="18" y="257"/>
                      </a:cubicBezTo>
                      <a:cubicBezTo>
                        <a:pt x="23" y="259"/>
                        <a:pt x="25" y="268"/>
                        <a:pt x="23" y="280"/>
                      </a:cubicBezTo>
                      <a:cubicBezTo>
                        <a:pt x="21" y="300"/>
                        <a:pt x="24" y="323"/>
                        <a:pt x="34" y="344"/>
                      </a:cubicBezTo>
                      <a:cubicBezTo>
                        <a:pt x="48" y="360"/>
                        <a:pt x="48" y="360"/>
                        <a:pt x="48" y="360"/>
                      </a:cubicBezTo>
                      <a:cubicBezTo>
                        <a:pt x="54" y="365"/>
                        <a:pt x="56" y="370"/>
                        <a:pt x="55" y="375"/>
                      </a:cubicBezTo>
                      <a:cubicBezTo>
                        <a:pt x="47" y="386"/>
                        <a:pt x="47" y="386"/>
                        <a:pt x="47" y="386"/>
                      </a:cubicBezTo>
                      <a:cubicBezTo>
                        <a:pt x="57" y="399"/>
                        <a:pt x="57" y="399"/>
                        <a:pt x="57" y="399"/>
                      </a:cubicBezTo>
                      <a:cubicBezTo>
                        <a:pt x="62" y="409"/>
                        <a:pt x="58" y="427"/>
                        <a:pt x="45" y="452"/>
                      </a:cubicBezTo>
                      <a:cubicBezTo>
                        <a:pt x="59" y="476"/>
                        <a:pt x="59" y="476"/>
                        <a:pt x="59" y="476"/>
                      </a:cubicBezTo>
                      <a:cubicBezTo>
                        <a:pt x="61" y="481"/>
                        <a:pt x="61" y="481"/>
                        <a:pt x="61" y="481"/>
                      </a:cubicBezTo>
                      <a:cubicBezTo>
                        <a:pt x="70" y="476"/>
                        <a:pt x="70" y="476"/>
                        <a:pt x="70" y="476"/>
                      </a:cubicBezTo>
                      <a:cubicBezTo>
                        <a:pt x="83" y="463"/>
                        <a:pt x="95" y="460"/>
                        <a:pt x="104" y="463"/>
                      </a:cubicBezTo>
                      <a:cubicBezTo>
                        <a:pt x="111" y="465"/>
                        <a:pt x="114" y="470"/>
                        <a:pt x="115" y="476"/>
                      </a:cubicBezTo>
                      <a:cubicBezTo>
                        <a:pt x="116" y="483"/>
                        <a:pt x="108" y="496"/>
                        <a:pt x="89" y="515"/>
                      </a:cubicBezTo>
                      <a:cubicBezTo>
                        <a:pt x="74" y="534"/>
                        <a:pt x="74" y="534"/>
                        <a:pt x="74" y="534"/>
                      </a:cubicBezTo>
                      <a:cubicBezTo>
                        <a:pt x="81" y="545"/>
                        <a:pt x="81" y="545"/>
                        <a:pt x="81" y="545"/>
                      </a:cubicBezTo>
                      <a:cubicBezTo>
                        <a:pt x="92" y="536"/>
                        <a:pt x="100" y="533"/>
                        <a:pt x="105" y="535"/>
                      </a:cubicBezTo>
                      <a:cubicBezTo>
                        <a:pt x="112" y="535"/>
                        <a:pt x="130" y="528"/>
                        <a:pt x="160" y="513"/>
                      </a:cubicBezTo>
                      <a:cubicBezTo>
                        <a:pt x="170" y="507"/>
                        <a:pt x="182" y="513"/>
                        <a:pt x="198" y="528"/>
                      </a:cubicBezTo>
                      <a:cubicBezTo>
                        <a:pt x="205" y="525"/>
                        <a:pt x="205" y="525"/>
                        <a:pt x="205" y="525"/>
                      </a:cubicBezTo>
                      <a:cubicBezTo>
                        <a:pt x="204" y="513"/>
                        <a:pt x="204" y="513"/>
                        <a:pt x="204" y="513"/>
                      </a:cubicBezTo>
                      <a:cubicBezTo>
                        <a:pt x="200" y="510"/>
                        <a:pt x="200" y="510"/>
                        <a:pt x="200" y="510"/>
                      </a:cubicBezTo>
                      <a:cubicBezTo>
                        <a:pt x="198" y="507"/>
                        <a:pt x="200" y="504"/>
                        <a:pt x="204" y="501"/>
                      </a:cubicBezTo>
                      <a:cubicBezTo>
                        <a:pt x="198" y="481"/>
                        <a:pt x="198" y="481"/>
                        <a:pt x="198" y="481"/>
                      </a:cubicBezTo>
                      <a:cubicBezTo>
                        <a:pt x="197" y="478"/>
                        <a:pt x="197" y="474"/>
                        <a:pt x="198" y="470"/>
                      </a:cubicBezTo>
                      <a:cubicBezTo>
                        <a:pt x="201" y="467"/>
                        <a:pt x="206" y="465"/>
                        <a:pt x="210" y="463"/>
                      </a:cubicBezTo>
                      <a:cubicBezTo>
                        <a:pt x="219" y="455"/>
                        <a:pt x="219" y="455"/>
                        <a:pt x="219" y="455"/>
                      </a:cubicBezTo>
                      <a:cubicBezTo>
                        <a:pt x="214" y="442"/>
                        <a:pt x="214" y="442"/>
                        <a:pt x="214" y="442"/>
                      </a:cubicBezTo>
                      <a:cubicBezTo>
                        <a:pt x="214" y="441"/>
                        <a:pt x="214" y="441"/>
                        <a:pt x="214" y="441"/>
                      </a:cubicBezTo>
                      <a:cubicBezTo>
                        <a:pt x="215" y="441"/>
                        <a:pt x="215" y="441"/>
                        <a:pt x="215" y="441"/>
                      </a:cubicBezTo>
                      <a:cubicBezTo>
                        <a:pt x="215" y="440"/>
                        <a:pt x="215" y="440"/>
                        <a:pt x="215" y="440"/>
                      </a:cubicBezTo>
                      <a:cubicBezTo>
                        <a:pt x="219" y="433"/>
                        <a:pt x="219" y="428"/>
                        <a:pt x="218" y="425"/>
                      </a:cubicBezTo>
                      <a:cubicBezTo>
                        <a:pt x="214" y="418"/>
                        <a:pt x="217" y="412"/>
                        <a:pt x="226" y="405"/>
                      </a:cubicBezTo>
                      <a:cubicBezTo>
                        <a:pt x="237" y="394"/>
                        <a:pt x="237" y="394"/>
                        <a:pt x="237" y="394"/>
                      </a:cubicBezTo>
                      <a:cubicBezTo>
                        <a:pt x="235" y="392"/>
                        <a:pt x="235" y="392"/>
                        <a:pt x="235" y="392"/>
                      </a:cubicBezTo>
                      <a:cubicBezTo>
                        <a:pt x="232" y="389"/>
                        <a:pt x="232" y="389"/>
                        <a:pt x="232" y="389"/>
                      </a:cubicBezTo>
                      <a:cubicBezTo>
                        <a:pt x="246" y="383"/>
                        <a:pt x="246" y="383"/>
                        <a:pt x="246" y="383"/>
                      </a:cubicBezTo>
                      <a:cubicBezTo>
                        <a:pt x="246" y="366"/>
                        <a:pt x="246" y="366"/>
                        <a:pt x="246" y="366"/>
                      </a:cubicBezTo>
                      <a:cubicBezTo>
                        <a:pt x="246" y="360"/>
                        <a:pt x="251" y="351"/>
                        <a:pt x="266" y="341"/>
                      </a:cubicBezTo>
                      <a:cubicBezTo>
                        <a:pt x="272" y="335"/>
                        <a:pt x="272" y="335"/>
                        <a:pt x="272" y="335"/>
                      </a:cubicBezTo>
                      <a:cubicBezTo>
                        <a:pt x="272" y="335"/>
                        <a:pt x="272" y="335"/>
                        <a:pt x="272" y="335"/>
                      </a:cubicBezTo>
                      <a:cubicBezTo>
                        <a:pt x="256" y="317"/>
                        <a:pt x="256" y="317"/>
                        <a:pt x="256" y="317"/>
                      </a:cubicBezTo>
                      <a:cubicBezTo>
                        <a:pt x="251" y="310"/>
                        <a:pt x="253" y="300"/>
                        <a:pt x="263" y="291"/>
                      </a:cubicBezTo>
                      <a:cubicBezTo>
                        <a:pt x="263" y="289"/>
                        <a:pt x="263" y="289"/>
                        <a:pt x="263" y="289"/>
                      </a:cubicBezTo>
                      <a:cubicBezTo>
                        <a:pt x="295" y="261"/>
                        <a:pt x="295" y="261"/>
                        <a:pt x="295" y="261"/>
                      </a:cubicBezTo>
                      <a:cubicBezTo>
                        <a:pt x="296" y="254"/>
                        <a:pt x="296" y="254"/>
                        <a:pt x="296" y="254"/>
                      </a:cubicBezTo>
                      <a:cubicBezTo>
                        <a:pt x="290" y="252"/>
                        <a:pt x="288" y="240"/>
                        <a:pt x="291" y="222"/>
                      </a:cubicBezTo>
                      <a:cubicBezTo>
                        <a:pt x="295" y="194"/>
                        <a:pt x="308" y="180"/>
                        <a:pt x="330" y="177"/>
                      </a:cubicBezTo>
                      <a:cubicBezTo>
                        <a:pt x="330" y="177"/>
                        <a:pt x="330" y="177"/>
                        <a:pt x="330" y="177"/>
                      </a:cubicBezTo>
                      <a:cubicBezTo>
                        <a:pt x="332" y="177"/>
                        <a:pt x="332" y="177"/>
                        <a:pt x="332" y="177"/>
                      </a:cubicBezTo>
                      <a:cubicBezTo>
                        <a:pt x="346" y="184"/>
                        <a:pt x="346" y="184"/>
                        <a:pt x="346" y="184"/>
                      </a:cubicBezTo>
                      <a:cubicBezTo>
                        <a:pt x="361" y="184"/>
                        <a:pt x="361" y="184"/>
                        <a:pt x="361" y="184"/>
                      </a:cubicBezTo>
                      <a:cubicBezTo>
                        <a:pt x="375" y="167"/>
                        <a:pt x="375" y="167"/>
                        <a:pt x="375" y="167"/>
                      </a:cubicBezTo>
                      <a:cubicBezTo>
                        <a:pt x="375" y="167"/>
                        <a:pt x="375" y="167"/>
                        <a:pt x="375" y="167"/>
                      </a:cubicBezTo>
                      <a:cubicBezTo>
                        <a:pt x="375" y="167"/>
                        <a:pt x="375" y="167"/>
                        <a:pt x="375" y="167"/>
                      </a:cubicBezTo>
                      <a:cubicBezTo>
                        <a:pt x="376" y="166"/>
                        <a:pt x="376" y="166"/>
                        <a:pt x="376" y="166"/>
                      </a:cubicBezTo>
                      <a:cubicBezTo>
                        <a:pt x="392" y="156"/>
                        <a:pt x="392" y="156"/>
                        <a:pt x="392" y="156"/>
                      </a:cubicBezTo>
                      <a:cubicBezTo>
                        <a:pt x="390" y="141"/>
                        <a:pt x="390" y="141"/>
                        <a:pt x="390" y="141"/>
                      </a:cubicBezTo>
                      <a:cubicBezTo>
                        <a:pt x="390" y="138"/>
                        <a:pt x="390" y="138"/>
                        <a:pt x="390" y="138"/>
                      </a:cubicBezTo>
                      <a:cubicBezTo>
                        <a:pt x="392" y="136"/>
                        <a:pt x="392" y="136"/>
                        <a:pt x="392" y="136"/>
                      </a:cubicBezTo>
                      <a:cubicBezTo>
                        <a:pt x="397" y="134"/>
                        <a:pt x="397" y="134"/>
                        <a:pt x="397" y="134"/>
                      </a:cubicBezTo>
                      <a:cubicBezTo>
                        <a:pt x="402" y="127"/>
                        <a:pt x="402" y="127"/>
                        <a:pt x="402" y="127"/>
                      </a:cubicBezTo>
                      <a:cubicBezTo>
                        <a:pt x="403" y="126"/>
                        <a:pt x="403" y="126"/>
                        <a:pt x="403" y="126"/>
                      </a:cubicBezTo>
                      <a:cubicBezTo>
                        <a:pt x="392" y="108"/>
                        <a:pt x="392" y="108"/>
                        <a:pt x="392" y="108"/>
                      </a:cubicBezTo>
                      <a:cubicBezTo>
                        <a:pt x="382" y="95"/>
                        <a:pt x="372" y="82"/>
                        <a:pt x="366" y="67"/>
                      </a:cubicBezTo>
                      <a:cubicBezTo>
                        <a:pt x="361" y="58"/>
                        <a:pt x="362" y="47"/>
                        <a:pt x="369" y="36"/>
                      </a:cubicBezTo>
                      <a:cubicBezTo>
                        <a:pt x="350" y="24"/>
                        <a:pt x="350" y="24"/>
                        <a:pt x="350" y="24"/>
                      </a:cubicBezTo>
                      <a:lnTo>
                        <a:pt x="316" y="21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1" name="Freeform 24"/>
                <p:cNvSpPr>
                  <a:spLocks/>
                </p:cNvSpPr>
                <p:nvPr/>
              </p:nvSpPr>
              <p:spPr bwMode="auto">
                <a:xfrm>
                  <a:off x="4640429" y="3972337"/>
                  <a:ext cx="510781" cy="608044"/>
                </a:xfrm>
                <a:custGeom>
                  <a:avLst/>
                  <a:gdLst>
                    <a:gd name="T0" fmla="*/ 2147483647 w 403"/>
                    <a:gd name="T1" fmla="*/ 2147483647 h 494"/>
                    <a:gd name="T2" fmla="*/ 2147483647 w 403"/>
                    <a:gd name="T3" fmla="*/ 2147483647 h 494"/>
                    <a:gd name="T4" fmla="*/ 2147483647 w 403"/>
                    <a:gd name="T5" fmla="*/ 2147483647 h 494"/>
                    <a:gd name="T6" fmla="*/ 2147483647 w 403"/>
                    <a:gd name="T7" fmla="*/ 0 h 494"/>
                    <a:gd name="T8" fmla="*/ 2147483647 w 403"/>
                    <a:gd name="T9" fmla="*/ 2147483647 h 494"/>
                    <a:gd name="T10" fmla="*/ 2147483647 w 403"/>
                    <a:gd name="T11" fmla="*/ 2147483647 h 494"/>
                    <a:gd name="T12" fmla="*/ 2147483647 w 403"/>
                    <a:gd name="T13" fmla="*/ 2147483647 h 494"/>
                    <a:gd name="T14" fmla="*/ 2147483647 w 403"/>
                    <a:gd name="T15" fmla="*/ 2147483647 h 494"/>
                    <a:gd name="T16" fmla="*/ 2147483647 w 403"/>
                    <a:gd name="T17" fmla="*/ 2147483647 h 494"/>
                    <a:gd name="T18" fmla="*/ 2147483647 w 403"/>
                    <a:gd name="T19" fmla="*/ 2147483647 h 494"/>
                    <a:gd name="T20" fmla="*/ 2147483647 w 403"/>
                    <a:gd name="T21" fmla="*/ 2147483647 h 494"/>
                    <a:gd name="T22" fmla="*/ 2147483647 w 403"/>
                    <a:gd name="T23" fmla="*/ 2147483647 h 494"/>
                    <a:gd name="T24" fmla="*/ 2147483647 w 403"/>
                    <a:gd name="T25" fmla="*/ 2147483647 h 494"/>
                    <a:gd name="T26" fmla="*/ 2147483647 w 403"/>
                    <a:gd name="T27" fmla="*/ 2147483647 h 494"/>
                    <a:gd name="T28" fmla="*/ 2147483647 w 403"/>
                    <a:gd name="T29" fmla="*/ 2147483647 h 494"/>
                    <a:gd name="T30" fmla="*/ 2147483647 w 403"/>
                    <a:gd name="T31" fmla="*/ 2147483647 h 494"/>
                    <a:gd name="T32" fmla="*/ 2147483647 w 403"/>
                    <a:gd name="T33" fmla="*/ 2147483647 h 494"/>
                    <a:gd name="T34" fmla="*/ 2147483647 w 403"/>
                    <a:gd name="T35" fmla="*/ 2147483647 h 494"/>
                    <a:gd name="T36" fmla="*/ 2147483647 w 403"/>
                    <a:gd name="T37" fmla="*/ 2147483647 h 494"/>
                    <a:gd name="T38" fmla="*/ 2147483647 w 403"/>
                    <a:gd name="T39" fmla="*/ 2147483647 h 494"/>
                    <a:gd name="T40" fmla="*/ 2147483647 w 403"/>
                    <a:gd name="T41" fmla="*/ 2147483647 h 494"/>
                    <a:gd name="T42" fmla="*/ 2147483647 w 403"/>
                    <a:gd name="T43" fmla="*/ 2147483647 h 494"/>
                    <a:gd name="T44" fmla="*/ 2147483647 w 403"/>
                    <a:gd name="T45" fmla="*/ 2147483647 h 494"/>
                    <a:gd name="T46" fmla="*/ 2147483647 w 403"/>
                    <a:gd name="T47" fmla="*/ 2147483647 h 494"/>
                    <a:gd name="T48" fmla="*/ 2147483647 w 403"/>
                    <a:gd name="T49" fmla="*/ 2147483647 h 494"/>
                    <a:gd name="T50" fmla="*/ 2147483647 w 403"/>
                    <a:gd name="T51" fmla="*/ 2147483647 h 494"/>
                    <a:gd name="T52" fmla="*/ 2147483647 w 403"/>
                    <a:gd name="T53" fmla="*/ 2147483647 h 494"/>
                    <a:gd name="T54" fmla="*/ 2147483647 w 403"/>
                    <a:gd name="T55" fmla="*/ 2147483647 h 494"/>
                    <a:gd name="T56" fmla="*/ 2147483647 w 403"/>
                    <a:gd name="T57" fmla="*/ 2147483647 h 494"/>
                    <a:gd name="T58" fmla="*/ 2147483647 w 403"/>
                    <a:gd name="T59" fmla="*/ 2147483647 h 494"/>
                    <a:gd name="T60" fmla="*/ 2147483647 w 403"/>
                    <a:gd name="T61" fmla="*/ 2147483647 h 494"/>
                    <a:gd name="T62" fmla="*/ 2147483647 w 403"/>
                    <a:gd name="T63" fmla="*/ 2147483647 h 494"/>
                    <a:gd name="T64" fmla="*/ 2147483647 w 403"/>
                    <a:gd name="T65" fmla="*/ 2147483647 h 494"/>
                    <a:gd name="T66" fmla="*/ 2147483647 w 403"/>
                    <a:gd name="T67" fmla="*/ 2147483647 h 494"/>
                    <a:gd name="T68" fmla="*/ 2147483647 w 403"/>
                    <a:gd name="T69" fmla="*/ 2147483647 h 494"/>
                    <a:gd name="T70" fmla="*/ 2147483647 w 403"/>
                    <a:gd name="T71" fmla="*/ 2147483647 h 494"/>
                    <a:gd name="T72" fmla="*/ 2147483647 w 403"/>
                    <a:gd name="T73" fmla="*/ 2147483647 h 494"/>
                    <a:gd name="T74" fmla="*/ 2147483647 w 403"/>
                    <a:gd name="T75" fmla="*/ 2147483647 h 494"/>
                    <a:gd name="T76" fmla="*/ 2147483647 w 403"/>
                    <a:gd name="T77" fmla="*/ 2147483647 h 494"/>
                    <a:gd name="T78" fmla="*/ 2147483647 w 403"/>
                    <a:gd name="T79" fmla="*/ 2147483647 h 494"/>
                    <a:gd name="T80" fmla="*/ 2147483647 w 403"/>
                    <a:gd name="T81" fmla="*/ 2147483647 h 494"/>
                    <a:gd name="T82" fmla="*/ 2147483647 w 403"/>
                    <a:gd name="T83" fmla="*/ 2147483647 h 494"/>
                    <a:gd name="T84" fmla="*/ 2147483647 w 403"/>
                    <a:gd name="T85" fmla="*/ 2147483647 h 494"/>
                    <a:gd name="T86" fmla="*/ 2147483647 w 403"/>
                    <a:gd name="T87" fmla="*/ 2147483647 h 494"/>
                    <a:gd name="T88" fmla="*/ 2147483647 w 403"/>
                    <a:gd name="T89" fmla="*/ 2147483647 h 494"/>
                    <a:gd name="T90" fmla="*/ 2147483647 w 403"/>
                    <a:gd name="T91" fmla="*/ 2147483647 h 494"/>
                    <a:gd name="T92" fmla="*/ 2147483647 w 403"/>
                    <a:gd name="T93" fmla="*/ 2147483647 h 494"/>
                    <a:gd name="T94" fmla="*/ 2147483647 w 403"/>
                    <a:gd name="T95" fmla="*/ 2147483647 h 494"/>
                    <a:gd name="T96" fmla="*/ 2147483647 w 403"/>
                    <a:gd name="T97" fmla="*/ 2147483647 h 494"/>
                    <a:gd name="T98" fmla="*/ 2147483647 w 403"/>
                    <a:gd name="T99" fmla="*/ 2147483647 h 494"/>
                    <a:gd name="T100" fmla="*/ 2147483647 w 403"/>
                    <a:gd name="T101" fmla="*/ 2147483647 h 494"/>
                    <a:gd name="T102" fmla="*/ 2147483647 w 403"/>
                    <a:gd name="T103" fmla="*/ 2147483647 h 494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03"/>
                    <a:gd name="T157" fmla="*/ 0 h 494"/>
                    <a:gd name="T158" fmla="*/ 403 w 403"/>
                    <a:gd name="T159" fmla="*/ 494 h 494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03" h="494">
                      <a:moveTo>
                        <a:pt x="255" y="140"/>
                      </a:moveTo>
                      <a:cubicBezTo>
                        <a:pt x="254" y="140"/>
                        <a:pt x="254" y="140"/>
                        <a:pt x="254" y="140"/>
                      </a:cubicBezTo>
                      <a:cubicBezTo>
                        <a:pt x="254" y="139"/>
                        <a:pt x="254" y="139"/>
                        <a:pt x="254" y="139"/>
                      </a:cubicBezTo>
                      <a:cubicBezTo>
                        <a:pt x="242" y="99"/>
                        <a:pt x="231" y="76"/>
                        <a:pt x="224" y="73"/>
                      </a:cubicBezTo>
                      <a:cubicBezTo>
                        <a:pt x="187" y="61"/>
                        <a:pt x="187" y="61"/>
                        <a:pt x="187" y="61"/>
                      </a:cubicBezTo>
                      <a:cubicBezTo>
                        <a:pt x="166" y="54"/>
                        <a:pt x="151" y="50"/>
                        <a:pt x="145" y="46"/>
                      </a:cubicBezTo>
                      <a:cubicBezTo>
                        <a:pt x="134" y="39"/>
                        <a:pt x="121" y="25"/>
                        <a:pt x="105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9" y="1"/>
                        <a:pt x="99" y="1"/>
                        <a:pt x="99" y="1"/>
                      </a:cubicBezTo>
                      <a:cubicBezTo>
                        <a:pt x="102" y="10"/>
                        <a:pt x="110" y="25"/>
                        <a:pt x="128" y="46"/>
                      </a:cubicBezTo>
                      <a:cubicBezTo>
                        <a:pt x="129" y="47"/>
                        <a:pt x="129" y="47"/>
                        <a:pt x="129" y="47"/>
                      </a:cubicBezTo>
                      <a:cubicBezTo>
                        <a:pt x="130" y="49"/>
                        <a:pt x="130" y="49"/>
                        <a:pt x="130" y="49"/>
                      </a:cubicBezTo>
                      <a:cubicBezTo>
                        <a:pt x="113" y="80"/>
                        <a:pt x="113" y="80"/>
                        <a:pt x="113" y="80"/>
                      </a:cubicBezTo>
                      <a:cubicBezTo>
                        <a:pt x="107" y="91"/>
                        <a:pt x="101" y="96"/>
                        <a:pt x="94" y="94"/>
                      </a:cubicBezTo>
                      <a:cubicBezTo>
                        <a:pt x="90" y="92"/>
                        <a:pt x="82" y="83"/>
                        <a:pt x="68" y="65"/>
                      </a:cubicBezTo>
                      <a:cubicBezTo>
                        <a:pt x="50" y="60"/>
                        <a:pt x="50" y="60"/>
                        <a:pt x="50" y="60"/>
                      </a:cubicBezTo>
                      <a:cubicBezTo>
                        <a:pt x="50" y="65"/>
                        <a:pt x="53" y="75"/>
                        <a:pt x="60" y="92"/>
                      </a:cubicBezTo>
                      <a:cubicBezTo>
                        <a:pt x="60" y="93"/>
                        <a:pt x="60" y="93"/>
                        <a:pt x="60" y="93"/>
                      </a:cubicBezTo>
                      <a:cubicBezTo>
                        <a:pt x="60" y="94"/>
                        <a:pt x="60" y="94"/>
                        <a:pt x="60" y="94"/>
                      </a:cubicBezTo>
                      <a:cubicBezTo>
                        <a:pt x="60" y="95"/>
                        <a:pt x="60" y="95"/>
                        <a:pt x="60" y="95"/>
                      </a:cubicBezTo>
                      <a:cubicBezTo>
                        <a:pt x="60" y="96"/>
                        <a:pt x="60" y="96"/>
                        <a:pt x="60" y="96"/>
                      </a:cubicBezTo>
                      <a:cubicBezTo>
                        <a:pt x="57" y="108"/>
                        <a:pt x="57" y="108"/>
                        <a:pt x="57" y="108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2" y="119"/>
                        <a:pt x="32" y="119"/>
                        <a:pt x="32" y="119"/>
                      </a:cubicBezTo>
                      <a:cubicBezTo>
                        <a:pt x="29" y="122"/>
                        <a:pt x="29" y="127"/>
                        <a:pt x="30" y="133"/>
                      </a:cubicBezTo>
                      <a:cubicBezTo>
                        <a:pt x="32" y="149"/>
                        <a:pt x="31" y="159"/>
                        <a:pt x="28" y="163"/>
                      </a:cubicBezTo>
                      <a:cubicBezTo>
                        <a:pt x="26" y="165"/>
                        <a:pt x="25" y="165"/>
                        <a:pt x="22" y="165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" y="165"/>
                        <a:pt x="4" y="169"/>
                        <a:pt x="10" y="172"/>
                      </a:cubicBezTo>
                      <a:cubicBezTo>
                        <a:pt x="20" y="182"/>
                        <a:pt x="29" y="196"/>
                        <a:pt x="37" y="211"/>
                      </a:cubicBezTo>
                      <a:cubicBezTo>
                        <a:pt x="38" y="215"/>
                        <a:pt x="38" y="215"/>
                        <a:pt x="38" y="215"/>
                      </a:cubicBezTo>
                      <a:cubicBezTo>
                        <a:pt x="38" y="215"/>
                        <a:pt x="38" y="215"/>
                        <a:pt x="38" y="215"/>
                      </a:cubicBezTo>
                      <a:cubicBezTo>
                        <a:pt x="48" y="213"/>
                        <a:pt x="48" y="213"/>
                        <a:pt x="48" y="213"/>
                      </a:cubicBezTo>
                      <a:cubicBezTo>
                        <a:pt x="59" y="210"/>
                        <a:pt x="70" y="213"/>
                        <a:pt x="80" y="220"/>
                      </a:cubicBezTo>
                      <a:cubicBezTo>
                        <a:pt x="92" y="234"/>
                        <a:pt x="92" y="234"/>
                        <a:pt x="92" y="234"/>
                      </a:cubicBezTo>
                      <a:cubicBezTo>
                        <a:pt x="93" y="235"/>
                        <a:pt x="93" y="235"/>
                        <a:pt x="93" y="235"/>
                      </a:cubicBezTo>
                      <a:cubicBezTo>
                        <a:pt x="93" y="236"/>
                        <a:pt x="93" y="236"/>
                        <a:pt x="93" y="236"/>
                      </a:cubicBezTo>
                      <a:cubicBezTo>
                        <a:pt x="92" y="236"/>
                        <a:pt x="92" y="236"/>
                        <a:pt x="92" y="236"/>
                      </a:cubicBezTo>
                      <a:cubicBezTo>
                        <a:pt x="91" y="263"/>
                        <a:pt x="91" y="263"/>
                        <a:pt x="91" y="263"/>
                      </a:cubicBezTo>
                      <a:cubicBezTo>
                        <a:pt x="94" y="267"/>
                        <a:pt x="96" y="273"/>
                        <a:pt x="94" y="277"/>
                      </a:cubicBezTo>
                      <a:cubicBezTo>
                        <a:pt x="92" y="282"/>
                        <a:pt x="88" y="285"/>
                        <a:pt x="80" y="286"/>
                      </a:cubicBezTo>
                      <a:cubicBezTo>
                        <a:pt x="72" y="286"/>
                        <a:pt x="68" y="292"/>
                        <a:pt x="66" y="302"/>
                      </a:cubicBezTo>
                      <a:cubicBezTo>
                        <a:pt x="66" y="302"/>
                        <a:pt x="66" y="302"/>
                        <a:pt x="66" y="302"/>
                      </a:cubicBezTo>
                      <a:cubicBezTo>
                        <a:pt x="66" y="302"/>
                        <a:pt x="66" y="302"/>
                        <a:pt x="66" y="302"/>
                      </a:cubicBezTo>
                      <a:cubicBezTo>
                        <a:pt x="66" y="303"/>
                        <a:pt x="66" y="303"/>
                        <a:pt x="66" y="303"/>
                      </a:cubicBezTo>
                      <a:cubicBezTo>
                        <a:pt x="57" y="321"/>
                        <a:pt x="57" y="321"/>
                        <a:pt x="57" y="321"/>
                      </a:cubicBezTo>
                      <a:cubicBezTo>
                        <a:pt x="70" y="334"/>
                        <a:pt x="70" y="334"/>
                        <a:pt x="70" y="334"/>
                      </a:cubicBezTo>
                      <a:cubicBezTo>
                        <a:pt x="97" y="339"/>
                        <a:pt x="97" y="339"/>
                        <a:pt x="97" y="339"/>
                      </a:cubicBezTo>
                      <a:cubicBezTo>
                        <a:pt x="99" y="339"/>
                        <a:pt x="99" y="339"/>
                        <a:pt x="99" y="339"/>
                      </a:cubicBezTo>
                      <a:cubicBezTo>
                        <a:pt x="99" y="339"/>
                        <a:pt x="99" y="339"/>
                        <a:pt x="99" y="339"/>
                      </a:cubicBezTo>
                      <a:cubicBezTo>
                        <a:pt x="113" y="354"/>
                        <a:pt x="113" y="354"/>
                        <a:pt x="113" y="354"/>
                      </a:cubicBezTo>
                      <a:cubicBezTo>
                        <a:pt x="96" y="379"/>
                        <a:pt x="96" y="379"/>
                        <a:pt x="96" y="379"/>
                      </a:cubicBezTo>
                      <a:cubicBezTo>
                        <a:pt x="135" y="464"/>
                        <a:pt x="135" y="464"/>
                        <a:pt x="135" y="464"/>
                      </a:cubicBezTo>
                      <a:cubicBezTo>
                        <a:pt x="136" y="466"/>
                        <a:pt x="136" y="466"/>
                        <a:pt x="136" y="466"/>
                      </a:cubicBezTo>
                      <a:cubicBezTo>
                        <a:pt x="130" y="473"/>
                        <a:pt x="130" y="473"/>
                        <a:pt x="130" y="473"/>
                      </a:cubicBezTo>
                      <a:cubicBezTo>
                        <a:pt x="132" y="480"/>
                        <a:pt x="132" y="480"/>
                        <a:pt x="132" y="480"/>
                      </a:cubicBezTo>
                      <a:cubicBezTo>
                        <a:pt x="133" y="480"/>
                        <a:pt x="133" y="480"/>
                        <a:pt x="133" y="480"/>
                      </a:cubicBezTo>
                      <a:cubicBezTo>
                        <a:pt x="205" y="434"/>
                        <a:pt x="205" y="434"/>
                        <a:pt x="205" y="434"/>
                      </a:cubicBezTo>
                      <a:cubicBezTo>
                        <a:pt x="193" y="455"/>
                        <a:pt x="193" y="455"/>
                        <a:pt x="193" y="455"/>
                      </a:cubicBezTo>
                      <a:cubicBezTo>
                        <a:pt x="184" y="471"/>
                        <a:pt x="179" y="485"/>
                        <a:pt x="176" y="494"/>
                      </a:cubicBezTo>
                      <a:cubicBezTo>
                        <a:pt x="189" y="489"/>
                        <a:pt x="200" y="480"/>
                        <a:pt x="206" y="463"/>
                      </a:cubicBezTo>
                      <a:cubicBezTo>
                        <a:pt x="207" y="461"/>
                        <a:pt x="207" y="461"/>
                        <a:pt x="207" y="461"/>
                      </a:cubicBezTo>
                      <a:cubicBezTo>
                        <a:pt x="208" y="461"/>
                        <a:pt x="208" y="461"/>
                        <a:pt x="208" y="461"/>
                      </a:cubicBezTo>
                      <a:cubicBezTo>
                        <a:pt x="228" y="450"/>
                        <a:pt x="228" y="450"/>
                        <a:pt x="228" y="450"/>
                      </a:cubicBezTo>
                      <a:cubicBezTo>
                        <a:pt x="229" y="448"/>
                        <a:pt x="229" y="448"/>
                        <a:pt x="229" y="448"/>
                      </a:cubicBezTo>
                      <a:cubicBezTo>
                        <a:pt x="258" y="473"/>
                        <a:pt x="258" y="473"/>
                        <a:pt x="258" y="473"/>
                      </a:cubicBezTo>
                      <a:cubicBezTo>
                        <a:pt x="289" y="474"/>
                        <a:pt x="289" y="474"/>
                        <a:pt x="289" y="474"/>
                      </a:cubicBezTo>
                      <a:cubicBezTo>
                        <a:pt x="290" y="475"/>
                        <a:pt x="290" y="475"/>
                        <a:pt x="290" y="475"/>
                      </a:cubicBezTo>
                      <a:cubicBezTo>
                        <a:pt x="305" y="485"/>
                        <a:pt x="305" y="485"/>
                        <a:pt x="305" y="485"/>
                      </a:cubicBezTo>
                      <a:cubicBezTo>
                        <a:pt x="344" y="451"/>
                        <a:pt x="344" y="451"/>
                        <a:pt x="344" y="451"/>
                      </a:cubicBezTo>
                      <a:cubicBezTo>
                        <a:pt x="347" y="448"/>
                        <a:pt x="351" y="442"/>
                        <a:pt x="355" y="431"/>
                      </a:cubicBezTo>
                      <a:cubicBezTo>
                        <a:pt x="359" y="423"/>
                        <a:pt x="359" y="423"/>
                        <a:pt x="359" y="423"/>
                      </a:cubicBezTo>
                      <a:cubicBezTo>
                        <a:pt x="360" y="418"/>
                        <a:pt x="355" y="408"/>
                        <a:pt x="344" y="390"/>
                      </a:cubicBezTo>
                      <a:cubicBezTo>
                        <a:pt x="335" y="376"/>
                        <a:pt x="335" y="376"/>
                        <a:pt x="335" y="376"/>
                      </a:cubicBezTo>
                      <a:cubicBezTo>
                        <a:pt x="381" y="392"/>
                        <a:pt x="381" y="392"/>
                        <a:pt x="381" y="392"/>
                      </a:cubicBezTo>
                      <a:cubicBezTo>
                        <a:pt x="395" y="385"/>
                        <a:pt x="395" y="385"/>
                        <a:pt x="395" y="385"/>
                      </a:cubicBezTo>
                      <a:cubicBezTo>
                        <a:pt x="381" y="355"/>
                        <a:pt x="381" y="355"/>
                        <a:pt x="381" y="355"/>
                      </a:cubicBezTo>
                      <a:cubicBezTo>
                        <a:pt x="380" y="354"/>
                        <a:pt x="380" y="354"/>
                        <a:pt x="380" y="354"/>
                      </a:cubicBezTo>
                      <a:cubicBezTo>
                        <a:pt x="403" y="323"/>
                        <a:pt x="403" y="323"/>
                        <a:pt x="403" y="323"/>
                      </a:cubicBezTo>
                      <a:cubicBezTo>
                        <a:pt x="394" y="309"/>
                        <a:pt x="394" y="309"/>
                        <a:pt x="394" y="309"/>
                      </a:cubicBezTo>
                      <a:cubicBezTo>
                        <a:pt x="384" y="298"/>
                        <a:pt x="378" y="293"/>
                        <a:pt x="374" y="293"/>
                      </a:cubicBezTo>
                      <a:cubicBezTo>
                        <a:pt x="372" y="294"/>
                        <a:pt x="372" y="294"/>
                        <a:pt x="372" y="294"/>
                      </a:cubicBezTo>
                      <a:cubicBezTo>
                        <a:pt x="360" y="305"/>
                        <a:pt x="360" y="305"/>
                        <a:pt x="360" y="305"/>
                      </a:cubicBezTo>
                      <a:cubicBezTo>
                        <a:pt x="358" y="304"/>
                        <a:pt x="358" y="304"/>
                        <a:pt x="358" y="304"/>
                      </a:cubicBezTo>
                      <a:cubicBezTo>
                        <a:pt x="356" y="304"/>
                        <a:pt x="356" y="304"/>
                        <a:pt x="356" y="304"/>
                      </a:cubicBezTo>
                      <a:cubicBezTo>
                        <a:pt x="337" y="298"/>
                        <a:pt x="337" y="298"/>
                        <a:pt x="337" y="298"/>
                      </a:cubicBezTo>
                      <a:cubicBezTo>
                        <a:pt x="332" y="281"/>
                        <a:pt x="332" y="281"/>
                        <a:pt x="332" y="281"/>
                      </a:cubicBezTo>
                      <a:cubicBezTo>
                        <a:pt x="324" y="280"/>
                        <a:pt x="317" y="276"/>
                        <a:pt x="311" y="268"/>
                      </a:cubicBezTo>
                      <a:cubicBezTo>
                        <a:pt x="299" y="261"/>
                        <a:pt x="299" y="261"/>
                        <a:pt x="299" y="261"/>
                      </a:cubicBezTo>
                      <a:cubicBezTo>
                        <a:pt x="289" y="257"/>
                        <a:pt x="284" y="252"/>
                        <a:pt x="284" y="246"/>
                      </a:cubicBezTo>
                      <a:cubicBezTo>
                        <a:pt x="282" y="240"/>
                        <a:pt x="284" y="233"/>
                        <a:pt x="290" y="223"/>
                      </a:cubicBezTo>
                      <a:cubicBezTo>
                        <a:pt x="302" y="206"/>
                        <a:pt x="308" y="192"/>
                        <a:pt x="308" y="182"/>
                      </a:cubicBezTo>
                      <a:cubicBezTo>
                        <a:pt x="308" y="168"/>
                        <a:pt x="308" y="168"/>
                        <a:pt x="308" y="168"/>
                      </a:cubicBezTo>
                      <a:cubicBezTo>
                        <a:pt x="316" y="169"/>
                        <a:pt x="316" y="169"/>
                        <a:pt x="316" y="169"/>
                      </a:cubicBezTo>
                      <a:cubicBezTo>
                        <a:pt x="340" y="170"/>
                        <a:pt x="340" y="170"/>
                        <a:pt x="340" y="170"/>
                      </a:cubicBezTo>
                      <a:cubicBezTo>
                        <a:pt x="342" y="168"/>
                        <a:pt x="345" y="158"/>
                        <a:pt x="350" y="139"/>
                      </a:cubicBezTo>
                      <a:cubicBezTo>
                        <a:pt x="342" y="138"/>
                        <a:pt x="342" y="138"/>
                        <a:pt x="342" y="138"/>
                      </a:cubicBezTo>
                      <a:cubicBezTo>
                        <a:pt x="325" y="149"/>
                        <a:pt x="313" y="157"/>
                        <a:pt x="303" y="160"/>
                      </a:cubicBezTo>
                      <a:cubicBezTo>
                        <a:pt x="292" y="163"/>
                        <a:pt x="277" y="157"/>
                        <a:pt x="256" y="142"/>
                      </a:cubicBezTo>
                      <a:cubicBezTo>
                        <a:pt x="256" y="141"/>
                        <a:pt x="256" y="141"/>
                        <a:pt x="256" y="141"/>
                      </a:cubicBezTo>
                      <a:lnTo>
                        <a:pt x="255" y="140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2" name="Freeform 25"/>
                <p:cNvSpPr>
                  <a:spLocks/>
                </p:cNvSpPr>
                <p:nvPr/>
              </p:nvSpPr>
              <p:spPr bwMode="auto">
                <a:xfrm>
                  <a:off x="4738499" y="3270898"/>
                  <a:ext cx="134846" cy="188772"/>
                </a:xfrm>
                <a:custGeom>
                  <a:avLst/>
                  <a:gdLst>
                    <a:gd name="T0" fmla="*/ 2147483647 w 107"/>
                    <a:gd name="T1" fmla="*/ 2147483647 h 154"/>
                    <a:gd name="T2" fmla="*/ 2147483647 w 107"/>
                    <a:gd name="T3" fmla="*/ 0 h 154"/>
                    <a:gd name="T4" fmla="*/ 2147483647 w 107"/>
                    <a:gd name="T5" fmla="*/ 2147483647 h 154"/>
                    <a:gd name="T6" fmla="*/ 2147483647 w 107"/>
                    <a:gd name="T7" fmla="*/ 2147483647 h 154"/>
                    <a:gd name="T8" fmla="*/ 2147483647 w 107"/>
                    <a:gd name="T9" fmla="*/ 2147483647 h 154"/>
                    <a:gd name="T10" fmla="*/ 2147483647 w 107"/>
                    <a:gd name="T11" fmla="*/ 2147483647 h 154"/>
                    <a:gd name="T12" fmla="*/ 2147483647 w 107"/>
                    <a:gd name="T13" fmla="*/ 2147483647 h 154"/>
                    <a:gd name="T14" fmla="*/ 2147483647 w 107"/>
                    <a:gd name="T15" fmla="*/ 2147483647 h 154"/>
                    <a:gd name="T16" fmla="*/ 2147483647 w 107"/>
                    <a:gd name="T17" fmla="*/ 2147483647 h 154"/>
                    <a:gd name="T18" fmla="*/ 2147483647 w 107"/>
                    <a:gd name="T19" fmla="*/ 2147483647 h 154"/>
                    <a:gd name="T20" fmla="*/ 2147483647 w 107"/>
                    <a:gd name="T21" fmla="*/ 2147483647 h 154"/>
                    <a:gd name="T22" fmla="*/ 2147483647 w 107"/>
                    <a:gd name="T23" fmla="*/ 2147483647 h 154"/>
                    <a:gd name="T24" fmla="*/ 2147483647 w 107"/>
                    <a:gd name="T25" fmla="*/ 2147483647 h 154"/>
                    <a:gd name="T26" fmla="*/ 2147483647 w 107"/>
                    <a:gd name="T27" fmla="*/ 2147483647 h 154"/>
                    <a:gd name="T28" fmla="*/ 2147483647 w 107"/>
                    <a:gd name="T29" fmla="*/ 2147483647 h 154"/>
                    <a:gd name="T30" fmla="*/ 2147483647 w 107"/>
                    <a:gd name="T31" fmla="*/ 2147483647 h 154"/>
                    <a:gd name="T32" fmla="*/ 2147483647 w 107"/>
                    <a:gd name="T33" fmla="*/ 2147483647 h 154"/>
                    <a:gd name="T34" fmla="*/ 2147483647 w 107"/>
                    <a:gd name="T35" fmla="*/ 2147483647 h 154"/>
                    <a:gd name="T36" fmla="*/ 2147483647 w 107"/>
                    <a:gd name="T37" fmla="*/ 2147483647 h 154"/>
                    <a:gd name="T38" fmla="*/ 2147483647 w 107"/>
                    <a:gd name="T39" fmla="*/ 2147483647 h 154"/>
                    <a:gd name="T40" fmla="*/ 2147483647 w 107"/>
                    <a:gd name="T41" fmla="*/ 2147483647 h 154"/>
                    <a:gd name="T42" fmla="*/ 2147483647 w 107"/>
                    <a:gd name="T43" fmla="*/ 2147483647 h 154"/>
                    <a:gd name="T44" fmla="*/ 2147483647 w 107"/>
                    <a:gd name="T45" fmla="*/ 2147483647 h 154"/>
                    <a:gd name="T46" fmla="*/ 2147483647 w 107"/>
                    <a:gd name="T47" fmla="*/ 2147483647 h 154"/>
                    <a:gd name="T48" fmla="*/ 2147483647 w 107"/>
                    <a:gd name="T49" fmla="*/ 2147483647 h 154"/>
                    <a:gd name="T50" fmla="*/ 2147483647 w 107"/>
                    <a:gd name="T51" fmla="*/ 2147483647 h 154"/>
                    <a:gd name="T52" fmla="*/ 2147483647 w 107"/>
                    <a:gd name="T53" fmla="*/ 2147483647 h 154"/>
                    <a:gd name="T54" fmla="*/ 2147483647 w 107"/>
                    <a:gd name="T55" fmla="*/ 2147483647 h 154"/>
                    <a:gd name="T56" fmla="*/ 2147483647 w 107"/>
                    <a:gd name="T57" fmla="*/ 2147483647 h 1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07"/>
                    <a:gd name="T88" fmla="*/ 0 h 154"/>
                    <a:gd name="T89" fmla="*/ 107 w 107"/>
                    <a:gd name="T90" fmla="*/ 154 h 15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07" h="154">
                      <a:moveTo>
                        <a:pt x="63" y="3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4" y="0"/>
                        <a:pt x="49" y="6"/>
                        <a:pt x="44" y="17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7" y="29"/>
                        <a:pt x="27" y="29"/>
                        <a:pt x="27" y="29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5" y="54"/>
                        <a:pt x="12" y="63"/>
                        <a:pt x="7" y="66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1" y="82"/>
                        <a:pt x="0" y="90"/>
                        <a:pt x="1" y="10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10" y="138"/>
                        <a:pt x="15" y="143"/>
                        <a:pt x="26" y="147"/>
                      </a:cubicBezTo>
                      <a:cubicBezTo>
                        <a:pt x="50" y="154"/>
                        <a:pt x="50" y="154"/>
                        <a:pt x="50" y="154"/>
                      </a:cubicBezTo>
                      <a:cubicBezTo>
                        <a:pt x="56" y="154"/>
                        <a:pt x="65" y="150"/>
                        <a:pt x="74" y="144"/>
                      </a:cubicBezTo>
                      <a:cubicBezTo>
                        <a:pt x="68" y="132"/>
                        <a:pt x="68" y="132"/>
                        <a:pt x="68" y="132"/>
                      </a:cubicBezTo>
                      <a:cubicBezTo>
                        <a:pt x="68" y="130"/>
                        <a:pt x="68" y="130"/>
                        <a:pt x="68" y="130"/>
                      </a:cubicBezTo>
                      <a:cubicBezTo>
                        <a:pt x="68" y="129"/>
                        <a:pt x="68" y="129"/>
                        <a:pt x="68" y="129"/>
                      </a:cubicBezTo>
                      <a:cubicBezTo>
                        <a:pt x="70" y="120"/>
                        <a:pt x="70" y="120"/>
                        <a:pt x="70" y="120"/>
                      </a:cubicBezTo>
                      <a:cubicBezTo>
                        <a:pt x="70" y="119"/>
                        <a:pt x="70" y="119"/>
                        <a:pt x="70" y="119"/>
                      </a:cubicBezTo>
                      <a:cubicBezTo>
                        <a:pt x="82" y="98"/>
                        <a:pt x="82" y="98"/>
                        <a:pt x="82" y="98"/>
                      </a:cubicBezTo>
                      <a:cubicBezTo>
                        <a:pt x="102" y="98"/>
                        <a:pt x="102" y="98"/>
                        <a:pt x="102" y="98"/>
                      </a:cubicBezTo>
                      <a:cubicBezTo>
                        <a:pt x="107" y="97"/>
                        <a:pt x="107" y="97"/>
                        <a:pt x="107" y="97"/>
                      </a:cubicBezTo>
                      <a:cubicBezTo>
                        <a:pt x="105" y="90"/>
                        <a:pt x="98" y="79"/>
                        <a:pt x="87" y="64"/>
                      </a:cubicBezTo>
                      <a:cubicBezTo>
                        <a:pt x="79" y="53"/>
                        <a:pt x="79" y="53"/>
                        <a:pt x="79" y="53"/>
                      </a:cubicBezTo>
                      <a:cubicBezTo>
                        <a:pt x="75" y="45"/>
                        <a:pt x="71" y="35"/>
                        <a:pt x="70" y="23"/>
                      </a:cubicBezTo>
                      <a:cubicBezTo>
                        <a:pt x="68" y="13"/>
                        <a:pt x="65" y="7"/>
                        <a:pt x="63" y="3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3" name="Freeform 26"/>
                <p:cNvSpPr>
                  <a:spLocks/>
                </p:cNvSpPr>
                <p:nvPr/>
              </p:nvSpPr>
              <p:spPr bwMode="auto">
                <a:xfrm>
                  <a:off x="4607739" y="3185454"/>
                  <a:ext cx="177752" cy="186784"/>
                </a:xfrm>
                <a:custGeom>
                  <a:avLst/>
                  <a:gdLst>
                    <a:gd name="T0" fmla="*/ 2147483647 w 141"/>
                    <a:gd name="T1" fmla="*/ 2147483647 h 152"/>
                    <a:gd name="T2" fmla="*/ 2147483647 w 141"/>
                    <a:gd name="T3" fmla="*/ 2147483647 h 152"/>
                    <a:gd name="T4" fmla="*/ 2147483647 w 141"/>
                    <a:gd name="T5" fmla="*/ 2147483647 h 152"/>
                    <a:gd name="T6" fmla="*/ 2147483647 w 141"/>
                    <a:gd name="T7" fmla="*/ 2147483647 h 152"/>
                    <a:gd name="T8" fmla="*/ 2147483647 w 141"/>
                    <a:gd name="T9" fmla="*/ 2147483647 h 152"/>
                    <a:gd name="T10" fmla="*/ 2147483647 w 141"/>
                    <a:gd name="T11" fmla="*/ 2147483647 h 152"/>
                    <a:gd name="T12" fmla="*/ 2147483647 w 141"/>
                    <a:gd name="T13" fmla="*/ 2147483647 h 152"/>
                    <a:gd name="T14" fmla="*/ 2147483647 w 141"/>
                    <a:gd name="T15" fmla="*/ 2147483647 h 152"/>
                    <a:gd name="T16" fmla="*/ 2147483647 w 141"/>
                    <a:gd name="T17" fmla="*/ 2147483647 h 152"/>
                    <a:gd name="T18" fmla="*/ 2147483647 w 141"/>
                    <a:gd name="T19" fmla="*/ 2147483647 h 152"/>
                    <a:gd name="T20" fmla="*/ 2147483647 w 141"/>
                    <a:gd name="T21" fmla="*/ 2147483647 h 152"/>
                    <a:gd name="T22" fmla="*/ 2147483647 w 141"/>
                    <a:gd name="T23" fmla="*/ 2147483647 h 152"/>
                    <a:gd name="T24" fmla="*/ 2147483647 w 141"/>
                    <a:gd name="T25" fmla="*/ 2147483647 h 152"/>
                    <a:gd name="T26" fmla="*/ 0 w 141"/>
                    <a:gd name="T27" fmla="*/ 2147483647 h 152"/>
                    <a:gd name="T28" fmla="*/ 2147483647 w 141"/>
                    <a:gd name="T29" fmla="*/ 2147483647 h 152"/>
                    <a:gd name="T30" fmla="*/ 2147483647 w 141"/>
                    <a:gd name="T31" fmla="*/ 2147483647 h 152"/>
                    <a:gd name="T32" fmla="*/ 2147483647 w 141"/>
                    <a:gd name="T33" fmla="*/ 2147483647 h 152"/>
                    <a:gd name="T34" fmla="*/ 2147483647 w 141"/>
                    <a:gd name="T35" fmla="*/ 2147483647 h 152"/>
                    <a:gd name="T36" fmla="*/ 2147483647 w 141"/>
                    <a:gd name="T37" fmla="*/ 2147483647 h 152"/>
                    <a:gd name="T38" fmla="*/ 2147483647 w 141"/>
                    <a:gd name="T39" fmla="*/ 2147483647 h 152"/>
                    <a:gd name="T40" fmla="*/ 2147483647 w 141"/>
                    <a:gd name="T41" fmla="*/ 2147483647 h 152"/>
                    <a:gd name="T42" fmla="*/ 2147483647 w 141"/>
                    <a:gd name="T43" fmla="*/ 2147483647 h 152"/>
                    <a:gd name="T44" fmla="*/ 2147483647 w 141"/>
                    <a:gd name="T45" fmla="*/ 2147483647 h 152"/>
                    <a:gd name="T46" fmla="*/ 2147483647 w 141"/>
                    <a:gd name="T47" fmla="*/ 2147483647 h 152"/>
                    <a:gd name="T48" fmla="*/ 2147483647 w 141"/>
                    <a:gd name="T49" fmla="*/ 2147483647 h 152"/>
                    <a:gd name="T50" fmla="*/ 2147483647 w 141"/>
                    <a:gd name="T51" fmla="*/ 2147483647 h 152"/>
                    <a:gd name="T52" fmla="*/ 2147483647 w 141"/>
                    <a:gd name="T53" fmla="*/ 2147483647 h 152"/>
                    <a:gd name="T54" fmla="*/ 2147483647 w 141"/>
                    <a:gd name="T55" fmla="*/ 2147483647 h 152"/>
                    <a:gd name="T56" fmla="*/ 2147483647 w 141"/>
                    <a:gd name="T57" fmla="*/ 2147483647 h 152"/>
                    <a:gd name="T58" fmla="*/ 2147483647 w 141"/>
                    <a:gd name="T59" fmla="*/ 2147483647 h 152"/>
                    <a:gd name="T60" fmla="*/ 2147483647 w 141"/>
                    <a:gd name="T61" fmla="*/ 2147483647 h 152"/>
                    <a:gd name="T62" fmla="*/ 2147483647 w 141"/>
                    <a:gd name="T63" fmla="*/ 2147483647 h 152"/>
                    <a:gd name="T64" fmla="*/ 2147483647 w 141"/>
                    <a:gd name="T65" fmla="*/ 2147483647 h 152"/>
                    <a:gd name="T66" fmla="*/ 2147483647 w 141"/>
                    <a:gd name="T67" fmla="*/ 2147483647 h 152"/>
                    <a:gd name="T68" fmla="*/ 2147483647 w 141"/>
                    <a:gd name="T69" fmla="*/ 2147483647 h 152"/>
                    <a:gd name="T70" fmla="*/ 2147483647 w 141"/>
                    <a:gd name="T71" fmla="*/ 2147483647 h 152"/>
                    <a:gd name="T72" fmla="*/ 2147483647 w 141"/>
                    <a:gd name="T73" fmla="*/ 2147483647 h 152"/>
                    <a:gd name="T74" fmla="*/ 2147483647 w 141"/>
                    <a:gd name="T75" fmla="*/ 2147483647 h 152"/>
                    <a:gd name="T76" fmla="*/ 2147483647 w 141"/>
                    <a:gd name="T77" fmla="*/ 2147483647 h 152"/>
                    <a:gd name="T78" fmla="*/ 2147483647 w 141"/>
                    <a:gd name="T79" fmla="*/ 2147483647 h 15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1"/>
                    <a:gd name="T121" fmla="*/ 0 h 152"/>
                    <a:gd name="T122" fmla="*/ 141 w 141"/>
                    <a:gd name="T123" fmla="*/ 152 h 152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1" h="152">
                      <a:moveTo>
                        <a:pt x="71" y="31"/>
                      </a:move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52" y="31"/>
                        <a:pt x="52" y="31"/>
                        <a:pt x="52" y="3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53"/>
                        <a:pt x="24" y="53"/>
                        <a:pt x="24" y="53"/>
                      </a:cubicBezTo>
                      <a:cubicBezTo>
                        <a:pt x="21" y="60"/>
                        <a:pt x="24" y="66"/>
                        <a:pt x="31" y="75"/>
                      </a:cubicBezTo>
                      <a:cubicBezTo>
                        <a:pt x="34" y="77"/>
                        <a:pt x="34" y="77"/>
                        <a:pt x="34" y="77"/>
                      </a:cubicBezTo>
                      <a:cubicBezTo>
                        <a:pt x="31" y="80"/>
                        <a:pt x="31" y="80"/>
                        <a:pt x="31" y="80"/>
                      </a:cubicBezTo>
                      <a:cubicBezTo>
                        <a:pt x="25" y="91"/>
                        <a:pt x="16" y="101"/>
                        <a:pt x="5" y="109"/>
                      </a:cubicBezTo>
                      <a:cubicBezTo>
                        <a:pt x="1" y="112"/>
                        <a:pt x="0" y="115"/>
                        <a:pt x="0" y="118"/>
                      </a:cubicBezTo>
                      <a:cubicBezTo>
                        <a:pt x="7" y="128"/>
                        <a:pt x="7" y="128"/>
                        <a:pt x="7" y="128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8" y="133"/>
                        <a:pt x="28" y="133"/>
                        <a:pt x="28" y="133"/>
                      </a:cubicBezTo>
                      <a:cubicBezTo>
                        <a:pt x="41" y="133"/>
                        <a:pt x="49" y="134"/>
                        <a:pt x="53" y="139"/>
                      </a:cubicBezTo>
                      <a:cubicBezTo>
                        <a:pt x="63" y="147"/>
                        <a:pt x="63" y="147"/>
                        <a:pt x="63" y="147"/>
                      </a:cubicBezTo>
                      <a:cubicBezTo>
                        <a:pt x="71" y="150"/>
                        <a:pt x="77" y="152"/>
                        <a:pt x="82" y="152"/>
                      </a:cubicBezTo>
                      <a:cubicBezTo>
                        <a:pt x="86" y="152"/>
                        <a:pt x="92" y="149"/>
                        <a:pt x="96" y="140"/>
                      </a:cubicBezTo>
                      <a:cubicBezTo>
                        <a:pt x="104" y="131"/>
                        <a:pt x="104" y="131"/>
                        <a:pt x="104" y="131"/>
                      </a:cubicBezTo>
                      <a:cubicBezTo>
                        <a:pt x="111" y="111"/>
                        <a:pt x="111" y="111"/>
                        <a:pt x="111" y="111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4" y="90"/>
                        <a:pt x="114" y="90"/>
                        <a:pt x="114" y="90"/>
                      </a:cubicBezTo>
                      <a:cubicBezTo>
                        <a:pt x="128" y="91"/>
                        <a:pt x="128" y="91"/>
                        <a:pt x="128" y="91"/>
                      </a:cubicBezTo>
                      <a:cubicBezTo>
                        <a:pt x="134" y="86"/>
                        <a:pt x="134" y="86"/>
                        <a:pt x="134" y="86"/>
                      </a:cubicBezTo>
                      <a:cubicBezTo>
                        <a:pt x="136" y="81"/>
                        <a:pt x="136" y="81"/>
                        <a:pt x="136" y="81"/>
                      </a:cubicBezTo>
                      <a:cubicBezTo>
                        <a:pt x="125" y="50"/>
                        <a:pt x="125" y="50"/>
                        <a:pt x="125" y="50"/>
                      </a:cubicBezTo>
                      <a:cubicBezTo>
                        <a:pt x="129" y="40"/>
                        <a:pt x="129" y="40"/>
                        <a:pt x="129" y="40"/>
                      </a:cubicBezTo>
                      <a:cubicBezTo>
                        <a:pt x="132" y="34"/>
                        <a:pt x="136" y="31"/>
                        <a:pt x="140" y="30"/>
                      </a:cubicBezTo>
                      <a:cubicBezTo>
                        <a:pt x="141" y="30"/>
                        <a:pt x="141" y="30"/>
                        <a:pt x="141" y="30"/>
                      </a:cubicBezTo>
                      <a:cubicBezTo>
                        <a:pt x="139" y="23"/>
                        <a:pt x="139" y="23"/>
                        <a:pt x="139" y="23"/>
                      </a:cubicBezTo>
                      <a:cubicBezTo>
                        <a:pt x="114" y="24"/>
                        <a:pt x="114" y="24"/>
                        <a:pt x="114" y="24"/>
                      </a:cubicBezTo>
                      <a:cubicBezTo>
                        <a:pt x="114" y="23"/>
                        <a:pt x="114" y="23"/>
                        <a:pt x="114" y="23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81" y="1"/>
                        <a:pt x="72" y="0"/>
                        <a:pt x="63" y="2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8" y="8"/>
                        <a:pt x="60" y="13"/>
                        <a:pt x="66" y="15"/>
                      </a:cubicBezTo>
                      <a:cubicBezTo>
                        <a:pt x="72" y="19"/>
                        <a:pt x="74" y="24"/>
                        <a:pt x="71" y="31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4" name="Freeform 27"/>
                <p:cNvSpPr>
                  <a:spLocks/>
                </p:cNvSpPr>
                <p:nvPr/>
              </p:nvSpPr>
              <p:spPr bwMode="auto">
                <a:xfrm>
                  <a:off x="4906036" y="2817844"/>
                  <a:ext cx="625195" cy="582213"/>
                </a:xfrm>
                <a:custGeom>
                  <a:avLst/>
                  <a:gdLst>
                    <a:gd name="T0" fmla="*/ 2147483647 w 496"/>
                    <a:gd name="T1" fmla="*/ 2147483647 h 473"/>
                    <a:gd name="T2" fmla="*/ 2147483647 w 496"/>
                    <a:gd name="T3" fmla="*/ 2147483647 h 473"/>
                    <a:gd name="T4" fmla="*/ 2147483647 w 496"/>
                    <a:gd name="T5" fmla="*/ 2147483647 h 473"/>
                    <a:gd name="T6" fmla="*/ 2147483647 w 496"/>
                    <a:gd name="T7" fmla="*/ 2147483647 h 473"/>
                    <a:gd name="T8" fmla="*/ 2147483647 w 496"/>
                    <a:gd name="T9" fmla="*/ 2147483647 h 473"/>
                    <a:gd name="T10" fmla="*/ 2147483647 w 496"/>
                    <a:gd name="T11" fmla="*/ 2147483647 h 473"/>
                    <a:gd name="T12" fmla="*/ 2147483647 w 496"/>
                    <a:gd name="T13" fmla="*/ 2147483647 h 473"/>
                    <a:gd name="T14" fmla="*/ 2147483647 w 496"/>
                    <a:gd name="T15" fmla="*/ 2147483647 h 473"/>
                    <a:gd name="T16" fmla="*/ 2147483647 w 496"/>
                    <a:gd name="T17" fmla="*/ 2147483647 h 473"/>
                    <a:gd name="T18" fmla="*/ 2147483647 w 496"/>
                    <a:gd name="T19" fmla="*/ 2147483647 h 473"/>
                    <a:gd name="T20" fmla="*/ 0 w 496"/>
                    <a:gd name="T21" fmla="*/ 2147483647 h 473"/>
                    <a:gd name="T22" fmla="*/ 2147483647 w 496"/>
                    <a:gd name="T23" fmla="*/ 2147483647 h 473"/>
                    <a:gd name="T24" fmla="*/ 2147483647 w 496"/>
                    <a:gd name="T25" fmla="*/ 2147483647 h 473"/>
                    <a:gd name="T26" fmla="*/ 2147483647 w 496"/>
                    <a:gd name="T27" fmla="*/ 2147483647 h 473"/>
                    <a:gd name="T28" fmla="*/ 2147483647 w 496"/>
                    <a:gd name="T29" fmla="*/ 2147483647 h 473"/>
                    <a:gd name="T30" fmla="*/ 2147483647 w 496"/>
                    <a:gd name="T31" fmla="*/ 2147483647 h 473"/>
                    <a:gd name="T32" fmla="*/ 2147483647 w 496"/>
                    <a:gd name="T33" fmla="*/ 2147483647 h 473"/>
                    <a:gd name="T34" fmla="*/ 2147483647 w 496"/>
                    <a:gd name="T35" fmla="*/ 2147483647 h 473"/>
                    <a:gd name="T36" fmla="*/ 2147483647 w 496"/>
                    <a:gd name="T37" fmla="*/ 2147483647 h 473"/>
                    <a:gd name="T38" fmla="*/ 2147483647 w 496"/>
                    <a:gd name="T39" fmla="*/ 2147483647 h 473"/>
                    <a:gd name="T40" fmla="*/ 2147483647 w 496"/>
                    <a:gd name="T41" fmla="*/ 2147483647 h 473"/>
                    <a:gd name="T42" fmla="*/ 2147483647 w 496"/>
                    <a:gd name="T43" fmla="*/ 2147483647 h 473"/>
                    <a:gd name="T44" fmla="*/ 2147483647 w 496"/>
                    <a:gd name="T45" fmla="*/ 2147483647 h 473"/>
                    <a:gd name="T46" fmla="*/ 2147483647 w 496"/>
                    <a:gd name="T47" fmla="*/ 2147483647 h 473"/>
                    <a:gd name="T48" fmla="*/ 2147483647 w 496"/>
                    <a:gd name="T49" fmla="*/ 2147483647 h 473"/>
                    <a:gd name="T50" fmla="*/ 2147483647 w 496"/>
                    <a:gd name="T51" fmla="*/ 2147483647 h 473"/>
                    <a:gd name="T52" fmla="*/ 2147483647 w 496"/>
                    <a:gd name="T53" fmla="*/ 2147483647 h 473"/>
                    <a:gd name="T54" fmla="*/ 2147483647 w 496"/>
                    <a:gd name="T55" fmla="*/ 2147483647 h 473"/>
                    <a:gd name="T56" fmla="*/ 2147483647 w 496"/>
                    <a:gd name="T57" fmla="*/ 2147483647 h 473"/>
                    <a:gd name="T58" fmla="*/ 2147483647 w 496"/>
                    <a:gd name="T59" fmla="*/ 2147483647 h 473"/>
                    <a:gd name="T60" fmla="*/ 2147483647 w 496"/>
                    <a:gd name="T61" fmla="*/ 2147483647 h 473"/>
                    <a:gd name="T62" fmla="*/ 2147483647 w 496"/>
                    <a:gd name="T63" fmla="*/ 2147483647 h 473"/>
                    <a:gd name="T64" fmla="*/ 2147483647 w 496"/>
                    <a:gd name="T65" fmla="*/ 2147483647 h 473"/>
                    <a:gd name="T66" fmla="*/ 2147483647 w 496"/>
                    <a:gd name="T67" fmla="*/ 2147483647 h 473"/>
                    <a:gd name="T68" fmla="*/ 2147483647 w 496"/>
                    <a:gd name="T69" fmla="*/ 2147483647 h 473"/>
                    <a:gd name="T70" fmla="*/ 2147483647 w 496"/>
                    <a:gd name="T71" fmla="*/ 2147483647 h 473"/>
                    <a:gd name="T72" fmla="*/ 2147483647 w 496"/>
                    <a:gd name="T73" fmla="*/ 2147483647 h 473"/>
                    <a:gd name="T74" fmla="*/ 2147483647 w 496"/>
                    <a:gd name="T75" fmla="*/ 2147483647 h 473"/>
                    <a:gd name="T76" fmla="*/ 2147483647 w 496"/>
                    <a:gd name="T77" fmla="*/ 2147483647 h 473"/>
                    <a:gd name="T78" fmla="*/ 2147483647 w 496"/>
                    <a:gd name="T79" fmla="*/ 2147483647 h 473"/>
                    <a:gd name="T80" fmla="*/ 2147483647 w 496"/>
                    <a:gd name="T81" fmla="*/ 2147483647 h 473"/>
                    <a:gd name="T82" fmla="*/ 2147483647 w 496"/>
                    <a:gd name="T83" fmla="*/ 2147483647 h 473"/>
                    <a:gd name="T84" fmla="*/ 2147483647 w 496"/>
                    <a:gd name="T85" fmla="*/ 2147483647 h 473"/>
                    <a:gd name="T86" fmla="*/ 2147483647 w 496"/>
                    <a:gd name="T87" fmla="*/ 2147483647 h 473"/>
                    <a:gd name="T88" fmla="*/ 2147483647 w 496"/>
                    <a:gd name="T89" fmla="*/ 2147483647 h 473"/>
                    <a:gd name="T90" fmla="*/ 2147483647 w 496"/>
                    <a:gd name="T91" fmla="*/ 2147483647 h 473"/>
                    <a:gd name="T92" fmla="*/ 2147483647 w 496"/>
                    <a:gd name="T93" fmla="*/ 2147483647 h 473"/>
                    <a:gd name="T94" fmla="*/ 2147483647 w 496"/>
                    <a:gd name="T95" fmla="*/ 2147483647 h 473"/>
                    <a:gd name="T96" fmla="*/ 2147483647 w 496"/>
                    <a:gd name="T97" fmla="*/ 2147483647 h 473"/>
                    <a:gd name="T98" fmla="*/ 2147483647 w 496"/>
                    <a:gd name="T99" fmla="*/ 2147483647 h 47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96"/>
                    <a:gd name="T151" fmla="*/ 0 h 473"/>
                    <a:gd name="T152" fmla="*/ 496 w 496"/>
                    <a:gd name="T153" fmla="*/ 473 h 47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96" h="473">
                      <a:moveTo>
                        <a:pt x="227" y="62"/>
                      </a:moveTo>
                      <a:cubicBezTo>
                        <a:pt x="215" y="79"/>
                        <a:pt x="215" y="79"/>
                        <a:pt x="215" y="79"/>
                      </a:cubicBezTo>
                      <a:cubicBezTo>
                        <a:pt x="212" y="82"/>
                        <a:pt x="211" y="89"/>
                        <a:pt x="213" y="99"/>
                      </a:cubicBezTo>
                      <a:cubicBezTo>
                        <a:pt x="213" y="106"/>
                        <a:pt x="213" y="106"/>
                        <a:pt x="213" y="106"/>
                      </a:cubicBezTo>
                      <a:cubicBezTo>
                        <a:pt x="188" y="106"/>
                        <a:pt x="188" y="106"/>
                        <a:pt x="188" y="106"/>
                      </a:cubicBezTo>
                      <a:cubicBezTo>
                        <a:pt x="187" y="106"/>
                        <a:pt x="187" y="106"/>
                        <a:pt x="187" y="106"/>
                      </a:cubicBezTo>
                      <a:cubicBezTo>
                        <a:pt x="187" y="106"/>
                        <a:pt x="187" y="106"/>
                        <a:pt x="187" y="106"/>
                      </a:cubicBezTo>
                      <a:cubicBezTo>
                        <a:pt x="169" y="100"/>
                        <a:pt x="169" y="100"/>
                        <a:pt x="169" y="100"/>
                      </a:cubicBezTo>
                      <a:cubicBezTo>
                        <a:pt x="155" y="122"/>
                        <a:pt x="155" y="122"/>
                        <a:pt x="155" y="122"/>
                      </a:cubicBezTo>
                      <a:cubicBezTo>
                        <a:pt x="153" y="124"/>
                        <a:pt x="153" y="124"/>
                        <a:pt x="153" y="124"/>
                      </a:cubicBezTo>
                      <a:cubicBezTo>
                        <a:pt x="136" y="134"/>
                        <a:pt x="136" y="134"/>
                        <a:pt x="136" y="134"/>
                      </a:cubicBezTo>
                      <a:cubicBezTo>
                        <a:pt x="122" y="150"/>
                        <a:pt x="122" y="150"/>
                        <a:pt x="122" y="150"/>
                      </a:cubicBezTo>
                      <a:cubicBezTo>
                        <a:pt x="122" y="150"/>
                        <a:pt x="122" y="150"/>
                        <a:pt x="122" y="150"/>
                      </a:cubicBezTo>
                      <a:cubicBezTo>
                        <a:pt x="120" y="153"/>
                        <a:pt x="120" y="153"/>
                        <a:pt x="120" y="153"/>
                      </a:cubicBezTo>
                      <a:cubicBezTo>
                        <a:pt x="120" y="153"/>
                        <a:pt x="120" y="153"/>
                        <a:pt x="120" y="153"/>
                      </a:cubicBezTo>
                      <a:cubicBezTo>
                        <a:pt x="93" y="184"/>
                        <a:pt x="93" y="184"/>
                        <a:pt x="93" y="184"/>
                      </a:cubicBezTo>
                      <a:cubicBezTo>
                        <a:pt x="93" y="185"/>
                        <a:pt x="93" y="185"/>
                        <a:pt x="93" y="185"/>
                      </a:cubicBezTo>
                      <a:cubicBezTo>
                        <a:pt x="92" y="185"/>
                        <a:pt x="92" y="185"/>
                        <a:pt x="92" y="185"/>
                      </a:cubicBezTo>
                      <a:cubicBezTo>
                        <a:pt x="72" y="195"/>
                        <a:pt x="72" y="195"/>
                        <a:pt x="72" y="195"/>
                      </a:cubicBezTo>
                      <a:cubicBezTo>
                        <a:pt x="56" y="185"/>
                        <a:pt x="56" y="185"/>
                        <a:pt x="56" y="185"/>
                      </a:cubicBezTo>
                      <a:cubicBezTo>
                        <a:pt x="56" y="184"/>
                        <a:pt x="56" y="184"/>
                        <a:pt x="56" y="184"/>
                      </a:cubicBezTo>
                      <a:cubicBezTo>
                        <a:pt x="56" y="184"/>
                        <a:pt x="56" y="184"/>
                        <a:pt x="56" y="184"/>
                      </a:cubicBezTo>
                      <a:cubicBezTo>
                        <a:pt x="56" y="184"/>
                        <a:pt x="56" y="184"/>
                        <a:pt x="56" y="184"/>
                      </a:cubicBezTo>
                      <a:cubicBezTo>
                        <a:pt x="41" y="168"/>
                        <a:pt x="41" y="168"/>
                        <a:pt x="41" y="168"/>
                      </a:cubicBezTo>
                      <a:cubicBezTo>
                        <a:pt x="32" y="163"/>
                        <a:pt x="32" y="163"/>
                        <a:pt x="32" y="163"/>
                      </a:cubicBezTo>
                      <a:cubicBezTo>
                        <a:pt x="39" y="206"/>
                        <a:pt x="39" y="206"/>
                        <a:pt x="39" y="206"/>
                      </a:cubicBezTo>
                      <a:cubicBezTo>
                        <a:pt x="46" y="229"/>
                        <a:pt x="46" y="229"/>
                        <a:pt x="46" y="229"/>
                      </a:cubicBezTo>
                      <a:cubicBezTo>
                        <a:pt x="30" y="244"/>
                        <a:pt x="30" y="244"/>
                        <a:pt x="30" y="244"/>
                      </a:cubicBezTo>
                      <a:cubicBezTo>
                        <a:pt x="8" y="277"/>
                        <a:pt x="8" y="277"/>
                        <a:pt x="8" y="277"/>
                      </a:cubicBezTo>
                      <a:cubicBezTo>
                        <a:pt x="8" y="290"/>
                        <a:pt x="8" y="290"/>
                        <a:pt x="8" y="290"/>
                      </a:cubicBezTo>
                      <a:cubicBezTo>
                        <a:pt x="7" y="291"/>
                        <a:pt x="7" y="291"/>
                        <a:pt x="7" y="291"/>
                      </a:cubicBezTo>
                      <a:cubicBezTo>
                        <a:pt x="6" y="291"/>
                        <a:pt x="6" y="291"/>
                        <a:pt x="6" y="291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4" y="307"/>
                        <a:pt x="4" y="307"/>
                        <a:pt x="4" y="307"/>
                      </a:cubicBezTo>
                      <a:cubicBezTo>
                        <a:pt x="13" y="307"/>
                        <a:pt x="13" y="307"/>
                        <a:pt x="13" y="307"/>
                      </a:cubicBezTo>
                      <a:cubicBezTo>
                        <a:pt x="44" y="316"/>
                        <a:pt x="44" y="316"/>
                        <a:pt x="44" y="316"/>
                      </a:cubicBezTo>
                      <a:cubicBezTo>
                        <a:pt x="45" y="316"/>
                        <a:pt x="45" y="316"/>
                        <a:pt x="45" y="316"/>
                      </a:cubicBezTo>
                      <a:cubicBezTo>
                        <a:pt x="46" y="316"/>
                        <a:pt x="46" y="316"/>
                        <a:pt x="46" y="316"/>
                      </a:cubicBezTo>
                      <a:cubicBezTo>
                        <a:pt x="46" y="317"/>
                        <a:pt x="46" y="317"/>
                        <a:pt x="46" y="317"/>
                      </a:cubicBezTo>
                      <a:cubicBezTo>
                        <a:pt x="47" y="317"/>
                        <a:pt x="47" y="317"/>
                        <a:pt x="47" y="317"/>
                      </a:cubicBezTo>
                      <a:cubicBezTo>
                        <a:pt x="53" y="323"/>
                        <a:pt x="53" y="323"/>
                        <a:pt x="53" y="323"/>
                      </a:cubicBezTo>
                      <a:cubicBezTo>
                        <a:pt x="61" y="327"/>
                        <a:pt x="61" y="327"/>
                        <a:pt x="61" y="327"/>
                      </a:cubicBezTo>
                      <a:cubicBezTo>
                        <a:pt x="61" y="327"/>
                        <a:pt x="61" y="327"/>
                        <a:pt x="61" y="327"/>
                      </a:cubicBezTo>
                      <a:cubicBezTo>
                        <a:pt x="64" y="327"/>
                        <a:pt x="64" y="327"/>
                        <a:pt x="64" y="327"/>
                      </a:cubicBezTo>
                      <a:cubicBezTo>
                        <a:pt x="64" y="328"/>
                        <a:pt x="64" y="328"/>
                        <a:pt x="64" y="328"/>
                      </a:cubicBezTo>
                      <a:cubicBezTo>
                        <a:pt x="67" y="333"/>
                        <a:pt x="69" y="337"/>
                        <a:pt x="69" y="341"/>
                      </a:cubicBezTo>
                      <a:cubicBezTo>
                        <a:pt x="72" y="351"/>
                        <a:pt x="72" y="351"/>
                        <a:pt x="72" y="351"/>
                      </a:cubicBezTo>
                      <a:cubicBezTo>
                        <a:pt x="105" y="360"/>
                        <a:pt x="105" y="360"/>
                        <a:pt x="105" y="360"/>
                      </a:cubicBezTo>
                      <a:cubicBezTo>
                        <a:pt x="114" y="358"/>
                        <a:pt x="114" y="358"/>
                        <a:pt x="114" y="358"/>
                      </a:cubicBezTo>
                      <a:cubicBezTo>
                        <a:pt x="124" y="345"/>
                        <a:pt x="124" y="345"/>
                        <a:pt x="124" y="345"/>
                      </a:cubicBezTo>
                      <a:cubicBezTo>
                        <a:pt x="149" y="297"/>
                        <a:pt x="149" y="297"/>
                        <a:pt x="149" y="297"/>
                      </a:cubicBezTo>
                      <a:cubicBezTo>
                        <a:pt x="150" y="297"/>
                        <a:pt x="150" y="297"/>
                        <a:pt x="150" y="297"/>
                      </a:cubicBezTo>
                      <a:cubicBezTo>
                        <a:pt x="150" y="296"/>
                        <a:pt x="150" y="296"/>
                        <a:pt x="150" y="296"/>
                      </a:cubicBezTo>
                      <a:cubicBezTo>
                        <a:pt x="162" y="280"/>
                        <a:pt x="162" y="280"/>
                        <a:pt x="162" y="280"/>
                      </a:cubicBezTo>
                      <a:cubicBezTo>
                        <a:pt x="163" y="279"/>
                        <a:pt x="163" y="279"/>
                        <a:pt x="163" y="279"/>
                      </a:cubicBezTo>
                      <a:cubicBezTo>
                        <a:pt x="183" y="269"/>
                        <a:pt x="183" y="269"/>
                        <a:pt x="183" y="269"/>
                      </a:cubicBezTo>
                      <a:cubicBezTo>
                        <a:pt x="197" y="268"/>
                        <a:pt x="197" y="268"/>
                        <a:pt x="197" y="268"/>
                      </a:cubicBezTo>
                      <a:cubicBezTo>
                        <a:pt x="202" y="260"/>
                        <a:pt x="206" y="256"/>
                        <a:pt x="211" y="256"/>
                      </a:cubicBezTo>
                      <a:cubicBezTo>
                        <a:pt x="215" y="256"/>
                        <a:pt x="220" y="258"/>
                        <a:pt x="228" y="262"/>
                      </a:cubicBezTo>
                      <a:cubicBezTo>
                        <a:pt x="230" y="263"/>
                        <a:pt x="230" y="263"/>
                        <a:pt x="230" y="263"/>
                      </a:cubicBezTo>
                      <a:cubicBezTo>
                        <a:pt x="230" y="264"/>
                        <a:pt x="230" y="264"/>
                        <a:pt x="230" y="264"/>
                      </a:cubicBezTo>
                      <a:cubicBezTo>
                        <a:pt x="248" y="291"/>
                        <a:pt x="248" y="291"/>
                        <a:pt x="248" y="291"/>
                      </a:cubicBezTo>
                      <a:cubicBezTo>
                        <a:pt x="248" y="293"/>
                        <a:pt x="248" y="293"/>
                        <a:pt x="248" y="293"/>
                      </a:cubicBezTo>
                      <a:cubicBezTo>
                        <a:pt x="249" y="293"/>
                        <a:pt x="249" y="293"/>
                        <a:pt x="249" y="293"/>
                      </a:cubicBezTo>
                      <a:cubicBezTo>
                        <a:pt x="249" y="295"/>
                        <a:pt x="249" y="295"/>
                        <a:pt x="249" y="295"/>
                      </a:cubicBezTo>
                      <a:cubicBezTo>
                        <a:pt x="251" y="315"/>
                        <a:pt x="251" y="315"/>
                        <a:pt x="251" y="315"/>
                      </a:cubicBezTo>
                      <a:cubicBezTo>
                        <a:pt x="250" y="337"/>
                        <a:pt x="250" y="337"/>
                        <a:pt x="250" y="337"/>
                      </a:cubicBezTo>
                      <a:cubicBezTo>
                        <a:pt x="250" y="337"/>
                        <a:pt x="250" y="337"/>
                        <a:pt x="250" y="337"/>
                      </a:cubicBezTo>
                      <a:cubicBezTo>
                        <a:pt x="245" y="356"/>
                        <a:pt x="245" y="356"/>
                        <a:pt x="245" y="356"/>
                      </a:cubicBezTo>
                      <a:cubicBezTo>
                        <a:pt x="245" y="356"/>
                        <a:pt x="245" y="356"/>
                        <a:pt x="245" y="356"/>
                      </a:cubicBezTo>
                      <a:cubicBezTo>
                        <a:pt x="245" y="358"/>
                        <a:pt x="245" y="358"/>
                        <a:pt x="245" y="358"/>
                      </a:cubicBezTo>
                      <a:cubicBezTo>
                        <a:pt x="244" y="358"/>
                        <a:pt x="244" y="358"/>
                        <a:pt x="244" y="358"/>
                      </a:cubicBezTo>
                      <a:cubicBezTo>
                        <a:pt x="230" y="375"/>
                        <a:pt x="230" y="375"/>
                        <a:pt x="230" y="375"/>
                      </a:cubicBezTo>
                      <a:cubicBezTo>
                        <a:pt x="224" y="389"/>
                        <a:pt x="224" y="389"/>
                        <a:pt x="224" y="389"/>
                      </a:cubicBezTo>
                      <a:cubicBezTo>
                        <a:pt x="225" y="412"/>
                        <a:pt x="225" y="412"/>
                        <a:pt x="225" y="412"/>
                      </a:cubicBezTo>
                      <a:cubicBezTo>
                        <a:pt x="227" y="412"/>
                        <a:pt x="227" y="412"/>
                        <a:pt x="227" y="412"/>
                      </a:cubicBezTo>
                      <a:cubicBezTo>
                        <a:pt x="235" y="409"/>
                        <a:pt x="235" y="409"/>
                        <a:pt x="235" y="409"/>
                      </a:cubicBezTo>
                      <a:cubicBezTo>
                        <a:pt x="243" y="401"/>
                        <a:pt x="243" y="401"/>
                        <a:pt x="243" y="401"/>
                      </a:cubicBezTo>
                      <a:cubicBezTo>
                        <a:pt x="245" y="399"/>
                        <a:pt x="245" y="399"/>
                        <a:pt x="245" y="399"/>
                      </a:cubicBezTo>
                      <a:cubicBezTo>
                        <a:pt x="246" y="397"/>
                        <a:pt x="246" y="397"/>
                        <a:pt x="246" y="397"/>
                      </a:cubicBezTo>
                      <a:cubicBezTo>
                        <a:pt x="257" y="406"/>
                        <a:pt x="257" y="406"/>
                        <a:pt x="257" y="406"/>
                      </a:cubicBezTo>
                      <a:cubicBezTo>
                        <a:pt x="257" y="408"/>
                        <a:pt x="257" y="408"/>
                        <a:pt x="257" y="408"/>
                      </a:cubicBezTo>
                      <a:cubicBezTo>
                        <a:pt x="257" y="424"/>
                        <a:pt x="257" y="424"/>
                        <a:pt x="257" y="424"/>
                      </a:cubicBezTo>
                      <a:cubicBezTo>
                        <a:pt x="256" y="424"/>
                        <a:pt x="256" y="424"/>
                        <a:pt x="256" y="424"/>
                      </a:cubicBezTo>
                      <a:cubicBezTo>
                        <a:pt x="246" y="429"/>
                        <a:pt x="246" y="429"/>
                        <a:pt x="246" y="429"/>
                      </a:cubicBezTo>
                      <a:cubicBezTo>
                        <a:pt x="243" y="433"/>
                        <a:pt x="243" y="433"/>
                        <a:pt x="243" y="433"/>
                      </a:cubicBezTo>
                      <a:cubicBezTo>
                        <a:pt x="243" y="442"/>
                        <a:pt x="243" y="442"/>
                        <a:pt x="243" y="442"/>
                      </a:cubicBezTo>
                      <a:cubicBezTo>
                        <a:pt x="242" y="443"/>
                        <a:pt x="242" y="443"/>
                        <a:pt x="242" y="443"/>
                      </a:cubicBezTo>
                      <a:cubicBezTo>
                        <a:pt x="242" y="443"/>
                        <a:pt x="242" y="443"/>
                        <a:pt x="242" y="443"/>
                      </a:cubicBezTo>
                      <a:cubicBezTo>
                        <a:pt x="236" y="455"/>
                        <a:pt x="236" y="455"/>
                        <a:pt x="236" y="455"/>
                      </a:cubicBezTo>
                      <a:cubicBezTo>
                        <a:pt x="235" y="455"/>
                        <a:pt x="235" y="455"/>
                        <a:pt x="235" y="455"/>
                      </a:cubicBezTo>
                      <a:cubicBezTo>
                        <a:pt x="232" y="456"/>
                        <a:pt x="232" y="456"/>
                        <a:pt x="232" y="456"/>
                      </a:cubicBezTo>
                      <a:cubicBezTo>
                        <a:pt x="224" y="457"/>
                        <a:pt x="224" y="457"/>
                        <a:pt x="224" y="457"/>
                      </a:cubicBezTo>
                      <a:cubicBezTo>
                        <a:pt x="216" y="459"/>
                        <a:pt x="216" y="459"/>
                        <a:pt x="216" y="459"/>
                      </a:cubicBezTo>
                      <a:cubicBezTo>
                        <a:pt x="209" y="471"/>
                        <a:pt x="209" y="471"/>
                        <a:pt x="209" y="471"/>
                      </a:cubicBezTo>
                      <a:cubicBezTo>
                        <a:pt x="210" y="473"/>
                        <a:pt x="210" y="473"/>
                        <a:pt x="210" y="473"/>
                      </a:cubicBezTo>
                      <a:cubicBezTo>
                        <a:pt x="245" y="469"/>
                        <a:pt x="245" y="469"/>
                        <a:pt x="245" y="469"/>
                      </a:cubicBezTo>
                      <a:cubicBezTo>
                        <a:pt x="251" y="463"/>
                        <a:pt x="251" y="463"/>
                        <a:pt x="251" y="463"/>
                      </a:cubicBezTo>
                      <a:cubicBezTo>
                        <a:pt x="263" y="433"/>
                        <a:pt x="263" y="433"/>
                        <a:pt x="263" y="433"/>
                      </a:cubicBezTo>
                      <a:cubicBezTo>
                        <a:pt x="263" y="433"/>
                        <a:pt x="263" y="433"/>
                        <a:pt x="263" y="433"/>
                      </a:cubicBezTo>
                      <a:cubicBezTo>
                        <a:pt x="341" y="353"/>
                        <a:pt x="341" y="353"/>
                        <a:pt x="341" y="353"/>
                      </a:cubicBezTo>
                      <a:cubicBezTo>
                        <a:pt x="343" y="353"/>
                        <a:pt x="343" y="353"/>
                        <a:pt x="343" y="353"/>
                      </a:cubicBezTo>
                      <a:cubicBezTo>
                        <a:pt x="360" y="344"/>
                        <a:pt x="360" y="344"/>
                        <a:pt x="360" y="344"/>
                      </a:cubicBezTo>
                      <a:cubicBezTo>
                        <a:pt x="361" y="343"/>
                        <a:pt x="361" y="343"/>
                        <a:pt x="361" y="343"/>
                      </a:cubicBezTo>
                      <a:cubicBezTo>
                        <a:pt x="361" y="344"/>
                        <a:pt x="361" y="344"/>
                        <a:pt x="361" y="344"/>
                      </a:cubicBezTo>
                      <a:cubicBezTo>
                        <a:pt x="375" y="344"/>
                        <a:pt x="375" y="344"/>
                        <a:pt x="375" y="344"/>
                      </a:cubicBezTo>
                      <a:cubicBezTo>
                        <a:pt x="389" y="341"/>
                        <a:pt x="389" y="341"/>
                        <a:pt x="389" y="341"/>
                      </a:cubicBezTo>
                      <a:cubicBezTo>
                        <a:pt x="403" y="335"/>
                        <a:pt x="403" y="335"/>
                        <a:pt x="403" y="335"/>
                      </a:cubicBezTo>
                      <a:cubicBezTo>
                        <a:pt x="414" y="323"/>
                        <a:pt x="414" y="323"/>
                        <a:pt x="414" y="323"/>
                      </a:cubicBezTo>
                      <a:cubicBezTo>
                        <a:pt x="431" y="277"/>
                        <a:pt x="431" y="277"/>
                        <a:pt x="431" y="277"/>
                      </a:cubicBezTo>
                      <a:cubicBezTo>
                        <a:pt x="431" y="277"/>
                        <a:pt x="431" y="277"/>
                        <a:pt x="431" y="277"/>
                      </a:cubicBezTo>
                      <a:cubicBezTo>
                        <a:pt x="431" y="276"/>
                        <a:pt x="431" y="276"/>
                        <a:pt x="431" y="276"/>
                      </a:cubicBezTo>
                      <a:cubicBezTo>
                        <a:pt x="496" y="207"/>
                        <a:pt x="496" y="207"/>
                        <a:pt x="496" y="207"/>
                      </a:cubicBezTo>
                      <a:cubicBezTo>
                        <a:pt x="496" y="206"/>
                        <a:pt x="496" y="206"/>
                        <a:pt x="496" y="206"/>
                      </a:cubicBezTo>
                      <a:cubicBezTo>
                        <a:pt x="492" y="169"/>
                        <a:pt x="492" y="169"/>
                        <a:pt x="492" y="169"/>
                      </a:cubicBezTo>
                      <a:cubicBezTo>
                        <a:pt x="489" y="168"/>
                        <a:pt x="485" y="166"/>
                        <a:pt x="483" y="163"/>
                      </a:cubicBezTo>
                      <a:cubicBezTo>
                        <a:pt x="480" y="161"/>
                        <a:pt x="480" y="161"/>
                        <a:pt x="480" y="161"/>
                      </a:cubicBezTo>
                      <a:cubicBezTo>
                        <a:pt x="480" y="162"/>
                        <a:pt x="480" y="162"/>
                        <a:pt x="480" y="162"/>
                      </a:cubicBezTo>
                      <a:cubicBezTo>
                        <a:pt x="470" y="163"/>
                        <a:pt x="470" y="163"/>
                        <a:pt x="470" y="163"/>
                      </a:cubicBezTo>
                      <a:cubicBezTo>
                        <a:pt x="465" y="161"/>
                        <a:pt x="461" y="158"/>
                        <a:pt x="457" y="153"/>
                      </a:cubicBezTo>
                      <a:cubicBezTo>
                        <a:pt x="454" y="147"/>
                        <a:pt x="454" y="147"/>
                        <a:pt x="454" y="147"/>
                      </a:cubicBezTo>
                      <a:cubicBezTo>
                        <a:pt x="454" y="146"/>
                        <a:pt x="454" y="146"/>
                        <a:pt x="454" y="146"/>
                      </a:cubicBezTo>
                      <a:cubicBezTo>
                        <a:pt x="453" y="145"/>
                        <a:pt x="453" y="145"/>
                        <a:pt x="453" y="145"/>
                      </a:cubicBezTo>
                      <a:cubicBezTo>
                        <a:pt x="453" y="88"/>
                        <a:pt x="453" y="88"/>
                        <a:pt x="453" y="88"/>
                      </a:cubicBezTo>
                      <a:cubicBezTo>
                        <a:pt x="447" y="86"/>
                        <a:pt x="440" y="81"/>
                        <a:pt x="433" y="74"/>
                      </a:cubicBezTo>
                      <a:cubicBezTo>
                        <a:pt x="419" y="59"/>
                        <a:pt x="419" y="59"/>
                        <a:pt x="419" y="59"/>
                      </a:cubicBezTo>
                      <a:cubicBezTo>
                        <a:pt x="407" y="41"/>
                        <a:pt x="407" y="41"/>
                        <a:pt x="407" y="41"/>
                      </a:cubicBezTo>
                      <a:cubicBezTo>
                        <a:pt x="404" y="37"/>
                        <a:pt x="404" y="31"/>
                        <a:pt x="406" y="21"/>
                      </a:cubicBezTo>
                      <a:cubicBezTo>
                        <a:pt x="407" y="16"/>
                        <a:pt x="407" y="16"/>
                        <a:pt x="407" y="16"/>
                      </a:cubicBezTo>
                      <a:cubicBezTo>
                        <a:pt x="399" y="6"/>
                        <a:pt x="399" y="6"/>
                        <a:pt x="399" y="6"/>
                      </a:cubicBezTo>
                      <a:cubicBezTo>
                        <a:pt x="398" y="15"/>
                        <a:pt x="398" y="15"/>
                        <a:pt x="398" y="15"/>
                      </a:cubicBezTo>
                      <a:cubicBezTo>
                        <a:pt x="389" y="33"/>
                        <a:pt x="389" y="33"/>
                        <a:pt x="389" y="33"/>
                      </a:cubicBezTo>
                      <a:cubicBezTo>
                        <a:pt x="385" y="33"/>
                        <a:pt x="385" y="33"/>
                        <a:pt x="385" y="33"/>
                      </a:cubicBezTo>
                      <a:cubicBezTo>
                        <a:pt x="378" y="33"/>
                        <a:pt x="370" y="32"/>
                        <a:pt x="363" y="29"/>
                      </a:cubicBezTo>
                      <a:cubicBezTo>
                        <a:pt x="357" y="27"/>
                        <a:pt x="354" y="21"/>
                        <a:pt x="354" y="15"/>
                      </a:cubicBezTo>
                      <a:cubicBezTo>
                        <a:pt x="354" y="11"/>
                        <a:pt x="354" y="11"/>
                        <a:pt x="354" y="11"/>
                      </a:cubicBezTo>
                      <a:cubicBezTo>
                        <a:pt x="349" y="11"/>
                        <a:pt x="349" y="11"/>
                        <a:pt x="349" y="11"/>
                      </a:cubicBezTo>
                      <a:cubicBezTo>
                        <a:pt x="329" y="16"/>
                        <a:pt x="329" y="16"/>
                        <a:pt x="329" y="16"/>
                      </a:cubicBezTo>
                      <a:cubicBezTo>
                        <a:pt x="314" y="1"/>
                        <a:pt x="314" y="1"/>
                        <a:pt x="314" y="1"/>
                      </a:cubicBez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303" y="5"/>
                        <a:pt x="303" y="5"/>
                        <a:pt x="303" y="5"/>
                      </a:cubicBezTo>
                      <a:cubicBezTo>
                        <a:pt x="309" y="16"/>
                        <a:pt x="309" y="16"/>
                        <a:pt x="309" y="16"/>
                      </a:cubicBezTo>
                      <a:cubicBezTo>
                        <a:pt x="312" y="19"/>
                        <a:pt x="312" y="19"/>
                        <a:pt x="312" y="19"/>
                      </a:cubicBezTo>
                      <a:cubicBezTo>
                        <a:pt x="301" y="41"/>
                        <a:pt x="301" y="41"/>
                        <a:pt x="301" y="41"/>
                      </a:cubicBezTo>
                      <a:cubicBezTo>
                        <a:pt x="300" y="41"/>
                        <a:pt x="300" y="41"/>
                        <a:pt x="300" y="41"/>
                      </a:cubicBezTo>
                      <a:cubicBezTo>
                        <a:pt x="300" y="42"/>
                        <a:pt x="300" y="42"/>
                        <a:pt x="300" y="42"/>
                      </a:cubicBezTo>
                      <a:cubicBezTo>
                        <a:pt x="299" y="42"/>
                        <a:pt x="299" y="42"/>
                        <a:pt x="299" y="42"/>
                      </a:cubicBezTo>
                      <a:cubicBezTo>
                        <a:pt x="280" y="63"/>
                        <a:pt x="280" y="63"/>
                        <a:pt x="280" y="63"/>
                      </a:cubicBezTo>
                      <a:cubicBezTo>
                        <a:pt x="279" y="65"/>
                        <a:pt x="279" y="65"/>
                        <a:pt x="279" y="65"/>
                      </a:cubicBezTo>
                      <a:cubicBezTo>
                        <a:pt x="277" y="65"/>
                        <a:pt x="277" y="65"/>
                        <a:pt x="277" y="65"/>
                      </a:cubicBezTo>
                      <a:cubicBezTo>
                        <a:pt x="247" y="68"/>
                        <a:pt x="247" y="68"/>
                        <a:pt x="247" y="68"/>
                      </a:cubicBezTo>
                      <a:lnTo>
                        <a:pt x="227" y="62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5" name="Freeform 28"/>
                <p:cNvSpPr>
                  <a:spLocks/>
                </p:cNvSpPr>
                <p:nvPr/>
              </p:nvSpPr>
              <p:spPr bwMode="auto">
                <a:xfrm>
                  <a:off x="5049054" y="2468119"/>
                  <a:ext cx="890801" cy="594136"/>
                </a:xfrm>
                <a:custGeom>
                  <a:avLst/>
                  <a:gdLst>
                    <a:gd name="T0" fmla="*/ 2147483647 w 707"/>
                    <a:gd name="T1" fmla="*/ 2147483647 h 481"/>
                    <a:gd name="T2" fmla="*/ 2147483647 w 707"/>
                    <a:gd name="T3" fmla="*/ 2147483647 h 481"/>
                    <a:gd name="T4" fmla="*/ 2147483647 w 707"/>
                    <a:gd name="T5" fmla="*/ 2147483647 h 481"/>
                    <a:gd name="T6" fmla="*/ 2147483647 w 707"/>
                    <a:gd name="T7" fmla="*/ 2147483647 h 481"/>
                    <a:gd name="T8" fmla="*/ 2147483647 w 707"/>
                    <a:gd name="T9" fmla="*/ 2147483647 h 481"/>
                    <a:gd name="T10" fmla="*/ 2147483647 w 707"/>
                    <a:gd name="T11" fmla="*/ 2147483647 h 481"/>
                    <a:gd name="T12" fmla="*/ 0 w 707"/>
                    <a:gd name="T13" fmla="*/ 2147483647 h 481"/>
                    <a:gd name="T14" fmla="*/ 2147483647 w 707"/>
                    <a:gd name="T15" fmla="*/ 2147483647 h 481"/>
                    <a:gd name="T16" fmla="*/ 2147483647 w 707"/>
                    <a:gd name="T17" fmla="*/ 2147483647 h 481"/>
                    <a:gd name="T18" fmla="*/ 2147483647 w 707"/>
                    <a:gd name="T19" fmla="*/ 2147483647 h 481"/>
                    <a:gd name="T20" fmla="*/ 2147483647 w 707"/>
                    <a:gd name="T21" fmla="*/ 2147483647 h 481"/>
                    <a:gd name="T22" fmla="*/ 2147483647 w 707"/>
                    <a:gd name="T23" fmla="*/ 2147483647 h 481"/>
                    <a:gd name="T24" fmla="*/ 2147483647 w 707"/>
                    <a:gd name="T25" fmla="*/ 2147483647 h 481"/>
                    <a:gd name="T26" fmla="*/ 2147483647 w 707"/>
                    <a:gd name="T27" fmla="*/ 2147483647 h 481"/>
                    <a:gd name="T28" fmla="*/ 2147483647 w 707"/>
                    <a:gd name="T29" fmla="*/ 2147483647 h 481"/>
                    <a:gd name="T30" fmla="*/ 2147483647 w 707"/>
                    <a:gd name="T31" fmla="*/ 2147483647 h 481"/>
                    <a:gd name="T32" fmla="*/ 2147483647 w 707"/>
                    <a:gd name="T33" fmla="*/ 2147483647 h 481"/>
                    <a:gd name="T34" fmla="*/ 2147483647 w 707"/>
                    <a:gd name="T35" fmla="*/ 2147483647 h 481"/>
                    <a:gd name="T36" fmla="*/ 2147483647 w 707"/>
                    <a:gd name="T37" fmla="*/ 2147483647 h 481"/>
                    <a:gd name="T38" fmla="*/ 2147483647 w 707"/>
                    <a:gd name="T39" fmla="*/ 2147483647 h 481"/>
                    <a:gd name="T40" fmla="*/ 2147483647 w 707"/>
                    <a:gd name="T41" fmla="*/ 2147483647 h 481"/>
                    <a:gd name="T42" fmla="*/ 2147483647 w 707"/>
                    <a:gd name="T43" fmla="*/ 2147483647 h 481"/>
                    <a:gd name="T44" fmla="*/ 2147483647 w 707"/>
                    <a:gd name="T45" fmla="*/ 2147483647 h 481"/>
                    <a:gd name="T46" fmla="*/ 2147483647 w 707"/>
                    <a:gd name="T47" fmla="*/ 2147483647 h 481"/>
                    <a:gd name="T48" fmla="*/ 2147483647 w 707"/>
                    <a:gd name="T49" fmla="*/ 2147483647 h 481"/>
                    <a:gd name="T50" fmla="*/ 2147483647 w 707"/>
                    <a:gd name="T51" fmla="*/ 2147483647 h 481"/>
                    <a:gd name="T52" fmla="*/ 2147483647 w 707"/>
                    <a:gd name="T53" fmla="*/ 2147483647 h 481"/>
                    <a:gd name="T54" fmla="*/ 2147483647 w 707"/>
                    <a:gd name="T55" fmla="*/ 2147483647 h 481"/>
                    <a:gd name="T56" fmla="*/ 2147483647 w 707"/>
                    <a:gd name="T57" fmla="*/ 2147483647 h 481"/>
                    <a:gd name="T58" fmla="*/ 2147483647 w 707"/>
                    <a:gd name="T59" fmla="*/ 2147483647 h 481"/>
                    <a:gd name="T60" fmla="*/ 2147483647 w 707"/>
                    <a:gd name="T61" fmla="*/ 2147483647 h 481"/>
                    <a:gd name="T62" fmla="*/ 2147483647 w 707"/>
                    <a:gd name="T63" fmla="*/ 2147483647 h 481"/>
                    <a:gd name="T64" fmla="*/ 2147483647 w 707"/>
                    <a:gd name="T65" fmla="*/ 2147483647 h 481"/>
                    <a:gd name="T66" fmla="*/ 2147483647 w 707"/>
                    <a:gd name="T67" fmla="*/ 2147483647 h 481"/>
                    <a:gd name="T68" fmla="*/ 2147483647 w 707"/>
                    <a:gd name="T69" fmla="*/ 2147483647 h 481"/>
                    <a:gd name="T70" fmla="*/ 2147483647 w 707"/>
                    <a:gd name="T71" fmla="*/ 2147483647 h 481"/>
                    <a:gd name="T72" fmla="*/ 2147483647 w 707"/>
                    <a:gd name="T73" fmla="*/ 2147483647 h 481"/>
                    <a:gd name="T74" fmla="*/ 2147483647 w 707"/>
                    <a:gd name="T75" fmla="*/ 2147483647 h 481"/>
                    <a:gd name="T76" fmla="*/ 2147483647 w 707"/>
                    <a:gd name="T77" fmla="*/ 2147483647 h 481"/>
                    <a:gd name="T78" fmla="*/ 2147483647 w 707"/>
                    <a:gd name="T79" fmla="*/ 2147483647 h 481"/>
                    <a:gd name="T80" fmla="*/ 2147483647 w 707"/>
                    <a:gd name="T81" fmla="*/ 2147483647 h 481"/>
                    <a:gd name="T82" fmla="*/ 2147483647 w 707"/>
                    <a:gd name="T83" fmla="*/ 2147483647 h 481"/>
                    <a:gd name="T84" fmla="*/ 2147483647 w 707"/>
                    <a:gd name="T85" fmla="*/ 2147483647 h 481"/>
                    <a:gd name="T86" fmla="*/ 2147483647 w 707"/>
                    <a:gd name="T87" fmla="*/ 2147483647 h 481"/>
                    <a:gd name="T88" fmla="*/ 2147483647 w 707"/>
                    <a:gd name="T89" fmla="*/ 2147483647 h 481"/>
                    <a:gd name="T90" fmla="*/ 2147483647 w 707"/>
                    <a:gd name="T91" fmla="*/ 2147483647 h 481"/>
                    <a:gd name="T92" fmla="*/ 2147483647 w 707"/>
                    <a:gd name="T93" fmla="*/ 2147483647 h 481"/>
                    <a:gd name="T94" fmla="*/ 2147483647 w 707"/>
                    <a:gd name="T95" fmla="*/ 2147483647 h 481"/>
                    <a:gd name="T96" fmla="*/ 2147483647 w 707"/>
                    <a:gd name="T97" fmla="*/ 2147483647 h 481"/>
                    <a:gd name="T98" fmla="*/ 2147483647 w 707"/>
                    <a:gd name="T99" fmla="*/ 2147483647 h 481"/>
                    <a:gd name="T100" fmla="*/ 2147483647 w 707"/>
                    <a:gd name="T101" fmla="*/ 2147483647 h 481"/>
                    <a:gd name="T102" fmla="*/ 2147483647 w 707"/>
                    <a:gd name="T103" fmla="*/ 2147483647 h 481"/>
                    <a:gd name="T104" fmla="*/ 2147483647 w 707"/>
                    <a:gd name="T105" fmla="*/ 2147483647 h 481"/>
                    <a:gd name="T106" fmla="*/ 2147483647 w 707"/>
                    <a:gd name="T107" fmla="*/ 2147483647 h 481"/>
                    <a:gd name="T108" fmla="*/ 2147483647 w 707"/>
                    <a:gd name="T109" fmla="*/ 2147483647 h 481"/>
                    <a:gd name="T110" fmla="*/ 2147483647 w 707"/>
                    <a:gd name="T111" fmla="*/ 2147483647 h 481"/>
                    <a:gd name="T112" fmla="*/ 2147483647 w 707"/>
                    <a:gd name="T113" fmla="*/ 2147483647 h 481"/>
                    <a:gd name="T114" fmla="*/ 2147483647 w 707"/>
                    <a:gd name="T115" fmla="*/ 2147483647 h 48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707"/>
                    <a:gd name="T175" fmla="*/ 0 h 481"/>
                    <a:gd name="T176" fmla="*/ 707 w 707"/>
                    <a:gd name="T177" fmla="*/ 481 h 48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707" h="481">
                      <a:moveTo>
                        <a:pt x="137" y="22"/>
                      </a:moveTo>
                      <a:cubicBezTo>
                        <a:pt x="133" y="0"/>
                        <a:pt x="133" y="0"/>
                        <a:pt x="133" y="0"/>
                      </a:cubicBezTo>
                      <a:cubicBezTo>
                        <a:pt x="123" y="7"/>
                        <a:pt x="123" y="7"/>
                        <a:pt x="123" y="7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16"/>
                        <a:pt x="96" y="16"/>
                        <a:pt x="96" y="16"/>
                      </a:cubicBezTo>
                      <a:cubicBezTo>
                        <a:pt x="95" y="14"/>
                        <a:pt x="95" y="14"/>
                        <a:pt x="95" y="14"/>
                      </a:cubicBezTo>
                      <a:cubicBezTo>
                        <a:pt x="91" y="13"/>
                        <a:pt x="91" y="13"/>
                        <a:pt x="91" y="13"/>
                      </a:cubicBezTo>
                      <a:cubicBezTo>
                        <a:pt x="91" y="25"/>
                        <a:pt x="91" y="25"/>
                        <a:pt x="91" y="25"/>
                      </a:cubicBezTo>
                      <a:cubicBezTo>
                        <a:pt x="90" y="26"/>
                        <a:pt x="90" y="26"/>
                        <a:pt x="90" y="26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54" y="62"/>
                        <a:pt x="54" y="62"/>
                        <a:pt x="54" y="62"/>
                      </a:cubicBezTo>
                      <a:cubicBezTo>
                        <a:pt x="54" y="64"/>
                        <a:pt x="54" y="64"/>
                        <a:pt x="54" y="64"/>
                      </a:cubicBezTo>
                      <a:cubicBezTo>
                        <a:pt x="51" y="62"/>
                        <a:pt x="51" y="62"/>
                        <a:pt x="51" y="62"/>
                      </a:cubicBezTo>
                      <a:cubicBezTo>
                        <a:pt x="38" y="56"/>
                        <a:pt x="30" y="50"/>
                        <a:pt x="28" y="45"/>
                      </a:cubicBezTo>
                      <a:cubicBezTo>
                        <a:pt x="26" y="43"/>
                        <a:pt x="24" y="43"/>
                        <a:pt x="22" y="41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22" y="71"/>
                        <a:pt x="22" y="71"/>
                        <a:pt x="22" y="71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2" y="79"/>
                        <a:pt x="42" y="79"/>
                        <a:pt x="42" y="79"/>
                      </a:cubicBezTo>
                      <a:cubicBezTo>
                        <a:pt x="43" y="82"/>
                        <a:pt x="43" y="82"/>
                        <a:pt x="43" y="82"/>
                      </a:cubicBezTo>
                      <a:cubicBezTo>
                        <a:pt x="43" y="83"/>
                        <a:pt x="43" y="83"/>
                        <a:pt x="43" y="83"/>
                      </a:cubicBezTo>
                      <a:cubicBezTo>
                        <a:pt x="47" y="104"/>
                        <a:pt x="47" y="104"/>
                        <a:pt x="47" y="104"/>
                      </a:cubicBezTo>
                      <a:cubicBezTo>
                        <a:pt x="48" y="104"/>
                        <a:pt x="48" y="104"/>
                        <a:pt x="48" y="104"/>
                      </a:cubicBezTo>
                      <a:cubicBezTo>
                        <a:pt x="48" y="136"/>
                        <a:pt x="48" y="136"/>
                        <a:pt x="48" y="136"/>
                      </a:cubicBezTo>
                      <a:cubicBezTo>
                        <a:pt x="52" y="155"/>
                        <a:pt x="52" y="155"/>
                        <a:pt x="52" y="155"/>
                      </a:cubicBezTo>
                      <a:cubicBezTo>
                        <a:pt x="65" y="185"/>
                        <a:pt x="65" y="185"/>
                        <a:pt x="65" y="185"/>
                      </a:cubicBezTo>
                      <a:cubicBezTo>
                        <a:pt x="79" y="199"/>
                        <a:pt x="79" y="199"/>
                        <a:pt x="79" y="199"/>
                      </a:cubicBezTo>
                      <a:cubicBezTo>
                        <a:pt x="91" y="190"/>
                        <a:pt x="91" y="190"/>
                        <a:pt x="91" y="190"/>
                      </a:cubicBezTo>
                      <a:cubicBezTo>
                        <a:pt x="99" y="180"/>
                        <a:pt x="99" y="180"/>
                        <a:pt x="99" y="180"/>
                      </a:cubicBezTo>
                      <a:cubicBezTo>
                        <a:pt x="99" y="179"/>
                        <a:pt x="99" y="179"/>
                        <a:pt x="99" y="179"/>
                      </a:cubicBezTo>
                      <a:cubicBezTo>
                        <a:pt x="100" y="179"/>
                        <a:pt x="100" y="179"/>
                        <a:pt x="100" y="179"/>
                      </a:cubicBezTo>
                      <a:cubicBezTo>
                        <a:pt x="115" y="161"/>
                        <a:pt x="115" y="161"/>
                        <a:pt x="115" y="161"/>
                      </a:cubicBezTo>
                      <a:cubicBezTo>
                        <a:pt x="128" y="172"/>
                        <a:pt x="128" y="172"/>
                        <a:pt x="128" y="172"/>
                      </a:cubicBezTo>
                      <a:cubicBezTo>
                        <a:pt x="128" y="173"/>
                        <a:pt x="128" y="173"/>
                        <a:pt x="128" y="173"/>
                      </a:cubicBezTo>
                      <a:cubicBezTo>
                        <a:pt x="128" y="173"/>
                        <a:pt x="128" y="173"/>
                        <a:pt x="128" y="173"/>
                      </a:cubicBezTo>
                      <a:cubicBezTo>
                        <a:pt x="128" y="173"/>
                        <a:pt x="128" y="173"/>
                        <a:pt x="128" y="173"/>
                      </a:cubicBezTo>
                      <a:cubicBezTo>
                        <a:pt x="128" y="174"/>
                        <a:pt x="128" y="174"/>
                        <a:pt x="128" y="174"/>
                      </a:cubicBezTo>
                      <a:cubicBezTo>
                        <a:pt x="141" y="199"/>
                        <a:pt x="141" y="199"/>
                        <a:pt x="141" y="199"/>
                      </a:cubicBezTo>
                      <a:cubicBezTo>
                        <a:pt x="156" y="205"/>
                        <a:pt x="156" y="205"/>
                        <a:pt x="156" y="205"/>
                      </a:cubicBezTo>
                      <a:cubicBezTo>
                        <a:pt x="165" y="230"/>
                        <a:pt x="165" y="230"/>
                        <a:pt x="165" y="230"/>
                      </a:cubicBezTo>
                      <a:cubicBezTo>
                        <a:pt x="165" y="231"/>
                        <a:pt x="165" y="231"/>
                        <a:pt x="165" y="231"/>
                      </a:cubicBezTo>
                      <a:cubicBezTo>
                        <a:pt x="165" y="232"/>
                        <a:pt x="165" y="232"/>
                        <a:pt x="165" y="232"/>
                      </a:cubicBezTo>
                      <a:cubicBezTo>
                        <a:pt x="164" y="256"/>
                        <a:pt x="164" y="256"/>
                        <a:pt x="164" y="256"/>
                      </a:cubicBezTo>
                      <a:cubicBezTo>
                        <a:pt x="164" y="257"/>
                        <a:pt x="164" y="257"/>
                        <a:pt x="164" y="257"/>
                      </a:cubicBezTo>
                      <a:cubicBezTo>
                        <a:pt x="163" y="257"/>
                        <a:pt x="163" y="257"/>
                        <a:pt x="163" y="257"/>
                      </a:cubicBezTo>
                      <a:cubicBezTo>
                        <a:pt x="156" y="278"/>
                        <a:pt x="156" y="278"/>
                        <a:pt x="156" y="278"/>
                      </a:cubicBezTo>
                      <a:cubicBezTo>
                        <a:pt x="168" y="288"/>
                        <a:pt x="168" y="288"/>
                        <a:pt x="168" y="288"/>
                      </a:cubicBezTo>
                      <a:cubicBezTo>
                        <a:pt x="181" y="282"/>
                        <a:pt x="181" y="282"/>
                        <a:pt x="181" y="282"/>
                      </a:cubicBezTo>
                      <a:cubicBezTo>
                        <a:pt x="193" y="269"/>
                        <a:pt x="193" y="269"/>
                        <a:pt x="193" y="269"/>
                      </a:cubicBezTo>
                      <a:cubicBezTo>
                        <a:pt x="196" y="272"/>
                        <a:pt x="196" y="272"/>
                        <a:pt x="196" y="272"/>
                      </a:cubicBezTo>
                      <a:cubicBezTo>
                        <a:pt x="207" y="275"/>
                        <a:pt x="207" y="275"/>
                        <a:pt x="207" y="275"/>
                      </a:cubicBezTo>
                      <a:cubicBezTo>
                        <a:pt x="207" y="275"/>
                        <a:pt x="207" y="275"/>
                        <a:pt x="207" y="275"/>
                      </a:cubicBezTo>
                      <a:cubicBezTo>
                        <a:pt x="207" y="275"/>
                        <a:pt x="207" y="275"/>
                        <a:pt x="207" y="275"/>
                      </a:cubicBezTo>
                      <a:cubicBezTo>
                        <a:pt x="220" y="286"/>
                        <a:pt x="220" y="286"/>
                        <a:pt x="220" y="286"/>
                      </a:cubicBezTo>
                      <a:cubicBezTo>
                        <a:pt x="233" y="283"/>
                        <a:pt x="233" y="283"/>
                        <a:pt x="233" y="283"/>
                      </a:cubicBezTo>
                      <a:cubicBezTo>
                        <a:pt x="244" y="280"/>
                        <a:pt x="249" y="283"/>
                        <a:pt x="252" y="291"/>
                      </a:cubicBezTo>
                      <a:cubicBezTo>
                        <a:pt x="252" y="300"/>
                        <a:pt x="252" y="300"/>
                        <a:pt x="252" y="300"/>
                      </a:cubicBezTo>
                      <a:cubicBezTo>
                        <a:pt x="255" y="301"/>
                        <a:pt x="255" y="301"/>
                        <a:pt x="255" y="301"/>
                      </a:cubicBezTo>
                      <a:cubicBezTo>
                        <a:pt x="269" y="305"/>
                        <a:pt x="269" y="305"/>
                        <a:pt x="269" y="305"/>
                      </a:cubicBezTo>
                      <a:cubicBezTo>
                        <a:pt x="276" y="292"/>
                        <a:pt x="276" y="292"/>
                        <a:pt x="276" y="292"/>
                      </a:cubicBezTo>
                      <a:cubicBezTo>
                        <a:pt x="276" y="286"/>
                        <a:pt x="276" y="286"/>
                        <a:pt x="276" y="286"/>
                      </a:cubicBezTo>
                      <a:cubicBezTo>
                        <a:pt x="276" y="282"/>
                        <a:pt x="277" y="278"/>
                        <a:pt x="280" y="277"/>
                      </a:cubicBezTo>
                      <a:cubicBezTo>
                        <a:pt x="288" y="278"/>
                        <a:pt x="288" y="278"/>
                        <a:pt x="288" y="278"/>
                      </a:cubicBezTo>
                      <a:cubicBezTo>
                        <a:pt x="300" y="283"/>
                        <a:pt x="305" y="291"/>
                        <a:pt x="305" y="299"/>
                      </a:cubicBezTo>
                      <a:cubicBezTo>
                        <a:pt x="304" y="306"/>
                        <a:pt x="304" y="306"/>
                        <a:pt x="304" y="306"/>
                      </a:cubicBezTo>
                      <a:cubicBezTo>
                        <a:pt x="304" y="319"/>
                        <a:pt x="304" y="319"/>
                        <a:pt x="304" y="319"/>
                      </a:cubicBezTo>
                      <a:cubicBezTo>
                        <a:pt x="316" y="336"/>
                        <a:pt x="316" y="336"/>
                        <a:pt x="316" y="336"/>
                      </a:cubicBezTo>
                      <a:cubicBezTo>
                        <a:pt x="329" y="351"/>
                        <a:pt x="329" y="351"/>
                        <a:pt x="329" y="351"/>
                      </a:cubicBezTo>
                      <a:cubicBezTo>
                        <a:pt x="334" y="356"/>
                        <a:pt x="339" y="358"/>
                        <a:pt x="344" y="360"/>
                      </a:cubicBezTo>
                      <a:cubicBezTo>
                        <a:pt x="346" y="360"/>
                        <a:pt x="346" y="360"/>
                        <a:pt x="346" y="360"/>
                      </a:cubicBezTo>
                      <a:cubicBezTo>
                        <a:pt x="350" y="362"/>
                        <a:pt x="352" y="368"/>
                        <a:pt x="352" y="379"/>
                      </a:cubicBezTo>
                      <a:cubicBezTo>
                        <a:pt x="352" y="427"/>
                        <a:pt x="352" y="427"/>
                        <a:pt x="352" y="427"/>
                      </a:cubicBezTo>
                      <a:cubicBezTo>
                        <a:pt x="354" y="431"/>
                        <a:pt x="357" y="434"/>
                        <a:pt x="360" y="435"/>
                      </a:cubicBezTo>
                      <a:cubicBezTo>
                        <a:pt x="362" y="435"/>
                        <a:pt x="362" y="435"/>
                        <a:pt x="362" y="435"/>
                      </a:cubicBezTo>
                      <a:cubicBezTo>
                        <a:pt x="369" y="432"/>
                        <a:pt x="373" y="433"/>
                        <a:pt x="378" y="438"/>
                      </a:cubicBezTo>
                      <a:cubicBezTo>
                        <a:pt x="381" y="440"/>
                        <a:pt x="381" y="440"/>
                        <a:pt x="381" y="440"/>
                      </a:cubicBezTo>
                      <a:cubicBezTo>
                        <a:pt x="386" y="441"/>
                        <a:pt x="391" y="446"/>
                        <a:pt x="392" y="454"/>
                      </a:cubicBezTo>
                      <a:cubicBezTo>
                        <a:pt x="394" y="481"/>
                        <a:pt x="394" y="481"/>
                        <a:pt x="394" y="481"/>
                      </a:cubicBezTo>
                      <a:cubicBezTo>
                        <a:pt x="418" y="431"/>
                        <a:pt x="418" y="431"/>
                        <a:pt x="418" y="431"/>
                      </a:cubicBezTo>
                      <a:cubicBezTo>
                        <a:pt x="426" y="405"/>
                        <a:pt x="434" y="389"/>
                        <a:pt x="446" y="387"/>
                      </a:cubicBezTo>
                      <a:cubicBezTo>
                        <a:pt x="455" y="383"/>
                        <a:pt x="470" y="389"/>
                        <a:pt x="489" y="399"/>
                      </a:cubicBezTo>
                      <a:cubicBezTo>
                        <a:pt x="557" y="405"/>
                        <a:pt x="557" y="405"/>
                        <a:pt x="557" y="405"/>
                      </a:cubicBezTo>
                      <a:cubicBezTo>
                        <a:pt x="560" y="390"/>
                        <a:pt x="560" y="390"/>
                        <a:pt x="560" y="390"/>
                      </a:cubicBezTo>
                      <a:cubicBezTo>
                        <a:pt x="528" y="359"/>
                        <a:pt x="528" y="359"/>
                        <a:pt x="528" y="359"/>
                      </a:cubicBezTo>
                      <a:cubicBezTo>
                        <a:pt x="513" y="351"/>
                        <a:pt x="507" y="344"/>
                        <a:pt x="509" y="340"/>
                      </a:cubicBezTo>
                      <a:cubicBezTo>
                        <a:pt x="533" y="341"/>
                        <a:pt x="533" y="341"/>
                        <a:pt x="533" y="341"/>
                      </a:cubicBezTo>
                      <a:cubicBezTo>
                        <a:pt x="555" y="349"/>
                        <a:pt x="576" y="336"/>
                        <a:pt x="596" y="300"/>
                      </a:cubicBezTo>
                      <a:cubicBezTo>
                        <a:pt x="596" y="300"/>
                        <a:pt x="596" y="300"/>
                        <a:pt x="596" y="300"/>
                      </a:cubicBezTo>
                      <a:cubicBezTo>
                        <a:pt x="598" y="300"/>
                        <a:pt x="598" y="300"/>
                        <a:pt x="598" y="300"/>
                      </a:cubicBezTo>
                      <a:cubicBezTo>
                        <a:pt x="621" y="278"/>
                        <a:pt x="621" y="278"/>
                        <a:pt x="621" y="278"/>
                      </a:cubicBezTo>
                      <a:cubicBezTo>
                        <a:pt x="624" y="229"/>
                        <a:pt x="624" y="229"/>
                        <a:pt x="624" y="229"/>
                      </a:cubicBezTo>
                      <a:cubicBezTo>
                        <a:pt x="624" y="224"/>
                        <a:pt x="624" y="224"/>
                        <a:pt x="624" y="224"/>
                      </a:cubicBezTo>
                      <a:cubicBezTo>
                        <a:pt x="627" y="224"/>
                        <a:pt x="627" y="224"/>
                        <a:pt x="627" y="224"/>
                      </a:cubicBezTo>
                      <a:cubicBezTo>
                        <a:pt x="629" y="224"/>
                        <a:pt x="629" y="224"/>
                        <a:pt x="629" y="224"/>
                      </a:cubicBezTo>
                      <a:cubicBezTo>
                        <a:pt x="647" y="220"/>
                        <a:pt x="647" y="220"/>
                        <a:pt x="647" y="220"/>
                      </a:cubicBezTo>
                      <a:cubicBezTo>
                        <a:pt x="650" y="220"/>
                        <a:pt x="650" y="220"/>
                        <a:pt x="650" y="220"/>
                      </a:cubicBezTo>
                      <a:cubicBezTo>
                        <a:pt x="652" y="221"/>
                        <a:pt x="652" y="221"/>
                        <a:pt x="652" y="221"/>
                      </a:cubicBezTo>
                      <a:cubicBezTo>
                        <a:pt x="652" y="222"/>
                        <a:pt x="652" y="222"/>
                        <a:pt x="652" y="222"/>
                      </a:cubicBezTo>
                      <a:cubicBezTo>
                        <a:pt x="689" y="261"/>
                        <a:pt x="689" y="261"/>
                        <a:pt x="689" y="261"/>
                      </a:cubicBezTo>
                      <a:cubicBezTo>
                        <a:pt x="700" y="257"/>
                        <a:pt x="700" y="257"/>
                        <a:pt x="700" y="257"/>
                      </a:cubicBezTo>
                      <a:cubicBezTo>
                        <a:pt x="702" y="250"/>
                        <a:pt x="702" y="250"/>
                        <a:pt x="702" y="250"/>
                      </a:cubicBezTo>
                      <a:cubicBezTo>
                        <a:pt x="682" y="231"/>
                        <a:pt x="682" y="231"/>
                        <a:pt x="682" y="231"/>
                      </a:cubicBezTo>
                      <a:cubicBezTo>
                        <a:pt x="679" y="229"/>
                        <a:pt x="679" y="229"/>
                        <a:pt x="679" y="229"/>
                      </a:cubicBezTo>
                      <a:cubicBezTo>
                        <a:pt x="677" y="226"/>
                        <a:pt x="677" y="226"/>
                        <a:pt x="677" y="226"/>
                      </a:cubicBezTo>
                      <a:cubicBezTo>
                        <a:pt x="707" y="208"/>
                        <a:pt x="707" y="208"/>
                        <a:pt x="707" y="208"/>
                      </a:cubicBezTo>
                      <a:cubicBezTo>
                        <a:pt x="705" y="164"/>
                        <a:pt x="705" y="164"/>
                        <a:pt x="705" y="164"/>
                      </a:cubicBezTo>
                      <a:cubicBezTo>
                        <a:pt x="693" y="166"/>
                        <a:pt x="693" y="166"/>
                        <a:pt x="693" y="166"/>
                      </a:cubicBezTo>
                      <a:cubicBezTo>
                        <a:pt x="693" y="166"/>
                        <a:pt x="693" y="166"/>
                        <a:pt x="693" y="166"/>
                      </a:cubicBezTo>
                      <a:cubicBezTo>
                        <a:pt x="691" y="166"/>
                        <a:pt x="691" y="166"/>
                        <a:pt x="691" y="166"/>
                      </a:cubicBezTo>
                      <a:cubicBezTo>
                        <a:pt x="675" y="158"/>
                        <a:pt x="675" y="158"/>
                        <a:pt x="675" y="158"/>
                      </a:cubicBezTo>
                      <a:cubicBezTo>
                        <a:pt x="668" y="157"/>
                        <a:pt x="660" y="152"/>
                        <a:pt x="647" y="145"/>
                      </a:cubicBezTo>
                      <a:cubicBezTo>
                        <a:pt x="641" y="142"/>
                        <a:pt x="637" y="139"/>
                        <a:pt x="637" y="134"/>
                      </a:cubicBezTo>
                      <a:cubicBezTo>
                        <a:pt x="637" y="135"/>
                        <a:pt x="637" y="135"/>
                        <a:pt x="637" y="135"/>
                      </a:cubicBezTo>
                      <a:cubicBezTo>
                        <a:pt x="637" y="140"/>
                        <a:pt x="636" y="142"/>
                        <a:pt x="633" y="143"/>
                      </a:cubicBezTo>
                      <a:cubicBezTo>
                        <a:pt x="630" y="145"/>
                        <a:pt x="626" y="146"/>
                        <a:pt x="619" y="146"/>
                      </a:cubicBezTo>
                      <a:cubicBezTo>
                        <a:pt x="618" y="146"/>
                        <a:pt x="618" y="146"/>
                        <a:pt x="618" y="146"/>
                      </a:cubicBezTo>
                      <a:cubicBezTo>
                        <a:pt x="617" y="145"/>
                        <a:pt x="617" y="145"/>
                        <a:pt x="617" y="145"/>
                      </a:cubicBezTo>
                      <a:cubicBezTo>
                        <a:pt x="615" y="145"/>
                        <a:pt x="615" y="145"/>
                        <a:pt x="615" y="145"/>
                      </a:cubicBezTo>
                      <a:cubicBezTo>
                        <a:pt x="601" y="134"/>
                        <a:pt x="601" y="134"/>
                        <a:pt x="601" y="134"/>
                      </a:cubicBezTo>
                      <a:cubicBezTo>
                        <a:pt x="588" y="145"/>
                        <a:pt x="588" y="145"/>
                        <a:pt x="588" y="145"/>
                      </a:cubicBezTo>
                      <a:cubicBezTo>
                        <a:pt x="582" y="150"/>
                        <a:pt x="577" y="154"/>
                        <a:pt x="577" y="159"/>
                      </a:cubicBezTo>
                      <a:cubicBezTo>
                        <a:pt x="584" y="172"/>
                        <a:pt x="584" y="172"/>
                        <a:pt x="584" y="172"/>
                      </a:cubicBezTo>
                      <a:cubicBezTo>
                        <a:pt x="587" y="177"/>
                        <a:pt x="587" y="179"/>
                        <a:pt x="586" y="182"/>
                      </a:cubicBezTo>
                      <a:cubicBezTo>
                        <a:pt x="584" y="185"/>
                        <a:pt x="579" y="188"/>
                        <a:pt x="571" y="189"/>
                      </a:cubicBezTo>
                      <a:cubicBezTo>
                        <a:pt x="565" y="192"/>
                        <a:pt x="565" y="192"/>
                        <a:pt x="565" y="192"/>
                      </a:cubicBezTo>
                      <a:cubicBezTo>
                        <a:pt x="557" y="194"/>
                        <a:pt x="551" y="193"/>
                        <a:pt x="547" y="188"/>
                      </a:cubicBezTo>
                      <a:cubicBezTo>
                        <a:pt x="545" y="185"/>
                        <a:pt x="545" y="185"/>
                        <a:pt x="545" y="185"/>
                      </a:cubicBezTo>
                      <a:cubicBezTo>
                        <a:pt x="517" y="157"/>
                        <a:pt x="517" y="157"/>
                        <a:pt x="517" y="157"/>
                      </a:cubicBezTo>
                      <a:cubicBezTo>
                        <a:pt x="505" y="152"/>
                        <a:pt x="497" y="147"/>
                        <a:pt x="494" y="141"/>
                      </a:cubicBezTo>
                      <a:cubicBezTo>
                        <a:pt x="492" y="138"/>
                        <a:pt x="491" y="134"/>
                        <a:pt x="492" y="132"/>
                      </a:cubicBezTo>
                      <a:cubicBezTo>
                        <a:pt x="491" y="123"/>
                        <a:pt x="489" y="116"/>
                        <a:pt x="487" y="113"/>
                      </a:cubicBezTo>
                      <a:cubicBezTo>
                        <a:pt x="481" y="116"/>
                        <a:pt x="481" y="116"/>
                        <a:pt x="481" y="116"/>
                      </a:cubicBezTo>
                      <a:cubicBezTo>
                        <a:pt x="480" y="118"/>
                        <a:pt x="480" y="118"/>
                        <a:pt x="480" y="118"/>
                      </a:cubicBezTo>
                      <a:cubicBezTo>
                        <a:pt x="480" y="122"/>
                        <a:pt x="481" y="125"/>
                        <a:pt x="485" y="129"/>
                      </a:cubicBezTo>
                      <a:cubicBezTo>
                        <a:pt x="486" y="131"/>
                        <a:pt x="486" y="131"/>
                        <a:pt x="486" y="131"/>
                      </a:cubicBezTo>
                      <a:cubicBezTo>
                        <a:pt x="487" y="132"/>
                        <a:pt x="487" y="132"/>
                        <a:pt x="487" y="132"/>
                      </a:cubicBezTo>
                      <a:cubicBezTo>
                        <a:pt x="486" y="134"/>
                        <a:pt x="486" y="134"/>
                        <a:pt x="486" y="134"/>
                      </a:cubicBezTo>
                      <a:cubicBezTo>
                        <a:pt x="471" y="159"/>
                        <a:pt x="471" y="159"/>
                        <a:pt x="471" y="159"/>
                      </a:cubicBezTo>
                      <a:cubicBezTo>
                        <a:pt x="447" y="153"/>
                        <a:pt x="447" y="153"/>
                        <a:pt x="447" y="153"/>
                      </a:cubicBezTo>
                      <a:cubicBezTo>
                        <a:pt x="441" y="150"/>
                        <a:pt x="441" y="150"/>
                        <a:pt x="441" y="150"/>
                      </a:cubicBezTo>
                      <a:cubicBezTo>
                        <a:pt x="441" y="150"/>
                        <a:pt x="441" y="150"/>
                        <a:pt x="441" y="150"/>
                      </a:cubicBezTo>
                      <a:cubicBezTo>
                        <a:pt x="441" y="147"/>
                        <a:pt x="441" y="147"/>
                        <a:pt x="441" y="147"/>
                      </a:cubicBezTo>
                      <a:cubicBezTo>
                        <a:pt x="443" y="143"/>
                        <a:pt x="443" y="138"/>
                        <a:pt x="441" y="132"/>
                      </a:cubicBezTo>
                      <a:cubicBezTo>
                        <a:pt x="438" y="124"/>
                        <a:pt x="438" y="124"/>
                        <a:pt x="438" y="124"/>
                      </a:cubicBezTo>
                      <a:cubicBezTo>
                        <a:pt x="418" y="109"/>
                        <a:pt x="418" y="109"/>
                        <a:pt x="418" y="109"/>
                      </a:cubicBezTo>
                      <a:cubicBezTo>
                        <a:pt x="417" y="108"/>
                        <a:pt x="417" y="108"/>
                        <a:pt x="417" y="108"/>
                      </a:cubicBezTo>
                      <a:cubicBezTo>
                        <a:pt x="415" y="111"/>
                        <a:pt x="413" y="111"/>
                        <a:pt x="411" y="112"/>
                      </a:cubicBezTo>
                      <a:cubicBezTo>
                        <a:pt x="392" y="110"/>
                        <a:pt x="392" y="110"/>
                        <a:pt x="392" y="110"/>
                      </a:cubicBezTo>
                      <a:cubicBezTo>
                        <a:pt x="385" y="109"/>
                        <a:pt x="381" y="108"/>
                        <a:pt x="379" y="104"/>
                      </a:cubicBezTo>
                      <a:cubicBezTo>
                        <a:pt x="378" y="102"/>
                        <a:pt x="378" y="97"/>
                        <a:pt x="380" y="92"/>
                      </a:cubicBezTo>
                      <a:cubicBezTo>
                        <a:pt x="381" y="89"/>
                        <a:pt x="381" y="89"/>
                        <a:pt x="381" y="89"/>
                      </a:cubicBezTo>
                      <a:cubicBezTo>
                        <a:pt x="373" y="74"/>
                        <a:pt x="373" y="74"/>
                        <a:pt x="373" y="74"/>
                      </a:cubicBezTo>
                      <a:cubicBezTo>
                        <a:pt x="336" y="76"/>
                        <a:pt x="336" y="76"/>
                        <a:pt x="336" y="76"/>
                      </a:cubicBezTo>
                      <a:cubicBezTo>
                        <a:pt x="337" y="82"/>
                        <a:pt x="336" y="85"/>
                        <a:pt x="334" y="89"/>
                      </a:cubicBezTo>
                      <a:cubicBezTo>
                        <a:pt x="333" y="92"/>
                        <a:pt x="328" y="93"/>
                        <a:pt x="325" y="93"/>
                      </a:cubicBezTo>
                      <a:cubicBezTo>
                        <a:pt x="320" y="95"/>
                        <a:pt x="314" y="93"/>
                        <a:pt x="308" y="88"/>
                      </a:cubicBezTo>
                      <a:cubicBezTo>
                        <a:pt x="308" y="87"/>
                        <a:pt x="308" y="87"/>
                        <a:pt x="308" y="87"/>
                      </a:cubicBezTo>
                      <a:cubicBezTo>
                        <a:pt x="307" y="87"/>
                        <a:pt x="307" y="87"/>
                        <a:pt x="307" y="87"/>
                      </a:cubicBezTo>
                      <a:cubicBezTo>
                        <a:pt x="299" y="77"/>
                        <a:pt x="296" y="70"/>
                        <a:pt x="296" y="64"/>
                      </a:cubicBezTo>
                      <a:cubicBezTo>
                        <a:pt x="288" y="53"/>
                        <a:pt x="288" y="53"/>
                        <a:pt x="288" y="53"/>
                      </a:cubicBezTo>
                      <a:cubicBezTo>
                        <a:pt x="278" y="60"/>
                        <a:pt x="278" y="60"/>
                        <a:pt x="278" y="60"/>
                      </a:cubicBezTo>
                      <a:cubicBezTo>
                        <a:pt x="268" y="66"/>
                        <a:pt x="262" y="66"/>
                        <a:pt x="259" y="62"/>
                      </a:cubicBezTo>
                      <a:cubicBezTo>
                        <a:pt x="255" y="60"/>
                        <a:pt x="255" y="60"/>
                        <a:pt x="255" y="60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16" y="71"/>
                        <a:pt x="216" y="71"/>
                        <a:pt x="216" y="71"/>
                      </a:cubicBezTo>
                      <a:cubicBezTo>
                        <a:pt x="209" y="75"/>
                        <a:pt x="204" y="76"/>
                        <a:pt x="200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86" y="76"/>
                        <a:pt x="180" y="73"/>
                        <a:pt x="175" y="69"/>
                      </a:cubicBezTo>
                      <a:cubicBezTo>
                        <a:pt x="159" y="55"/>
                        <a:pt x="159" y="55"/>
                        <a:pt x="159" y="55"/>
                      </a:cubicBezTo>
                      <a:lnTo>
                        <a:pt x="137" y="22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6" name="Freeform 30"/>
                <p:cNvSpPr>
                  <a:spLocks/>
                </p:cNvSpPr>
                <p:nvPr/>
              </p:nvSpPr>
              <p:spPr bwMode="auto">
                <a:xfrm>
                  <a:off x="4619998" y="3533192"/>
                  <a:ext cx="723266" cy="443118"/>
                </a:xfrm>
                <a:custGeom>
                  <a:avLst/>
                  <a:gdLst>
                    <a:gd name="T0" fmla="*/ 2147483647 w 573"/>
                    <a:gd name="T1" fmla="*/ 2147483647 h 361"/>
                    <a:gd name="T2" fmla="*/ 2147483647 w 573"/>
                    <a:gd name="T3" fmla="*/ 2147483647 h 361"/>
                    <a:gd name="T4" fmla="*/ 2147483647 w 573"/>
                    <a:gd name="T5" fmla="*/ 2147483647 h 361"/>
                    <a:gd name="T6" fmla="*/ 2147483647 w 573"/>
                    <a:gd name="T7" fmla="*/ 2147483647 h 361"/>
                    <a:gd name="T8" fmla="*/ 2147483647 w 573"/>
                    <a:gd name="T9" fmla="*/ 2147483647 h 361"/>
                    <a:gd name="T10" fmla="*/ 2147483647 w 573"/>
                    <a:gd name="T11" fmla="*/ 2147483647 h 361"/>
                    <a:gd name="T12" fmla="*/ 2147483647 w 573"/>
                    <a:gd name="T13" fmla="*/ 2147483647 h 361"/>
                    <a:gd name="T14" fmla="*/ 2147483647 w 573"/>
                    <a:gd name="T15" fmla="*/ 2147483647 h 361"/>
                    <a:gd name="T16" fmla="*/ 2147483647 w 573"/>
                    <a:gd name="T17" fmla="*/ 2147483647 h 361"/>
                    <a:gd name="T18" fmla="*/ 2147483647 w 573"/>
                    <a:gd name="T19" fmla="*/ 2147483647 h 361"/>
                    <a:gd name="T20" fmla="*/ 2147483647 w 573"/>
                    <a:gd name="T21" fmla="*/ 2147483647 h 361"/>
                    <a:gd name="T22" fmla="*/ 2147483647 w 573"/>
                    <a:gd name="T23" fmla="*/ 2147483647 h 361"/>
                    <a:gd name="T24" fmla="*/ 2147483647 w 573"/>
                    <a:gd name="T25" fmla="*/ 2147483647 h 361"/>
                    <a:gd name="T26" fmla="*/ 2147483647 w 573"/>
                    <a:gd name="T27" fmla="*/ 2147483647 h 361"/>
                    <a:gd name="T28" fmla="*/ 0 w 573"/>
                    <a:gd name="T29" fmla="*/ 2147483647 h 361"/>
                    <a:gd name="T30" fmla="*/ 2147483647 w 573"/>
                    <a:gd name="T31" fmla="*/ 2147483647 h 361"/>
                    <a:gd name="T32" fmla="*/ 2147483647 w 573"/>
                    <a:gd name="T33" fmla="*/ 2147483647 h 361"/>
                    <a:gd name="T34" fmla="*/ 2147483647 w 573"/>
                    <a:gd name="T35" fmla="*/ 2147483647 h 361"/>
                    <a:gd name="T36" fmla="*/ 2147483647 w 573"/>
                    <a:gd name="T37" fmla="*/ 2147483647 h 361"/>
                    <a:gd name="T38" fmla="*/ 2147483647 w 573"/>
                    <a:gd name="T39" fmla="*/ 2147483647 h 361"/>
                    <a:gd name="T40" fmla="*/ 2147483647 w 573"/>
                    <a:gd name="T41" fmla="*/ 2147483647 h 361"/>
                    <a:gd name="T42" fmla="*/ 2147483647 w 573"/>
                    <a:gd name="T43" fmla="*/ 2147483647 h 361"/>
                    <a:gd name="T44" fmla="*/ 2147483647 w 573"/>
                    <a:gd name="T45" fmla="*/ 2147483647 h 361"/>
                    <a:gd name="T46" fmla="*/ 2147483647 w 573"/>
                    <a:gd name="T47" fmla="*/ 2147483647 h 361"/>
                    <a:gd name="T48" fmla="*/ 2147483647 w 573"/>
                    <a:gd name="T49" fmla="*/ 2147483647 h 361"/>
                    <a:gd name="T50" fmla="*/ 2147483647 w 573"/>
                    <a:gd name="T51" fmla="*/ 2147483647 h 361"/>
                    <a:gd name="T52" fmla="*/ 2147483647 w 573"/>
                    <a:gd name="T53" fmla="*/ 2147483647 h 361"/>
                    <a:gd name="T54" fmla="*/ 2147483647 w 573"/>
                    <a:gd name="T55" fmla="*/ 2147483647 h 361"/>
                    <a:gd name="T56" fmla="*/ 2147483647 w 573"/>
                    <a:gd name="T57" fmla="*/ 2147483647 h 361"/>
                    <a:gd name="T58" fmla="*/ 2147483647 w 573"/>
                    <a:gd name="T59" fmla="*/ 2147483647 h 361"/>
                    <a:gd name="T60" fmla="*/ 2147483647 w 573"/>
                    <a:gd name="T61" fmla="*/ 2147483647 h 361"/>
                    <a:gd name="T62" fmla="*/ 2147483647 w 573"/>
                    <a:gd name="T63" fmla="*/ 2147483647 h 361"/>
                    <a:gd name="T64" fmla="*/ 2147483647 w 573"/>
                    <a:gd name="T65" fmla="*/ 2147483647 h 361"/>
                    <a:gd name="T66" fmla="*/ 2147483647 w 573"/>
                    <a:gd name="T67" fmla="*/ 2147483647 h 361"/>
                    <a:gd name="T68" fmla="*/ 2147483647 w 573"/>
                    <a:gd name="T69" fmla="*/ 2147483647 h 361"/>
                    <a:gd name="T70" fmla="*/ 2147483647 w 573"/>
                    <a:gd name="T71" fmla="*/ 2147483647 h 361"/>
                    <a:gd name="T72" fmla="*/ 2147483647 w 573"/>
                    <a:gd name="T73" fmla="*/ 2147483647 h 361"/>
                    <a:gd name="T74" fmla="*/ 2147483647 w 573"/>
                    <a:gd name="T75" fmla="*/ 2147483647 h 361"/>
                    <a:gd name="T76" fmla="*/ 2147483647 w 573"/>
                    <a:gd name="T77" fmla="*/ 2147483647 h 361"/>
                    <a:gd name="T78" fmla="*/ 2147483647 w 573"/>
                    <a:gd name="T79" fmla="*/ 2147483647 h 361"/>
                    <a:gd name="T80" fmla="*/ 2147483647 w 573"/>
                    <a:gd name="T81" fmla="*/ 2147483647 h 361"/>
                    <a:gd name="T82" fmla="*/ 2147483647 w 573"/>
                    <a:gd name="T83" fmla="*/ 2147483647 h 361"/>
                    <a:gd name="T84" fmla="*/ 2147483647 w 573"/>
                    <a:gd name="T85" fmla="*/ 2147483647 h 361"/>
                    <a:gd name="T86" fmla="*/ 2147483647 w 573"/>
                    <a:gd name="T87" fmla="*/ 2147483647 h 361"/>
                    <a:gd name="T88" fmla="*/ 2147483647 w 573"/>
                    <a:gd name="T89" fmla="*/ 2147483647 h 361"/>
                    <a:gd name="T90" fmla="*/ 2147483647 w 573"/>
                    <a:gd name="T91" fmla="*/ 2147483647 h 361"/>
                    <a:gd name="T92" fmla="*/ 2147483647 w 573"/>
                    <a:gd name="T93" fmla="*/ 2147483647 h 361"/>
                    <a:gd name="T94" fmla="*/ 2147483647 w 573"/>
                    <a:gd name="T95" fmla="*/ 2147483647 h 361"/>
                    <a:gd name="T96" fmla="*/ 2147483647 w 573"/>
                    <a:gd name="T97" fmla="*/ 2147483647 h 361"/>
                    <a:gd name="T98" fmla="*/ 2147483647 w 573"/>
                    <a:gd name="T99" fmla="*/ 2147483647 h 361"/>
                    <a:gd name="T100" fmla="*/ 2147483647 w 573"/>
                    <a:gd name="T101" fmla="*/ 2147483647 h 36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73"/>
                    <a:gd name="T154" fmla="*/ 0 h 361"/>
                    <a:gd name="T155" fmla="*/ 573 w 573"/>
                    <a:gd name="T156" fmla="*/ 361 h 36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73" h="361">
                      <a:moveTo>
                        <a:pt x="525" y="11"/>
                      </a:moveTo>
                      <a:cubicBezTo>
                        <a:pt x="523" y="12"/>
                        <a:pt x="523" y="12"/>
                        <a:pt x="523" y="12"/>
                      </a:cubicBezTo>
                      <a:cubicBezTo>
                        <a:pt x="523" y="18"/>
                        <a:pt x="520" y="21"/>
                        <a:pt x="514" y="21"/>
                      </a:cubicBezTo>
                      <a:cubicBezTo>
                        <a:pt x="473" y="16"/>
                        <a:pt x="473" y="16"/>
                        <a:pt x="473" y="16"/>
                      </a:cubicBezTo>
                      <a:cubicBezTo>
                        <a:pt x="445" y="11"/>
                        <a:pt x="427" y="0"/>
                        <a:pt x="416" y="2"/>
                      </a:cubicBezTo>
                      <a:cubicBezTo>
                        <a:pt x="396" y="4"/>
                        <a:pt x="358" y="57"/>
                        <a:pt x="358" y="57"/>
                      </a:cubicBezTo>
                      <a:cubicBezTo>
                        <a:pt x="360" y="80"/>
                        <a:pt x="360" y="80"/>
                        <a:pt x="360" y="80"/>
                      </a:cubicBezTo>
                      <a:cubicBezTo>
                        <a:pt x="360" y="82"/>
                        <a:pt x="360" y="82"/>
                        <a:pt x="360" y="82"/>
                      </a:cubicBezTo>
                      <a:cubicBezTo>
                        <a:pt x="355" y="83"/>
                        <a:pt x="355" y="83"/>
                        <a:pt x="355" y="83"/>
                      </a:cubicBezTo>
                      <a:cubicBezTo>
                        <a:pt x="310" y="89"/>
                        <a:pt x="285" y="85"/>
                        <a:pt x="282" y="70"/>
                      </a:cubicBezTo>
                      <a:cubicBezTo>
                        <a:pt x="277" y="5"/>
                        <a:pt x="277" y="5"/>
                        <a:pt x="277" y="5"/>
                      </a:cubicBezTo>
                      <a:cubicBezTo>
                        <a:pt x="224" y="2"/>
                        <a:pt x="224" y="2"/>
                        <a:pt x="224" y="2"/>
                      </a:cubicBezTo>
                      <a:cubicBezTo>
                        <a:pt x="202" y="48"/>
                        <a:pt x="202" y="48"/>
                        <a:pt x="202" y="48"/>
                      </a:cubicBezTo>
                      <a:cubicBezTo>
                        <a:pt x="200" y="28"/>
                        <a:pt x="200" y="28"/>
                        <a:pt x="200" y="28"/>
                      </a:cubicBezTo>
                      <a:cubicBezTo>
                        <a:pt x="199" y="12"/>
                        <a:pt x="196" y="3"/>
                        <a:pt x="192" y="1"/>
                      </a:cubicBezTo>
                      <a:cubicBezTo>
                        <a:pt x="169" y="12"/>
                        <a:pt x="169" y="12"/>
                        <a:pt x="169" y="12"/>
                      </a:cubicBezTo>
                      <a:cubicBezTo>
                        <a:pt x="159" y="26"/>
                        <a:pt x="159" y="26"/>
                        <a:pt x="159" y="26"/>
                      </a:cubicBezTo>
                      <a:cubicBezTo>
                        <a:pt x="158" y="27"/>
                        <a:pt x="158" y="27"/>
                        <a:pt x="158" y="27"/>
                      </a:cubicBezTo>
                      <a:cubicBezTo>
                        <a:pt x="157" y="27"/>
                        <a:pt x="157" y="27"/>
                        <a:pt x="157" y="27"/>
                      </a:cubicBezTo>
                      <a:cubicBezTo>
                        <a:pt x="135" y="34"/>
                        <a:pt x="135" y="34"/>
                        <a:pt x="135" y="34"/>
                      </a:cubicBezTo>
                      <a:cubicBezTo>
                        <a:pt x="112" y="53"/>
                        <a:pt x="92" y="73"/>
                        <a:pt x="74" y="95"/>
                      </a:cubicBezTo>
                      <a:cubicBezTo>
                        <a:pt x="18" y="171"/>
                        <a:pt x="18" y="171"/>
                        <a:pt x="18" y="171"/>
                      </a:cubicBezTo>
                      <a:cubicBezTo>
                        <a:pt x="30" y="197"/>
                        <a:pt x="30" y="197"/>
                        <a:pt x="30" y="197"/>
                      </a:cubicBezTo>
                      <a:cubicBezTo>
                        <a:pt x="30" y="201"/>
                        <a:pt x="30" y="201"/>
                        <a:pt x="30" y="201"/>
                      </a:cubicBezTo>
                      <a:cubicBezTo>
                        <a:pt x="30" y="201"/>
                        <a:pt x="30" y="201"/>
                        <a:pt x="30" y="201"/>
                      </a:cubicBezTo>
                      <a:cubicBezTo>
                        <a:pt x="29" y="202"/>
                        <a:pt x="29" y="202"/>
                        <a:pt x="29" y="202"/>
                      </a:cubicBezTo>
                      <a:cubicBezTo>
                        <a:pt x="25" y="209"/>
                        <a:pt x="27" y="218"/>
                        <a:pt x="33" y="229"/>
                      </a:cubicBezTo>
                      <a:cubicBezTo>
                        <a:pt x="40" y="242"/>
                        <a:pt x="46" y="257"/>
                        <a:pt x="46" y="274"/>
                      </a:cubicBezTo>
                      <a:cubicBezTo>
                        <a:pt x="46" y="277"/>
                        <a:pt x="46" y="277"/>
                        <a:pt x="46" y="277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4"/>
                        <a:pt x="0" y="314"/>
                        <a:pt x="0" y="314"/>
                      </a:cubicBezTo>
                      <a:cubicBezTo>
                        <a:pt x="21" y="324"/>
                        <a:pt x="21" y="324"/>
                        <a:pt x="21" y="324"/>
                      </a:cubicBezTo>
                      <a:cubicBezTo>
                        <a:pt x="24" y="325"/>
                        <a:pt x="25" y="327"/>
                        <a:pt x="25" y="328"/>
                      </a:cubicBezTo>
                      <a:cubicBezTo>
                        <a:pt x="25" y="330"/>
                        <a:pt x="25" y="330"/>
                        <a:pt x="25" y="330"/>
                      </a:cubicBezTo>
                      <a:cubicBezTo>
                        <a:pt x="24" y="335"/>
                        <a:pt x="32" y="343"/>
                        <a:pt x="48" y="350"/>
                      </a:cubicBezTo>
                      <a:cubicBezTo>
                        <a:pt x="87" y="361"/>
                        <a:pt x="87" y="361"/>
                        <a:pt x="87" y="361"/>
                      </a:cubicBezTo>
                      <a:cubicBezTo>
                        <a:pt x="99" y="353"/>
                        <a:pt x="99" y="353"/>
                        <a:pt x="99" y="353"/>
                      </a:cubicBezTo>
                      <a:cubicBezTo>
                        <a:pt x="111" y="335"/>
                        <a:pt x="111" y="335"/>
                        <a:pt x="111" y="335"/>
                      </a:cubicBezTo>
                      <a:cubicBezTo>
                        <a:pt x="122" y="305"/>
                        <a:pt x="122" y="305"/>
                        <a:pt x="122" y="305"/>
                      </a:cubicBezTo>
                      <a:cubicBezTo>
                        <a:pt x="152" y="316"/>
                        <a:pt x="152" y="316"/>
                        <a:pt x="152" y="316"/>
                      </a:cubicBezTo>
                      <a:cubicBezTo>
                        <a:pt x="157" y="319"/>
                        <a:pt x="157" y="319"/>
                        <a:pt x="157" y="319"/>
                      </a:cubicBezTo>
                      <a:cubicBezTo>
                        <a:pt x="157" y="321"/>
                        <a:pt x="157" y="321"/>
                        <a:pt x="157" y="321"/>
                      </a:cubicBezTo>
                      <a:cubicBezTo>
                        <a:pt x="157" y="321"/>
                        <a:pt x="157" y="321"/>
                        <a:pt x="157" y="321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1" y="335"/>
                        <a:pt x="154" y="344"/>
                        <a:pt x="164" y="349"/>
                      </a:cubicBezTo>
                      <a:cubicBezTo>
                        <a:pt x="198" y="350"/>
                        <a:pt x="198" y="350"/>
                        <a:pt x="198" y="350"/>
                      </a:cubicBezTo>
                      <a:cubicBezTo>
                        <a:pt x="209" y="348"/>
                        <a:pt x="219" y="344"/>
                        <a:pt x="225" y="338"/>
                      </a:cubicBezTo>
                      <a:cubicBezTo>
                        <a:pt x="229" y="333"/>
                        <a:pt x="236" y="332"/>
                        <a:pt x="245" y="333"/>
                      </a:cubicBezTo>
                      <a:cubicBezTo>
                        <a:pt x="257" y="335"/>
                        <a:pt x="267" y="339"/>
                        <a:pt x="275" y="349"/>
                      </a:cubicBezTo>
                      <a:cubicBezTo>
                        <a:pt x="282" y="331"/>
                        <a:pt x="282" y="331"/>
                        <a:pt x="282" y="331"/>
                      </a:cubicBezTo>
                      <a:cubicBezTo>
                        <a:pt x="284" y="328"/>
                        <a:pt x="284" y="328"/>
                        <a:pt x="284" y="328"/>
                      </a:cubicBezTo>
                      <a:cubicBezTo>
                        <a:pt x="285" y="328"/>
                        <a:pt x="285" y="328"/>
                        <a:pt x="285" y="328"/>
                      </a:cubicBezTo>
                      <a:cubicBezTo>
                        <a:pt x="291" y="325"/>
                        <a:pt x="294" y="319"/>
                        <a:pt x="298" y="312"/>
                      </a:cubicBezTo>
                      <a:cubicBezTo>
                        <a:pt x="301" y="305"/>
                        <a:pt x="306" y="297"/>
                        <a:pt x="315" y="292"/>
                      </a:cubicBezTo>
                      <a:cubicBezTo>
                        <a:pt x="330" y="283"/>
                        <a:pt x="330" y="283"/>
                        <a:pt x="330" y="283"/>
                      </a:cubicBezTo>
                      <a:cubicBezTo>
                        <a:pt x="331" y="282"/>
                        <a:pt x="331" y="282"/>
                        <a:pt x="331" y="282"/>
                      </a:cubicBezTo>
                      <a:cubicBezTo>
                        <a:pt x="332" y="283"/>
                        <a:pt x="332" y="283"/>
                        <a:pt x="332" y="283"/>
                      </a:cubicBezTo>
                      <a:cubicBezTo>
                        <a:pt x="333" y="283"/>
                        <a:pt x="333" y="283"/>
                        <a:pt x="333" y="283"/>
                      </a:cubicBezTo>
                      <a:cubicBezTo>
                        <a:pt x="341" y="286"/>
                        <a:pt x="341" y="286"/>
                        <a:pt x="341" y="286"/>
                      </a:cubicBezTo>
                      <a:cubicBezTo>
                        <a:pt x="341" y="286"/>
                        <a:pt x="341" y="286"/>
                        <a:pt x="341" y="286"/>
                      </a:cubicBezTo>
                      <a:cubicBezTo>
                        <a:pt x="343" y="287"/>
                        <a:pt x="343" y="287"/>
                        <a:pt x="343" y="287"/>
                      </a:cubicBezTo>
                      <a:cubicBezTo>
                        <a:pt x="355" y="234"/>
                        <a:pt x="355" y="234"/>
                        <a:pt x="355" y="234"/>
                      </a:cubicBezTo>
                      <a:cubicBezTo>
                        <a:pt x="355" y="233"/>
                        <a:pt x="355" y="233"/>
                        <a:pt x="355" y="233"/>
                      </a:cubicBezTo>
                      <a:cubicBezTo>
                        <a:pt x="372" y="230"/>
                        <a:pt x="372" y="230"/>
                        <a:pt x="372" y="230"/>
                      </a:cubicBezTo>
                      <a:cubicBezTo>
                        <a:pt x="389" y="218"/>
                        <a:pt x="397" y="209"/>
                        <a:pt x="396" y="200"/>
                      </a:cubicBezTo>
                      <a:cubicBezTo>
                        <a:pt x="393" y="184"/>
                        <a:pt x="393" y="184"/>
                        <a:pt x="393" y="184"/>
                      </a:cubicBezTo>
                      <a:cubicBezTo>
                        <a:pt x="389" y="174"/>
                        <a:pt x="389" y="166"/>
                        <a:pt x="391" y="163"/>
                      </a:cubicBezTo>
                      <a:cubicBezTo>
                        <a:pt x="394" y="160"/>
                        <a:pt x="396" y="159"/>
                        <a:pt x="399" y="159"/>
                      </a:cubicBezTo>
                      <a:cubicBezTo>
                        <a:pt x="407" y="159"/>
                        <a:pt x="415" y="161"/>
                        <a:pt x="424" y="165"/>
                      </a:cubicBezTo>
                      <a:cubicBezTo>
                        <a:pt x="426" y="148"/>
                        <a:pt x="426" y="148"/>
                        <a:pt x="426" y="148"/>
                      </a:cubicBezTo>
                      <a:cubicBezTo>
                        <a:pt x="426" y="146"/>
                        <a:pt x="426" y="146"/>
                        <a:pt x="426" y="146"/>
                      </a:cubicBezTo>
                      <a:cubicBezTo>
                        <a:pt x="427" y="145"/>
                        <a:pt x="427" y="145"/>
                        <a:pt x="427" y="145"/>
                      </a:cubicBezTo>
                      <a:cubicBezTo>
                        <a:pt x="445" y="137"/>
                        <a:pt x="445" y="137"/>
                        <a:pt x="445" y="137"/>
                      </a:cubicBezTo>
                      <a:cubicBezTo>
                        <a:pt x="447" y="127"/>
                        <a:pt x="447" y="127"/>
                        <a:pt x="447" y="127"/>
                      </a:cubicBezTo>
                      <a:cubicBezTo>
                        <a:pt x="436" y="127"/>
                        <a:pt x="436" y="127"/>
                        <a:pt x="436" y="127"/>
                      </a:cubicBezTo>
                      <a:cubicBezTo>
                        <a:pt x="434" y="126"/>
                        <a:pt x="434" y="126"/>
                        <a:pt x="434" y="126"/>
                      </a:cubicBezTo>
                      <a:cubicBezTo>
                        <a:pt x="435" y="121"/>
                        <a:pt x="435" y="121"/>
                        <a:pt x="435" y="121"/>
                      </a:cubicBezTo>
                      <a:cubicBezTo>
                        <a:pt x="435" y="118"/>
                        <a:pt x="435" y="118"/>
                        <a:pt x="435" y="118"/>
                      </a:cubicBezTo>
                      <a:cubicBezTo>
                        <a:pt x="436" y="116"/>
                        <a:pt x="436" y="116"/>
                        <a:pt x="436" y="116"/>
                      </a:cubicBezTo>
                      <a:cubicBezTo>
                        <a:pt x="439" y="116"/>
                        <a:pt x="439" y="116"/>
                        <a:pt x="439" y="116"/>
                      </a:cubicBezTo>
                      <a:cubicBezTo>
                        <a:pt x="442" y="116"/>
                        <a:pt x="442" y="116"/>
                        <a:pt x="442" y="116"/>
                      </a:cubicBezTo>
                      <a:cubicBezTo>
                        <a:pt x="449" y="116"/>
                        <a:pt x="457" y="111"/>
                        <a:pt x="467" y="103"/>
                      </a:cubicBezTo>
                      <a:cubicBezTo>
                        <a:pt x="533" y="56"/>
                        <a:pt x="533" y="56"/>
                        <a:pt x="533" y="56"/>
                      </a:cubicBezTo>
                      <a:cubicBezTo>
                        <a:pt x="535" y="56"/>
                        <a:pt x="535" y="56"/>
                        <a:pt x="535" y="56"/>
                      </a:cubicBezTo>
                      <a:cubicBezTo>
                        <a:pt x="557" y="65"/>
                        <a:pt x="557" y="65"/>
                        <a:pt x="557" y="65"/>
                      </a:cubicBezTo>
                      <a:cubicBezTo>
                        <a:pt x="565" y="64"/>
                        <a:pt x="565" y="64"/>
                        <a:pt x="565" y="64"/>
                      </a:cubicBezTo>
                      <a:cubicBezTo>
                        <a:pt x="560" y="42"/>
                        <a:pt x="560" y="42"/>
                        <a:pt x="560" y="42"/>
                      </a:cubicBezTo>
                      <a:cubicBezTo>
                        <a:pt x="560" y="40"/>
                        <a:pt x="560" y="40"/>
                        <a:pt x="560" y="40"/>
                      </a:cubicBezTo>
                      <a:cubicBezTo>
                        <a:pt x="561" y="39"/>
                        <a:pt x="561" y="39"/>
                        <a:pt x="561" y="39"/>
                      </a:cubicBezTo>
                      <a:cubicBezTo>
                        <a:pt x="562" y="38"/>
                        <a:pt x="562" y="38"/>
                        <a:pt x="562" y="38"/>
                      </a:cubicBezTo>
                      <a:cubicBezTo>
                        <a:pt x="573" y="19"/>
                        <a:pt x="573" y="19"/>
                        <a:pt x="573" y="19"/>
                      </a:cubicBezTo>
                      <a:cubicBezTo>
                        <a:pt x="570" y="16"/>
                        <a:pt x="570" y="16"/>
                        <a:pt x="570" y="16"/>
                      </a:cubicBezTo>
                      <a:cubicBezTo>
                        <a:pt x="563" y="19"/>
                        <a:pt x="563" y="19"/>
                        <a:pt x="563" y="19"/>
                      </a:cubicBezTo>
                      <a:cubicBezTo>
                        <a:pt x="563" y="20"/>
                        <a:pt x="563" y="20"/>
                        <a:pt x="563" y="20"/>
                      </a:cubicBezTo>
                      <a:cubicBezTo>
                        <a:pt x="562" y="20"/>
                        <a:pt x="562" y="20"/>
                        <a:pt x="562" y="20"/>
                      </a:cubicBezTo>
                      <a:cubicBezTo>
                        <a:pt x="541" y="23"/>
                        <a:pt x="541" y="23"/>
                        <a:pt x="541" y="23"/>
                      </a:cubicBezTo>
                      <a:cubicBezTo>
                        <a:pt x="535" y="23"/>
                        <a:pt x="535" y="23"/>
                        <a:pt x="535" y="23"/>
                      </a:cubicBezTo>
                      <a:cubicBezTo>
                        <a:pt x="534" y="23"/>
                        <a:pt x="534" y="23"/>
                        <a:pt x="534" y="23"/>
                      </a:cubicBezTo>
                      <a:cubicBezTo>
                        <a:pt x="534" y="22"/>
                        <a:pt x="534" y="22"/>
                        <a:pt x="534" y="22"/>
                      </a:cubicBezTo>
                      <a:cubicBezTo>
                        <a:pt x="533" y="19"/>
                        <a:pt x="533" y="19"/>
                        <a:pt x="533" y="19"/>
                      </a:cubicBezTo>
                      <a:cubicBezTo>
                        <a:pt x="529" y="11"/>
                        <a:pt x="529" y="11"/>
                        <a:pt x="529" y="11"/>
                      </a:cubicBezTo>
                      <a:lnTo>
                        <a:pt x="525" y="11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8" name="Freeform 32"/>
                <p:cNvSpPr>
                  <a:spLocks/>
                </p:cNvSpPr>
                <p:nvPr/>
              </p:nvSpPr>
              <p:spPr bwMode="auto">
                <a:xfrm>
                  <a:off x="4767102" y="3894839"/>
                  <a:ext cx="629281" cy="474911"/>
                </a:xfrm>
                <a:custGeom>
                  <a:avLst/>
                  <a:gdLst>
                    <a:gd name="T0" fmla="*/ 2147483647 w 498"/>
                    <a:gd name="T1" fmla="*/ 2147483647 h 385"/>
                    <a:gd name="T2" fmla="*/ 2147483647 w 498"/>
                    <a:gd name="T3" fmla="*/ 2147483647 h 385"/>
                    <a:gd name="T4" fmla="*/ 2147483647 w 498"/>
                    <a:gd name="T5" fmla="*/ 2147483647 h 385"/>
                    <a:gd name="T6" fmla="*/ 2147483647 w 498"/>
                    <a:gd name="T7" fmla="*/ 0 h 385"/>
                    <a:gd name="T8" fmla="*/ 2147483647 w 498"/>
                    <a:gd name="T9" fmla="*/ 2147483647 h 385"/>
                    <a:gd name="T10" fmla="*/ 2147483647 w 498"/>
                    <a:gd name="T11" fmla="*/ 2147483647 h 385"/>
                    <a:gd name="T12" fmla="*/ 2147483647 w 498"/>
                    <a:gd name="T13" fmla="*/ 2147483647 h 385"/>
                    <a:gd name="T14" fmla="*/ 2147483647 w 498"/>
                    <a:gd name="T15" fmla="*/ 2147483647 h 385"/>
                    <a:gd name="T16" fmla="*/ 2147483647 w 498"/>
                    <a:gd name="T17" fmla="*/ 2147483647 h 385"/>
                    <a:gd name="T18" fmla="*/ 2147483647 w 498"/>
                    <a:gd name="T19" fmla="*/ 2147483647 h 385"/>
                    <a:gd name="T20" fmla="*/ 2147483647 w 498"/>
                    <a:gd name="T21" fmla="*/ 2147483647 h 385"/>
                    <a:gd name="T22" fmla="*/ 0 w 498"/>
                    <a:gd name="T23" fmla="*/ 2147483647 h 385"/>
                    <a:gd name="T24" fmla="*/ 2147483647 w 498"/>
                    <a:gd name="T25" fmla="*/ 2147483647 h 385"/>
                    <a:gd name="T26" fmla="*/ 2147483647 w 498"/>
                    <a:gd name="T27" fmla="*/ 2147483647 h 385"/>
                    <a:gd name="T28" fmla="*/ 2147483647 w 498"/>
                    <a:gd name="T29" fmla="*/ 2147483647 h 385"/>
                    <a:gd name="T30" fmla="*/ 2147483647 w 498"/>
                    <a:gd name="T31" fmla="*/ 2147483647 h 385"/>
                    <a:gd name="T32" fmla="*/ 2147483647 w 498"/>
                    <a:gd name="T33" fmla="*/ 2147483647 h 385"/>
                    <a:gd name="T34" fmla="*/ 2147483647 w 498"/>
                    <a:gd name="T35" fmla="*/ 2147483647 h 385"/>
                    <a:gd name="T36" fmla="*/ 2147483647 w 498"/>
                    <a:gd name="T37" fmla="*/ 2147483647 h 385"/>
                    <a:gd name="T38" fmla="*/ 2147483647 w 498"/>
                    <a:gd name="T39" fmla="*/ 2147483647 h 385"/>
                    <a:gd name="T40" fmla="*/ 2147483647 w 498"/>
                    <a:gd name="T41" fmla="*/ 2147483647 h 385"/>
                    <a:gd name="T42" fmla="*/ 2147483647 w 498"/>
                    <a:gd name="T43" fmla="*/ 2147483647 h 385"/>
                    <a:gd name="T44" fmla="*/ 2147483647 w 498"/>
                    <a:gd name="T45" fmla="*/ 2147483647 h 385"/>
                    <a:gd name="T46" fmla="*/ 2147483647 w 498"/>
                    <a:gd name="T47" fmla="*/ 2147483647 h 385"/>
                    <a:gd name="T48" fmla="*/ 2147483647 w 498"/>
                    <a:gd name="T49" fmla="*/ 2147483647 h 385"/>
                    <a:gd name="T50" fmla="*/ 2147483647 w 498"/>
                    <a:gd name="T51" fmla="*/ 2147483647 h 385"/>
                    <a:gd name="T52" fmla="*/ 2147483647 w 498"/>
                    <a:gd name="T53" fmla="*/ 2147483647 h 385"/>
                    <a:gd name="T54" fmla="*/ 2147483647 w 498"/>
                    <a:gd name="T55" fmla="*/ 2147483647 h 385"/>
                    <a:gd name="T56" fmla="*/ 2147483647 w 498"/>
                    <a:gd name="T57" fmla="*/ 2147483647 h 385"/>
                    <a:gd name="T58" fmla="*/ 2147483647 w 498"/>
                    <a:gd name="T59" fmla="*/ 2147483647 h 385"/>
                    <a:gd name="T60" fmla="*/ 2147483647 w 498"/>
                    <a:gd name="T61" fmla="*/ 2147483647 h 385"/>
                    <a:gd name="T62" fmla="*/ 2147483647 w 498"/>
                    <a:gd name="T63" fmla="*/ 2147483647 h 385"/>
                    <a:gd name="T64" fmla="*/ 2147483647 w 498"/>
                    <a:gd name="T65" fmla="*/ 2147483647 h 385"/>
                    <a:gd name="T66" fmla="*/ 2147483647 w 498"/>
                    <a:gd name="T67" fmla="*/ 2147483647 h 385"/>
                    <a:gd name="T68" fmla="*/ 2147483647 w 498"/>
                    <a:gd name="T69" fmla="*/ 2147483647 h 385"/>
                    <a:gd name="T70" fmla="*/ 2147483647 w 498"/>
                    <a:gd name="T71" fmla="*/ 2147483647 h 385"/>
                    <a:gd name="T72" fmla="*/ 2147483647 w 498"/>
                    <a:gd name="T73" fmla="*/ 2147483647 h 385"/>
                    <a:gd name="T74" fmla="*/ 2147483647 w 498"/>
                    <a:gd name="T75" fmla="*/ 2147483647 h 385"/>
                    <a:gd name="T76" fmla="*/ 2147483647 w 498"/>
                    <a:gd name="T77" fmla="*/ 2147483647 h 385"/>
                    <a:gd name="T78" fmla="*/ 2147483647 w 498"/>
                    <a:gd name="T79" fmla="*/ 2147483647 h 385"/>
                    <a:gd name="T80" fmla="*/ 2147483647 w 498"/>
                    <a:gd name="T81" fmla="*/ 2147483647 h 38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98"/>
                    <a:gd name="T124" fmla="*/ 0 h 385"/>
                    <a:gd name="T125" fmla="*/ 498 w 498"/>
                    <a:gd name="T126" fmla="*/ 385 h 38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98" h="385">
                      <a:moveTo>
                        <a:pt x="348" y="112"/>
                      </a:moveTo>
                      <a:cubicBezTo>
                        <a:pt x="336" y="102"/>
                        <a:pt x="327" y="86"/>
                        <a:pt x="317" y="59"/>
                      </a:cubicBezTo>
                      <a:cubicBezTo>
                        <a:pt x="287" y="59"/>
                        <a:pt x="269" y="54"/>
                        <a:pt x="260" y="43"/>
                      </a:cubicBezTo>
                      <a:cubicBezTo>
                        <a:pt x="254" y="34"/>
                        <a:pt x="241" y="28"/>
                        <a:pt x="223" y="22"/>
                      </a:cubicBezTo>
                      <a:cubicBezTo>
                        <a:pt x="218" y="21"/>
                        <a:pt x="218" y="21"/>
                        <a:pt x="218" y="21"/>
                      </a:cubicBezTo>
                      <a:cubicBezTo>
                        <a:pt x="223" y="3"/>
                        <a:pt x="223" y="3"/>
                        <a:pt x="223" y="3"/>
                      </a:cubicBezTo>
                      <a:cubicBezTo>
                        <a:pt x="220" y="1"/>
                        <a:pt x="220" y="1"/>
                        <a:pt x="220" y="1"/>
                      </a:cubicBez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202" y="6"/>
                        <a:pt x="194" y="13"/>
                        <a:pt x="191" y="21"/>
                      </a:cubicBezTo>
                      <a:cubicBezTo>
                        <a:pt x="186" y="30"/>
                        <a:pt x="181" y="37"/>
                        <a:pt x="175" y="42"/>
                      </a:cubicBezTo>
                      <a:cubicBezTo>
                        <a:pt x="169" y="59"/>
                        <a:pt x="164" y="68"/>
                        <a:pt x="159" y="68"/>
                      </a:cubicBezTo>
                      <a:cubicBezTo>
                        <a:pt x="156" y="69"/>
                        <a:pt x="154" y="67"/>
                        <a:pt x="151" y="63"/>
                      </a:cubicBezTo>
                      <a:cubicBezTo>
                        <a:pt x="143" y="56"/>
                        <a:pt x="143" y="56"/>
                        <a:pt x="143" y="56"/>
                      </a:cubicBezTo>
                      <a:cubicBezTo>
                        <a:pt x="137" y="53"/>
                        <a:pt x="130" y="50"/>
                        <a:pt x="125" y="50"/>
                      </a:cubicBezTo>
                      <a:cubicBezTo>
                        <a:pt x="115" y="52"/>
                        <a:pt x="115" y="52"/>
                        <a:pt x="115" y="52"/>
                      </a:cubicBezTo>
                      <a:cubicBezTo>
                        <a:pt x="107" y="59"/>
                        <a:pt x="97" y="64"/>
                        <a:pt x="81" y="67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28" y="58"/>
                        <a:pt x="23" y="45"/>
                        <a:pt x="26" y="30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30" y="80"/>
                        <a:pt x="44" y="96"/>
                        <a:pt x="51" y="100"/>
                      </a:cubicBezTo>
                      <a:cubicBezTo>
                        <a:pt x="55" y="102"/>
                        <a:pt x="68" y="107"/>
                        <a:pt x="90" y="113"/>
                      </a:cubicBezTo>
                      <a:cubicBezTo>
                        <a:pt x="128" y="127"/>
                        <a:pt x="128" y="127"/>
                        <a:pt x="128" y="127"/>
                      </a:cubicBezTo>
                      <a:cubicBezTo>
                        <a:pt x="140" y="132"/>
                        <a:pt x="151" y="155"/>
                        <a:pt x="164" y="196"/>
                      </a:cubicBezTo>
                      <a:cubicBezTo>
                        <a:pt x="181" y="208"/>
                        <a:pt x="192" y="213"/>
                        <a:pt x="199" y="212"/>
                      </a:cubicBezTo>
                      <a:cubicBezTo>
                        <a:pt x="206" y="209"/>
                        <a:pt x="219" y="202"/>
                        <a:pt x="237" y="190"/>
                      </a:cubicBezTo>
                      <a:cubicBezTo>
                        <a:pt x="238" y="189"/>
                        <a:pt x="238" y="189"/>
                        <a:pt x="238" y="189"/>
                      </a:cubicBezTo>
                      <a:cubicBezTo>
                        <a:pt x="239" y="188"/>
                        <a:pt x="239" y="188"/>
                        <a:pt x="239" y="188"/>
                      </a:cubicBezTo>
                      <a:cubicBezTo>
                        <a:pt x="241" y="189"/>
                        <a:pt x="241" y="189"/>
                        <a:pt x="241" y="189"/>
                      </a:cubicBezTo>
                      <a:cubicBezTo>
                        <a:pt x="260" y="193"/>
                        <a:pt x="260" y="193"/>
                        <a:pt x="260" y="193"/>
                      </a:cubicBezTo>
                      <a:cubicBezTo>
                        <a:pt x="262" y="193"/>
                        <a:pt x="262" y="193"/>
                        <a:pt x="262" y="193"/>
                      </a:cubicBezTo>
                      <a:cubicBezTo>
                        <a:pt x="262" y="196"/>
                        <a:pt x="262" y="196"/>
                        <a:pt x="262" y="196"/>
                      </a:cubicBezTo>
                      <a:cubicBezTo>
                        <a:pt x="261" y="200"/>
                        <a:pt x="261" y="200"/>
                        <a:pt x="261" y="200"/>
                      </a:cubicBezTo>
                      <a:cubicBezTo>
                        <a:pt x="255" y="225"/>
                        <a:pt x="250" y="240"/>
                        <a:pt x="245" y="244"/>
                      </a:cubicBezTo>
                      <a:cubicBezTo>
                        <a:pt x="220" y="245"/>
                        <a:pt x="220" y="245"/>
                        <a:pt x="220" y="245"/>
                      </a:cubicBezTo>
                      <a:cubicBezTo>
                        <a:pt x="220" y="246"/>
                        <a:pt x="220" y="246"/>
                        <a:pt x="220" y="246"/>
                      </a:cubicBezTo>
                      <a:cubicBezTo>
                        <a:pt x="220" y="257"/>
                        <a:pt x="213" y="272"/>
                        <a:pt x="199" y="292"/>
                      </a:cubicBezTo>
                      <a:cubicBezTo>
                        <a:pt x="195" y="299"/>
                        <a:pt x="194" y="304"/>
                        <a:pt x="194" y="307"/>
                      </a:cubicBezTo>
                      <a:cubicBezTo>
                        <a:pt x="218" y="324"/>
                        <a:pt x="218" y="324"/>
                        <a:pt x="218" y="324"/>
                      </a:cubicBezTo>
                      <a:cubicBezTo>
                        <a:pt x="224" y="331"/>
                        <a:pt x="229" y="334"/>
                        <a:pt x="234" y="334"/>
                      </a:cubicBezTo>
                      <a:cubicBezTo>
                        <a:pt x="239" y="334"/>
                        <a:pt x="239" y="334"/>
                        <a:pt x="239" y="334"/>
                      </a:cubicBezTo>
                      <a:cubicBezTo>
                        <a:pt x="244" y="352"/>
                        <a:pt x="244" y="352"/>
                        <a:pt x="244" y="352"/>
                      </a:cubicBezTo>
                      <a:cubicBezTo>
                        <a:pt x="256" y="356"/>
                        <a:pt x="256" y="356"/>
                        <a:pt x="256" y="356"/>
                      </a:cubicBezTo>
                      <a:cubicBezTo>
                        <a:pt x="262" y="349"/>
                        <a:pt x="262" y="349"/>
                        <a:pt x="262" y="349"/>
                      </a:cubicBezTo>
                      <a:cubicBezTo>
                        <a:pt x="265" y="346"/>
                        <a:pt x="270" y="344"/>
                        <a:pt x="273" y="345"/>
                      </a:cubicBezTo>
                      <a:cubicBezTo>
                        <a:pt x="283" y="345"/>
                        <a:pt x="292" y="352"/>
                        <a:pt x="302" y="365"/>
                      </a:cubicBezTo>
                      <a:cubicBezTo>
                        <a:pt x="302" y="365"/>
                        <a:pt x="302" y="365"/>
                        <a:pt x="302" y="365"/>
                      </a:cubicBezTo>
                      <a:cubicBezTo>
                        <a:pt x="312" y="378"/>
                        <a:pt x="312" y="378"/>
                        <a:pt x="312" y="378"/>
                      </a:cubicBezTo>
                      <a:cubicBezTo>
                        <a:pt x="313" y="377"/>
                        <a:pt x="313" y="377"/>
                        <a:pt x="313" y="377"/>
                      </a:cubicBezTo>
                      <a:cubicBezTo>
                        <a:pt x="319" y="373"/>
                        <a:pt x="331" y="374"/>
                        <a:pt x="348" y="379"/>
                      </a:cubicBezTo>
                      <a:cubicBezTo>
                        <a:pt x="375" y="385"/>
                        <a:pt x="375" y="385"/>
                        <a:pt x="375" y="385"/>
                      </a:cubicBezTo>
                      <a:cubicBezTo>
                        <a:pt x="401" y="377"/>
                        <a:pt x="401" y="377"/>
                        <a:pt x="401" y="377"/>
                      </a:cubicBezTo>
                      <a:cubicBezTo>
                        <a:pt x="411" y="372"/>
                        <a:pt x="411" y="372"/>
                        <a:pt x="411" y="372"/>
                      </a:cubicBezTo>
                      <a:cubicBezTo>
                        <a:pt x="418" y="366"/>
                        <a:pt x="418" y="366"/>
                        <a:pt x="418" y="366"/>
                      </a:cubicBezTo>
                      <a:cubicBezTo>
                        <a:pt x="412" y="359"/>
                        <a:pt x="412" y="359"/>
                        <a:pt x="412" y="359"/>
                      </a:cubicBezTo>
                      <a:cubicBezTo>
                        <a:pt x="410" y="355"/>
                        <a:pt x="412" y="349"/>
                        <a:pt x="417" y="344"/>
                      </a:cubicBezTo>
                      <a:cubicBezTo>
                        <a:pt x="424" y="339"/>
                        <a:pt x="428" y="334"/>
                        <a:pt x="428" y="327"/>
                      </a:cubicBezTo>
                      <a:cubicBezTo>
                        <a:pt x="428" y="315"/>
                        <a:pt x="428" y="315"/>
                        <a:pt x="428" y="315"/>
                      </a:cubicBezTo>
                      <a:cubicBezTo>
                        <a:pt x="426" y="308"/>
                        <a:pt x="427" y="304"/>
                        <a:pt x="429" y="302"/>
                      </a:cubicBezTo>
                      <a:cubicBezTo>
                        <a:pt x="431" y="298"/>
                        <a:pt x="439" y="296"/>
                        <a:pt x="447" y="293"/>
                      </a:cubicBezTo>
                      <a:cubicBezTo>
                        <a:pt x="461" y="291"/>
                        <a:pt x="478" y="298"/>
                        <a:pt x="498" y="315"/>
                      </a:cubicBezTo>
                      <a:cubicBezTo>
                        <a:pt x="490" y="293"/>
                        <a:pt x="490" y="293"/>
                        <a:pt x="490" y="293"/>
                      </a:cubicBezTo>
                      <a:cubicBezTo>
                        <a:pt x="479" y="278"/>
                        <a:pt x="479" y="278"/>
                        <a:pt x="479" y="278"/>
                      </a:cubicBezTo>
                      <a:cubicBezTo>
                        <a:pt x="477" y="259"/>
                        <a:pt x="477" y="259"/>
                        <a:pt x="477" y="259"/>
                      </a:cubicBezTo>
                      <a:cubicBezTo>
                        <a:pt x="459" y="255"/>
                        <a:pt x="459" y="255"/>
                        <a:pt x="459" y="255"/>
                      </a:cubicBezTo>
                      <a:cubicBezTo>
                        <a:pt x="458" y="255"/>
                        <a:pt x="458" y="255"/>
                        <a:pt x="458" y="255"/>
                      </a:cubicBezTo>
                      <a:cubicBezTo>
                        <a:pt x="458" y="254"/>
                        <a:pt x="458" y="254"/>
                        <a:pt x="458" y="254"/>
                      </a:cubicBezTo>
                      <a:cubicBezTo>
                        <a:pt x="458" y="254"/>
                        <a:pt x="458" y="254"/>
                        <a:pt x="458" y="254"/>
                      </a:cubicBezTo>
                      <a:cubicBezTo>
                        <a:pt x="458" y="254"/>
                        <a:pt x="458" y="254"/>
                        <a:pt x="458" y="254"/>
                      </a:cubicBezTo>
                      <a:cubicBezTo>
                        <a:pt x="410" y="227"/>
                        <a:pt x="410" y="227"/>
                        <a:pt x="410" y="227"/>
                      </a:cubicBezTo>
                      <a:cubicBezTo>
                        <a:pt x="387" y="223"/>
                        <a:pt x="387" y="223"/>
                        <a:pt x="387" y="223"/>
                      </a:cubicBezTo>
                      <a:cubicBezTo>
                        <a:pt x="387" y="218"/>
                        <a:pt x="387" y="218"/>
                        <a:pt x="387" y="218"/>
                      </a:cubicBezTo>
                      <a:cubicBezTo>
                        <a:pt x="386" y="193"/>
                        <a:pt x="386" y="193"/>
                        <a:pt x="386" y="193"/>
                      </a:cubicBezTo>
                      <a:cubicBezTo>
                        <a:pt x="370" y="149"/>
                        <a:pt x="357" y="121"/>
                        <a:pt x="348" y="112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9" name="Freeform 33"/>
                <p:cNvSpPr>
                  <a:spLocks/>
                </p:cNvSpPr>
                <p:nvPr/>
              </p:nvSpPr>
              <p:spPr bwMode="auto">
                <a:xfrm>
                  <a:off x="4438161" y="2986748"/>
                  <a:ext cx="584332" cy="816688"/>
                </a:xfrm>
                <a:custGeom>
                  <a:avLst/>
                  <a:gdLst>
                    <a:gd name="T0" fmla="*/ 2147483647 w 463"/>
                    <a:gd name="T1" fmla="*/ 2147483647 h 662"/>
                    <a:gd name="T2" fmla="*/ 2147483647 w 463"/>
                    <a:gd name="T3" fmla="*/ 2147483647 h 662"/>
                    <a:gd name="T4" fmla="*/ 2147483647 w 463"/>
                    <a:gd name="T5" fmla="*/ 2147483647 h 662"/>
                    <a:gd name="T6" fmla="*/ 2147483647 w 463"/>
                    <a:gd name="T7" fmla="*/ 2147483647 h 662"/>
                    <a:gd name="T8" fmla="*/ 2147483647 w 463"/>
                    <a:gd name="T9" fmla="*/ 2147483647 h 662"/>
                    <a:gd name="T10" fmla="*/ 2147483647 w 463"/>
                    <a:gd name="T11" fmla="*/ 2147483647 h 662"/>
                    <a:gd name="T12" fmla="*/ 2147483647 w 463"/>
                    <a:gd name="T13" fmla="*/ 2147483647 h 662"/>
                    <a:gd name="T14" fmla="*/ 2147483647 w 463"/>
                    <a:gd name="T15" fmla="*/ 2147483647 h 662"/>
                    <a:gd name="T16" fmla="*/ 2147483647 w 463"/>
                    <a:gd name="T17" fmla="*/ 0 h 662"/>
                    <a:gd name="T18" fmla="*/ 2147483647 w 463"/>
                    <a:gd name="T19" fmla="*/ 2147483647 h 662"/>
                    <a:gd name="T20" fmla="*/ 2147483647 w 463"/>
                    <a:gd name="T21" fmla="*/ 2147483647 h 662"/>
                    <a:gd name="T22" fmla="*/ 2147483647 w 463"/>
                    <a:gd name="T23" fmla="*/ 2147483647 h 662"/>
                    <a:gd name="T24" fmla="*/ 2147483647 w 463"/>
                    <a:gd name="T25" fmla="*/ 2147483647 h 662"/>
                    <a:gd name="T26" fmla="*/ 2147483647 w 463"/>
                    <a:gd name="T27" fmla="*/ 2147483647 h 662"/>
                    <a:gd name="T28" fmla="*/ 2147483647 w 463"/>
                    <a:gd name="T29" fmla="*/ 2147483647 h 662"/>
                    <a:gd name="T30" fmla="*/ 2147483647 w 463"/>
                    <a:gd name="T31" fmla="*/ 2147483647 h 662"/>
                    <a:gd name="T32" fmla="*/ 2147483647 w 463"/>
                    <a:gd name="T33" fmla="*/ 2147483647 h 662"/>
                    <a:gd name="T34" fmla="*/ 2147483647 w 463"/>
                    <a:gd name="T35" fmla="*/ 2147483647 h 662"/>
                    <a:gd name="T36" fmla="*/ 2147483647 w 463"/>
                    <a:gd name="T37" fmla="*/ 2147483647 h 662"/>
                    <a:gd name="T38" fmla="*/ 2147483647 w 463"/>
                    <a:gd name="T39" fmla="*/ 2147483647 h 662"/>
                    <a:gd name="T40" fmla="*/ 2147483647 w 463"/>
                    <a:gd name="T41" fmla="*/ 2147483647 h 662"/>
                    <a:gd name="T42" fmla="*/ 2147483647 w 463"/>
                    <a:gd name="T43" fmla="*/ 2147483647 h 662"/>
                    <a:gd name="T44" fmla="*/ 2147483647 w 463"/>
                    <a:gd name="T45" fmla="*/ 2147483647 h 662"/>
                    <a:gd name="T46" fmla="*/ 2147483647 w 463"/>
                    <a:gd name="T47" fmla="*/ 2147483647 h 662"/>
                    <a:gd name="T48" fmla="*/ 2147483647 w 463"/>
                    <a:gd name="T49" fmla="*/ 2147483647 h 662"/>
                    <a:gd name="T50" fmla="*/ 2147483647 w 463"/>
                    <a:gd name="T51" fmla="*/ 2147483647 h 662"/>
                    <a:gd name="T52" fmla="*/ 2147483647 w 463"/>
                    <a:gd name="T53" fmla="*/ 2147483647 h 662"/>
                    <a:gd name="T54" fmla="*/ 2147483647 w 463"/>
                    <a:gd name="T55" fmla="*/ 2147483647 h 662"/>
                    <a:gd name="T56" fmla="*/ 2147483647 w 463"/>
                    <a:gd name="T57" fmla="*/ 2147483647 h 662"/>
                    <a:gd name="T58" fmla="*/ 2147483647 w 463"/>
                    <a:gd name="T59" fmla="*/ 2147483647 h 662"/>
                    <a:gd name="T60" fmla="*/ 2147483647 w 463"/>
                    <a:gd name="T61" fmla="*/ 2147483647 h 662"/>
                    <a:gd name="T62" fmla="*/ 2147483647 w 463"/>
                    <a:gd name="T63" fmla="*/ 2147483647 h 662"/>
                    <a:gd name="T64" fmla="*/ 2147483647 w 463"/>
                    <a:gd name="T65" fmla="*/ 2147483647 h 662"/>
                    <a:gd name="T66" fmla="*/ 2147483647 w 463"/>
                    <a:gd name="T67" fmla="*/ 2147483647 h 662"/>
                    <a:gd name="T68" fmla="*/ 2147483647 w 463"/>
                    <a:gd name="T69" fmla="*/ 2147483647 h 662"/>
                    <a:gd name="T70" fmla="*/ 2147483647 w 463"/>
                    <a:gd name="T71" fmla="*/ 2147483647 h 662"/>
                    <a:gd name="T72" fmla="*/ 2147483647 w 463"/>
                    <a:gd name="T73" fmla="*/ 2147483647 h 662"/>
                    <a:gd name="T74" fmla="*/ 2147483647 w 463"/>
                    <a:gd name="T75" fmla="*/ 2147483647 h 662"/>
                    <a:gd name="T76" fmla="*/ 2147483647 w 463"/>
                    <a:gd name="T77" fmla="*/ 2147483647 h 662"/>
                    <a:gd name="T78" fmla="*/ 2147483647 w 463"/>
                    <a:gd name="T79" fmla="*/ 2147483647 h 662"/>
                    <a:gd name="T80" fmla="*/ 2147483647 w 463"/>
                    <a:gd name="T81" fmla="*/ 2147483647 h 662"/>
                    <a:gd name="T82" fmla="*/ 2147483647 w 463"/>
                    <a:gd name="T83" fmla="*/ 2147483647 h 662"/>
                    <a:gd name="T84" fmla="*/ 2147483647 w 463"/>
                    <a:gd name="T85" fmla="*/ 2147483647 h 662"/>
                    <a:gd name="T86" fmla="*/ 2147483647 w 463"/>
                    <a:gd name="T87" fmla="*/ 2147483647 h 662"/>
                    <a:gd name="T88" fmla="*/ 2147483647 w 463"/>
                    <a:gd name="T89" fmla="*/ 2147483647 h 662"/>
                    <a:gd name="T90" fmla="*/ 2147483647 w 463"/>
                    <a:gd name="T91" fmla="*/ 2147483647 h 662"/>
                    <a:gd name="T92" fmla="*/ 2147483647 w 463"/>
                    <a:gd name="T93" fmla="*/ 2147483647 h 662"/>
                    <a:gd name="T94" fmla="*/ 2147483647 w 463"/>
                    <a:gd name="T95" fmla="*/ 2147483647 h 662"/>
                    <a:gd name="T96" fmla="*/ 2147483647 w 463"/>
                    <a:gd name="T97" fmla="*/ 2147483647 h 662"/>
                    <a:gd name="T98" fmla="*/ 2147483647 w 463"/>
                    <a:gd name="T99" fmla="*/ 2147483647 h 662"/>
                    <a:gd name="T100" fmla="*/ 2147483647 w 463"/>
                    <a:gd name="T101" fmla="*/ 2147483647 h 662"/>
                    <a:gd name="T102" fmla="*/ 2147483647 w 463"/>
                    <a:gd name="T103" fmla="*/ 2147483647 h 662"/>
                    <a:gd name="T104" fmla="*/ 2147483647 w 463"/>
                    <a:gd name="T105" fmla="*/ 2147483647 h 6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463"/>
                    <a:gd name="T160" fmla="*/ 0 h 662"/>
                    <a:gd name="T161" fmla="*/ 463 w 463"/>
                    <a:gd name="T162" fmla="*/ 662 h 6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463" h="662">
                      <a:moveTo>
                        <a:pt x="426" y="200"/>
                      </a:moveTo>
                      <a:cubicBezTo>
                        <a:pt x="418" y="196"/>
                        <a:pt x="418" y="196"/>
                        <a:pt x="418" y="196"/>
                      </a:cubicBezTo>
                      <a:cubicBezTo>
                        <a:pt x="418" y="196"/>
                        <a:pt x="418" y="196"/>
                        <a:pt x="418" y="196"/>
                      </a:cubicBezTo>
                      <a:cubicBezTo>
                        <a:pt x="417" y="196"/>
                        <a:pt x="417" y="196"/>
                        <a:pt x="417" y="196"/>
                      </a:cubicBezTo>
                      <a:cubicBezTo>
                        <a:pt x="410" y="189"/>
                        <a:pt x="410" y="189"/>
                        <a:pt x="410" y="189"/>
                      </a:cubicBezTo>
                      <a:cubicBezTo>
                        <a:pt x="381" y="181"/>
                        <a:pt x="381" y="181"/>
                        <a:pt x="381" y="181"/>
                      </a:cubicBezTo>
                      <a:cubicBezTo>
                        <a:pt x="373" y="181"/>
                        <a:pt x="373" y="181"/>
                        <a:pt x="373" y="181"/>
                      </a:cubicBezTo>
                      <a:cubicBezTo>
                        <a:pt x="368" y="183"/>
                        <a:pt x="368" y="183"/>
                        <a:pt x="368" y="183"/>
                      </a:cubicBezTo>
                      <a:cubicBezTo>
                        <a:pt x="357" y="161"/>
                        <a:pt x="357" y="161"/>
                        <a:pt x="357" y="161"/>
                      </a:cubicBezTo>
                      <a:cubicBezTo>
                        <a:pt x="358" y="160"/>
                        <a:pt x="358" y="160"/>
                        <a:pt x="358" y="160"/>
                      </a:cubicBezTo>
                      <a:cubicBezTo>
                        <a:pt x="366" y="149"/>
                        <a:pt x="366" y="149"/>
                        <a:pt x="366" y="149"/>
                      </a:cubicBezTo>
                      <a:cubicBezTo>
                        <a:pt x="366" y="137"/>
                        <a:pt x="366" y="137"/>
                        <a:pt x="366" y="137"/>
                      </a:cubicBezTo>
                      <a:cubicBezTo>
                        <a:pt x="367" y="134"/>
                        <a:pt x="367" y="134"/>
                        <a:pt x="367" y="134"/>
                      </a:cubicBezTo>
                      <a:cubicBezTo>
                        <a:pt x="372" y="126"/>
                        <a:pt x="372" y="126"/>
                        <a:pt x="372" y="126"/>
                      </a:cubicBezTo>
                      <a:cubicBezTo>
                        <a:pt x="368" y="124"/>
                        <a:pt x="368" y="124"/>
                        <a:pt x="368" y="124"/>
                      </a:cubicBezTo>
                      <a:cubicBezTo>
                        <a:pt x="352" y="121"/>
                        <a:pt x="352" y="121"/>
                        <a:pt x="352" y="121"/>
                      </a:cubicBezTo>
                      <a:cubicBezTo>
                        <a:pt x="352" y="121"/>
                        <a:pt x="352" y="121"/>
                        <a:pt x="352" y="121"/>
                      </a:cubicBezTo>
                      <a:cubicBezTo>
                        <a:pt x="325" y="116"/>
                        <a:pt x="325" y="116"/>
                        <a:pt x="325" y="116"/>
                      </a:cubicBezTo>
                      <a:cubicBezTo>
                        <a:pt x="323" y="116"/>
                        <a:pt x="323" y="116"/>
                        <a:pt x="323" y="116"/>
                      </a:cubicBezTo>
                      <a:cubicBezTo>
                        <a:pt x="307" y="101"/>
                        <a:pt x="307" y="101"/>
                        <a:pt x="307" y="101"/>
                      </a:cubicBezTo>
                      <a:cubicBezTo>
                        <a:pt x="307" y="100"/>
                        <a:pt x="307" y="100"/>
                        <a:pt x="307" y="100"/>
                      </a:cubicBezTo>
                      <a:cubicBezTo>
                        <a:pt x="302" y="89"/>
                        <a:pt x="302" y="89"/>
                        <a:pt x="302" y="89"/>
                      </a:cubicBezTo>
                      <a:cubicBezTo>
                        <a:pt x="301" y="86"/>
                        <a:pt x="301" y="86"/>
                        <a:pt x="301" y="86"/>
                      </a:cubicBezTo>
                      <a:cubicBezTo>
                        <a:pt x="309" y="64"/>
                        <a:pt x="309" y="64"/>
                        <a:pt x="309" y="64"/>
                      </a:cubicBezTo>
                      <a:cubicBezTo>
                        <a:pt x="309" y="48"/>
                        <a:pt x="309" y="48"/>
                        <a:pt x="309" y="48"/>
                      </a:cubicBezTo>
                      <a:cubicBezTo>
                        <a:pt x="308" y="44"/>
                        <a:pt x="308" y="44"/>
                        <a:pt x="308" y="44"/>
                      </a:cubicBezTo>
                      <a:cubicBezTo>
                        <a:pt x="300" y="52"/>
                        <a:pt x="300" y="52"/>
                        <a:pt x="300" y="52"/>
                      </a:cubicBezTo>
                      <a:cubicBezTo>
                        <a:pt x="298" y="53"/>
                        <a:pt x="298" y="53"/>
                        <a:pt x="298" y="53"/>
                      </a:cubicBezTo>
                      <a:cubicBezTo>
                        <a:pt x="296" y="56"/>
                        <a:pt x="296" y="56"/>
                        <a:pt x="296" y="56"/>
                      </a:cubicBezTo>
                      <a:cubicBezTo>
                        <a:pt x="294" y="53"/>
                        <a:pt x="294" y="53"/>
                        <a:pt x="294" y="53"/>
                      </a:cubicBezTo>
                      <a:cubicBezTo>
                        <a:pt x="291" y="52"/>
                        <a:pt x="291" y="52"/>
                        <a:pt x="291" y="52"/>
                      </a:cubicBezTo>
                      <a:cubicBezTo>
                        <a:pt x="275" y="39"/>
                        <a:pt x="275" y="39"/>
                        <a:pt x="275" y="39"/>
                      </a:cubicBezTo>
                      <a:cubicBezTo>
                        <a:pt x="273" y="37"/>
                        <a:pt x="273" y="37"/>
                        <a:pt x="273" y="37"/>
                      </a:cubicBezTo>
                      <a:cubicBezTo>
                        <a:pt x="273" y="35"/>
                        <a:pt x="273" y="35"/>
                        <a:pt x="273" y="35"/>
                      </a:cubicBezTo>
                      <a:cubicBezTo>
                        <a:pt x="270" y="12"/>
                        <a:pt x="270" y="12"/>
                        <a:pt x="270" y="12"/>
                      </a:cubicBezTo>
                      <a:cubicBezTo>
                        <a:pt x="263" y="0"/>
                        <a:pt x="263" y="0"/>
                        <a:pt x="263" y="0"/>
                      </a:cubicBezTo>
                      <a:cubicBezTo>
                        <a:pt x="247" y="1"/>
                        <a:pt x="247" y="1"/>
                        <a:pt x="247" y="1"/>
                      </a:cubicBezTo>
                      <a:cubicBezTo>
                        <a:pt x="237" y="18"/>
                        <a:pt x="237" y="18"/>
                        <a:pt x="237" y="18"/>
                      </a:cubicBezTo>
                      <a:cubicBezTo>
                        <a:pt x="236" y="20"/>
                        <a:pt x="236" y="20"/>
                        <a:pt x="236" y="20"/>
                      </a:cubicBezTo>
                      <a:cubicBezTo>
                        <a:pt x="235" y="22"/>
                        <a:pt x="235" y="22"/>
                        <a:pt x="235" y="22"/>
                      </a:cubicBezTo>
                      <a:cubicBezTo>
                        <a:pt x="210" y="16"/>
                        <a:pt x="210" y="16"/>
                        <a:pt x="210" y="16"/>
                      </a:cubicBezTo>
                      <a:cubicBezTo>
                        <a:pt x="206" y="39"/>
                        <a:pt x="206" y="39"/>
                        <a:pt x="206" y="39"/>
                      </a:cubicBezTo>
                      <a:cubicBezTo>
                        <a:pt x="206" y="63"/>
                        <a:pt x="206" y="63"/>
                        <a:pt x="206" y="63"/>
                      </a:cubicBezTo>
                      <a:cubicBezTo>
                        <a:pt x="205" y="64"/>
                        <a:pt x="205" y="64"/>
                        <a:pt x="205" y="64"/>
                      </a:cubicBezTo>
                      <a:cubicBezTo>
                        <a:pt x="191" y="85"/>
                        <a:pt x="191" y="85"/>
                        <a:pt x="191" y="85"/>
                      </a:cubicBezTo>
                      <a:cubicBezTo>
                        <a:pt x="191" y="87"/>
                        <a:pt x="191" y="87"/>
                        <a:pt x="191" y="87"/>
                      </a:cubicBezTo>
                      <a:cubicBezTo>
                        <a:pt x="189" y="88"/>
                        <a:pt x="189" y="88"/>
                        <a:pt x="189" y="88"/>
                      </a:cubicBezTo>
                      <a:cubicBezTo>
                        <a:pt x="188" y="88"/>
                        <a:pt x="188" y="88"/>
                        <a:pt x="188" y="88"/>
                      </a:cubicBezTo>
                      <a:cubicBezTo>
                        <a:pt x="172" y="89"/>
                        <a:pt x="172" y="89"/>
                        <a:pt x="172" y="89"/>
                      </a:cubicBezTo>
                      <a:cubicBezTo>
                        <a:pt x="156" y="102"/>
                        <a:pt x="156" y="102"/>
                        <a:pt x="156" y="102"/>
                      </a:cubicBezTo>
                      <a:cubicBezTo>
                        <a:pt x="154" y="104"/>
                        <a:pt x="154" y="104"/>
                        <a:pt x="154" y="104"/>
                      </a:cubicBezTo>
                      <a:cubicBezTo>
                        <a:pt x="154" y="104"/>
                        <a:pt x="154" y="104"/>
                        <a:pt x="154" y="104"/>
                      </a:cubicBezTo>
                      <a:cubicBezTo>
                        <a:pt x="152" y="104"/>
                        <a:pt x="152" y="104"/>
                        <a:pt x="152" y="104"/>
                      </a:cubicBezTo>
                      <a:cubicBezTo>
                        <a:pt x="151" y="103"/>
                        <a:pt x="151" y="103"/>
                        <a:pt x="151" y="103"/>
                      </a:cubicBezTo>
                      <a:cubicBezTo>
                        <a:pt x="121" y="93"/>
                        <a:pt x="121" y="93"/>
                        <a:pt x="121" y="93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04" y="126"/>
                        <a:pt x="104" y="126"/>
                        <a:pt x="104" y="126"/>
                      </a:cubicBezTo>
                      <a:cubicBezTo>
                        <a:pt x="102" y="130"/>
                        <a:pt x="99" y="132"/>
                        <a:pt x="96" y="133"/>
                      </a:cubicBezTo>
                      <a:cubicBezTo>
                        <a:pt x="83" y="131"/>
                        <a:pt x="83" y="131"/>
                        <a:pt x="83" y="131"/>
                      </a:cubicBezTo>
                      <a:cubicBezTo>
                        <a:pt x="66" y="124"/>
                        <a:pt x="66" y="124"/>
                        <a:pt x="66" y="124"/>
                      </a:cubicBezTo>
                      <a:cubicBezTo>
                        <a:pt x="63" y="122"/>
                        <a:pt x="63" y="122"/>
                        <a:pt x="63" y="122"/>
                      </a:cubicBezTo>
                      <a:cubicBezTo>
                        <a:pt x="62" y="121"/>
                        <a:pt x="62" y="121"/>
                        <a:pt x="62" y="121"/>
                      </a:cubicBezTo>
                      <a:cubicBezTo>
                        <a:pt x="62" y="120"/>
                        <a:pt x="62" y="120"/>
                        <a:pt x="62" y="120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30" y="102"/>
                        <a:pt x="30" y="102"/>
                        <a:pt x="30" y="102"/>
                      </a:cubicBezTo>
                      <a:cubicBezTo>
                        <a:pt x="20" y="126"/>
                        <a:pt x="20" y="126"/>
                        <a:pt x="20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9" y="142"/>
                        <a:pt x="9" y="142"/>
                        <a:pt x="9" y="142"/>
                      </a:cubicBezTo>
                      <a:cubicBezTo>
                        <a:pt x="9" y="146"/>
                        <a:pt x="6" y="152"/>
                        <a:pt x="0" y="162"/>
                      </a:cubicBezTo>
                      <a:cubicBezTo>
                        <a:pt x="6" y="186"/>
                        <a:pt x="6" y="186"/>
                        <a:pt x="6" y="186"/>
                      </a:cubicBezTo>
                      <a:cubicBezTo>
                        <a:pt x="38" y="221"/>
                        <a:pt x="38" y="221"/>
                        <a:pt x="38" y="221"/>
                      </a:cubicBezTo>
                      <a:cubicBezTo>
                        <a:pt x="38" y="221"/>
                        <a:pt x="38" y="221"/>
                        <a:pt x="38" y="221"/>
                      </a:cubicBezTo>
                      <a:cubicBezTo>
                        <a:pt x="48" y="243"/>
                        <a:pt x="48" y="243"/>
                        <a:pt x="48" y="243"/>
                      </a:cubicBezTo>
                      <a:cubicBezTo>
                        <a:pt x="48" y="245"/>
                        <a:pt x="48" y="245"/>
                        <a:pt x="48" y="245"/>
                      </a:cubicBezTo>
                      <a:cubicBezTo>
                        <a:pt x="47" y="247"/>
                        <a:pt x="47" y="247"/>
                        <a:pt x="47" y="247"/>
                      </a:cubicBezTo>
                      <a:cubicBezTo>
                        <a:pt x="46" y="247"/>
                        <a:pt x="46" y="247"/>
                        <a:pt x="46" y="247"/>
                      </a:cubicBezTo>
                      <a:cubicBezTo>
                        <a:pt x="38" y="258"/>
                        <a:pt x="38" y="258"/>
                        <a:pt x="38" y="258"/>
                      </a:cubicBezTo>
                      <a:cubicBezTo>
                        <a:pt x="36" y="260"/>
                        <a:pt x="36" y="260"/>
                        <a:pt x="36" y="260"/>
                      </a:cubicBezTo>
                      <a:cubicBezTo>
                        <a:pt x="15" y="264"/>
                        <a:pt x="15" y="264"/>
                        <a:pt x="15" y="264"/>
                      </a:cubicBezTo>
                      <a:cubicBezTo>
                        <a:pt x="17" y="281"/>
                        <a:pt x="17" y="281"/>
                        <a:pt x="17" y="281"/>
                      </a:cubicBezTo>
                      <a:cubicBezTo>
                        <a:pt x="33" y="290"/>
                        <a:pt x="33" y="290"/>
                        <a:pt x="33" y="290"/>
                      </a:cubicBezTo>
                      <a:cubicBezTo>
                        <a:pt x="56" y="295"/>
                        <a:pt x="56" y="295"/>
                        <a:pt x="56" y="295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62" y="317"/>
                        <a:pt x="62" y="317"/>
                        <a:pt x="62" y="317"/>
                      </a:cubicBezTo>
                      <a:cubicBezTo>
                        <a:pt x="62" y="318"/>
                        <a:pt x="62" y="318"/>
                        <a:pt x="62" y="318"/>
                      </a:cubicBezTo>
                      <a:cubicBezTo>
                        <a:pt x="57" y="354"/>
                        <a:pt x="57" y="354"/>
                        <a:pt x="57" y="354"/>
                      </a:cubicBezTo>
                      <a:cubicBezTo>
                        <a:pt x="57" y="354"/>
                        <a:pt x="57" y="354"/>
                        <a:pt x="57" y="354"/>
                      </a:cubicBezTo>
                      <a:cubicBezTo>
                        <a:pt x="57" y="355"/>
                        <a:pt x="57" y="355"/>
                        <a:pt x="57" y="355"/>
                      </a:cubicBezTo>
                      <a:cubicBezTo>
                        <a:pt x="48" y="371"/>
                        <a:pt x="48" y="371"/>
                        <a:pt x="48" y="371"/>
                      </a:cubicBezTo>
                      <a:cubicBezTo>
                        <a:pt x="48" y="374"/>
                        <a:pt x="48" y="374"/>
                        <a:pt x="48" y="374"/>
                      </a:cubicBezTo>
                      <a:cubicBezTo>
                        <a:pt x="46" y="374"/>
                        <a:pt x="46" y="374"/>
                        <a:pt x="46" y="374"/>
                      </a:cubicBezTo>
                      <a:cubicBezTo>
                        <a:pt x="20" y="378"/>
                        <a:pt x="20" y="378"/>
                        <a:pt x="20" y="378"/>
                      </a:cubicBezTo>
                      <a:cubicBezTo>
                        <a:pt x="20" y="389"/>
                        <a:pt x="20" y="389"/>
                        <a:pt x="20" y="389"/>
                      </a:cubicBezTo>
                      <a:cubicBezTo>
                        <a:pt x="12" y="412"/>
                        <a:pt x="12" y="412"/>
                        <a:pt x="12" y="412"/>
                      </a:cubicBezTo>
                      <a:cubicBezTo>
                        <a:pt x="9" y="438"/>
                        <a:pt x="9" y="438"/>
                        <a:pt x="9" y="438"/>
                      </a:cubicBezTo>
                      <a:cubicBezTo>
                        <a:pt x="15" y="453"/>
                        <a:pt x="15" y="453"/>
                        <a:pt x="15" y="453"/>
                      </a:cubicBezTo>
                      <a:cubicBezTo>
                        <a:pt x="47" y="473"/>
                        <a:pt x="47" y="473"/>
                        <a:pt x="47" y="473"/>
                      </a:cubicBezTo>
                      <a:cubicBezTo>
                        <a:pt x="48" y="474"/>
                        <a:pt x="48" y="474"/>
                        <a:pt x="48" y="474"/>
                      </a:cubicBezTo>
                      <a:cubicBezTo>
                        <a:pt x="62" y="498"/>
                        <a:pt x="62" y="498"/>
                        <a:pt x="62" y="498"/>
                      </a:cubicBezTo>
                      <a:cubicBezTo>
                        <a:pt x="62" y="499"/>
                        <a:pt x="62" y="499"/>
                        <a:pt x="62" y="499"/>
                      </a:cubicBezTo>
                      <a:cubicBezTo>
                        <a:pt x="63" y="500"/>
                        <a:pt x="63" y="500"/>
                        <a:pt x="63" y="500"/>
                      </a:cubicBezTo>
                      <a:cubicBezTo>
                        <a:pt x="62" y="501"/>
                        <a:pt x="62" y="501"/>
                        <a:pt x="62" y="501"/>
                      </a:cubicBezTo>
                      <a:cubicBezTo>
                        <a:pt x="45" y="538"/>
                        <a:pt x="45" y="538"/>
                        <a:pt x="45" y="538"/>
                      </a:cubicBezTo>
                      <a:cubicBezTo>
                        <a:pt x="41" y="548"/>
                        <a:pt x="41" y="548"/>
                        <a:pt x="41" y="548"/>
                      </a:cubicBezTo>
                      <a:cubicBezTo>
                        <a:pt x="41" y="548"/>
                        <a:pt x="41" y="548"/>
                        <a:pt x="41" y="548"/>
                      </a:cubicBezTo>
                      <a:cubicBezTo>
                        <a:pt x="30" y="572"/>
                        <a:pt x="30" y="572"/>
                        <a:pt x="30" y="572"/>
                      </a:cubicBezTo>
                      <a:cubicBezTo>
                        <a:pt x="26" y="591"/>
                        <a:pt x="26" y="591"/>
                        <a:pt x="26" y="591"/>
                      </a:cubicBezTo>
                      <a:cubicBezTo>
                        <a:pt x="25" y="594"/>
                        <a:pt x="25" y="594"/>
                        <a:pt x="25" y="594"/>
                      </a:cubicBezTo>
                      <a:cubicBezTo>
                        <a:pt x="25" y="595"/>
                        <a:pt x="25" y="595"/>
                        <a:pt x="25" y="595"/>
                      </a:cubicBezTo>
                      <a:cubicBezTo>
                        <a:pt x="20" y="599"/>
                        <a:pt x="17" y="603"/>
                        <a:pt x="15" y="609"/>
                      </a:cubicBezTo>
                      <a:cubicBezTo>
                        <a:pt x="14" y="611"/>
                        <a:pt x="14" y="614"/>
                        <a:pt x="16" y="616"/>
                      </a:cubicBezTo>
                      <a:cubicBezTo>
                        <a:pt x="17" y="617"/>
                        <a:pt x="17" y="617"/>
                        <a:pt x="17" y="617"/>
                      </a:cubicBezTo>
                      <a:cubicBezTo>
                        <a:pt x="27" y="628"/>
                        <a:pt x="27" y="628"/>
                        <a:pt x="27" y="628"/>
                      </a:cubicBezTo>
                      <a:cubicBezTo>
                        <a:pt x="27" y="628"/>
                        <a:pt x="27" y="628"/>
                        <a:pt x="27" y="628"/>
                      </a:cubicBezTo>
                      <a:cubicBezTo>
                        <a:pt x="27" y="628"/>
                        <a:pt x="27" y="628"/>
                        <a:pt x="27" y="628"/>
                      </a:cubicBezTo>
                      <a:cubicBezTo>
                        <a:pt x="33" y="637"/>
                        <a:pt x="33" y="637"/>
                        <a:pt x="33" y="637"/>
                      </a:cubicBezTo>
                      <a:cubicBezTo>
                        <a:pt x="35" y="636"/>
                        <a:pt x="35" y="636"/>
                        <a:pt x="35" y="636"/>
                      </a:cubicBezTo>
                      <a:cubicBezTo>
                        <a:pt x="35" y="636"/>
                        <a:pt x="35" y="636"/>
                        <a:pt x="35" y="636"/>
                      </a:cubicBezTo>
                      <a:cubicBezTo>
                        <a:pt x="36" y="639"/>
                        <a:pt x="36" y="639"/>
                        <a:pt x="36" y="639"/>
                      </a:cubicBezTo>
                      <a:cubicBezTo>
                        <a:pt x="36" y="640"/>
                        <a:pt x="36" y="640"/>
                        <a:pt x="36" y="640"/>
                      </a:cubicBezTo>
                      <a:cubicBezTo>
                        <a:pt x="36" y="643"/>
                        <a:pt x="36" y="643"/>
                        <a:pt x="36" y="643"/>
                      </a:cubicBezTo>
                      <a:cubicBezTo>
                        <a:pt x="36" y="643"/>
                        <a:pt x="36" y="643"/>
                        <a:pt x="36" y="643"/>
                      </a:cubicBezTo>
                      <a:cubicBezTo>
                        <a:pt x="36" y="644"/>
                        <a:pt x="36" y="644"/>
                        <a:pt x="36" y="644"/>
                      </a:cubicBezTo>
                      <a:cubicBezTo>
                        <a:pt x="36" y="644"/>
                        <a:pt x="36" y="644"/>
                        <a:pt x="36" y="644"/>
                      </a:cubicBezTo>
                      <a:cubicBezTo>
                        <a:pt x="36" y="644"/>
                        <a:pt x="36" y="644"/>
                        <a:pt x="36" y="644"/>
                      </a:cubicBezTo>
                      <a:cubicBezTo>
                        <a:pt x="38" y="651"/>
                        <a:pt x="38" y="651"/>
                        <a:pt x="38" y="651"/>
                      </a:cubicBezTo>
                      <a:cubicBezTo>
                        <a:pt x="47" y="654"/>
                        <a:pt x="47" y="654"/>
                        <a:pt x="47" y="654"/>
                      </a:cubicBezTo>
                      <a:cubicBezTo>
                        <a:pt x="85" y="662"/>
                        <a:pt x="85" y="662"/>
                        <a:pt x="85" y="662"/>
                      </a:cubicBezTo>
                      <a:cubicBezTo>
                        <a:pt x="98" y="662"/>
                        <a:pt x="110" y="659"/>
                        <a:pt x="122" y="654"/>
                      </a:cubicBezTo>
                      <a:cubicBezTo>
                        <a:pt x="135" y="648"/>
                        <a:pt x="147" y="647"/>
                        <a:pt x="159" y="649"/>
                      </a:cubicBezTo>
                      <a:cubicBezTo>
                        <a:pt x="161" y="642"/>
                        <a:pt x="161" y="642"/>
                        <a:pt x="161" y="642"/>
                      </a:cubicBezTo>
                      <a:cubicBezTo>
                        <a:pt x="149" y="614"/>
                        <a:pt x="149" y="614"/>
                        <a:pt x="149" y="614"/>
                      </a:cubicBezTo>
                      <a:cubicBezTo>
                        <a:pt x="148" y="611"/>
                        <a:pt x="148" y="611"/>
                        <a:pt x="148" y="611"/>
                      </a:cubicBezTo>
                      <a:cubicBezTo>
                        <a:pt x="149" y="611"/>
                        <a:pt x="149" y="611"/>
                        <a:pt x="149" y="611"/>
                      </a:cubicBezTo>
                      <a:cubicBezTo>
                        <a:pt x="209" y="528"/>
                        <a:pt x="209" y="528"/>
                        <a:pt x="209" y="528"/>
                      </a:cubicBezTo>
                      <a:cubicBezTo>
                        <a:pt x="273" y="466"/>
                        <a:pt x="273" y="466"/>
                        <a:pt x="273" y="466"/>
                      </a:cubicBezTo>
                      <a:cubicBezTo>
                        <a:pt x="274" y="466"/>
                        <a:pt x="274" y="466"/>
                        <a:pt x="274" y="466"/>
                      </a:cubicBezTo>
                      <a:cubicBezTo>
                        <a:pt x="294" y="458"/>
                        <a:pt x="294" y="458"/>
                        <a:pt x="294" y="458"/>
                      </a:cubicBezTo>
                      <a:cubicBezTo>
                        <a:pt x="305" y="447"/>
                        <a:pt x="305" y="447"/>
                        <a:pt x="305" y="447"/>
                      </a:cubicBezTo>
                      <a:cubicBezTo>
                        <a:pt x="305" y="446"/>
                        <a:pt x="305" y="446"/>
                        <a:pt x="305" y="446"/>
                      </a:cubicBezTo>
                      <a:cubicBezTo>
                        <a:pt x="313" y="439"/>
                        <a:pt x="321" y="435"/>
                        <a:pt x="329" y="432"/>
                      </a:cubicBezTo>
                      <a:cubicBezTo>
                        <a:pt x="323" y="427"/>
                        <a:pt x="323" y="427"/>
                        <a:pt x="323" y="427"/>
                      </a:cubicBezTo>
                      <a:cubicBezTo>
                        <a:pt x="309" y="413"/>
                        <a:pt x="309" y="413"/>
                        <a:pt x="309" y="413"/>
                      </a:cubicBezTo>
                      <a:cubicBezTo>
                        <a:pt x="309" y="412"/>
                        <a:pt x="309" y="412"/>
                        <a:pt x="309" y="412"/>
                      </a:cubicBezTo>
                      <a:cubicBezTo>
                        <a:pt x="308" y="412"/>
                        <a:pt x="308" y="412"/>
                        <a:pt x="308" y="412"/>
                      </a:cubicBezTo>
                      <a:cubicBezTo>
                        <a:pt x="297" y="399"/>
                        <a:pt x="297" y="399"/>
                        <a:pt x="297" y="399"/>
                      </a:cubicBezTo>
                      <a:cubicBezTo>
                        <a:pt x="296" y="397"/>
                        <a:pt x="296" y="397"/>
                        <a:pt x="296" y="397"/>
                      </a:cubicBezTo>
                      <a:cubicBezTo>
                        <a:pt x="296" y="395"/>
                        <a:pt x="296" y="395"/>
                        <a:pt x="296" y="395"/>
                      </a:cubicBezTo>
                      <a:cubicBezTo>
                        <a:pt x="302" y="389"/>
                        <a:pt x="302" y="389"/>
                        <a:pt x="302" y="389"/>
                      </a:cubicBezTo>
                      <a:cubicBezTo>
                        <a:pt x="288" y="392"/>
                        <a:pt x="288" y="392"/>
                        <a:pt x="288" y="392"/>
                      </a:cubicBezTo>
                      <a:cubicBezTo>
                        <a:pt x="258" y="385"/>
                        <a:pt x="258" y="385"/>
                        <a:pt x="258" y="385"/>
                      </a:cubicBezTo>
                      <a:cubicBezTo>
                        <a:pt x="247" y="379"/>
                        <a:pt x="239" y="373"/>
                        <a:pt x="237" y="366"/>
                      </a:cubicBezTo>
                      <a:cubicBezTo>
                        <a:pt x="231" y="347"/>
                        <a:pt x="229" y="330"/>
                        <a:pt x="230" y="315"/>
                      </a:cubicBezTo>
                      <a:cubicBezTo>
                        <a:pt x="226" y="320"/>
                        <a:pt x="220" y="321"/>
                        <a:pt x="215" y="321"/>
                      </a:cubicBezTo>
                      <a:cubicBezTo>
                        <a:pt x="193" y="316"/>
                        <a:pt x="193" y="316"/>
                        <a:pt x="193" y="316"/>
                      </a:cubicBezTo>
                      <a:cubicBezTo>
                        <a:pt x="178" y="305"/>
                        <a:pt x="178" y="305"/>
                        <a:pt x="178" y="305"/>
                      </a:cubicBezTo>
                      <a:cubicBezTo>
                        <a:pt x="160" y="301"/>
                        <a:pt x="160" y="301"/>
                        <a:pt x="160" y="301"/>
                      </a:cubicBezTo>
                      <a:cubicBezTo>
                        <a:pt x="152" y="301"/>
                        <a:pt x="152" y="301"/>
                        <a:pt x="152" y="301"/>
                      </a:cubicBezTo>
                      <a:cubicBezTo>
                        <a:pt x="147" y="301"/>
                        <a:pt x="140" y="299"/>
                        <a:pt x="136" y="295"/>
                      </a:cubicBezTo>
                      <a:cubicBezTo>
                        <a:pt x="130" y="291"/>
                        <a:pt x="126" y="286"/>
                        <a:pt x="125" y="282"/>
                      </a:cubicBezTo>
                      <a:cubicBezTo>
                        <a:pt x="123" y="274"/>
                        <a:pt x="125" y="268"/>
                        <a:pt x="133" y="263"/>
                      </a:cubicBezTo>
                      <a:cubicBezTo>
                        <a:pt x="140" y="258"/>
                        <a:pt x="149" y="249"/>
                        <a:pt x="156" y="239"/>
                      </a:cubicBezTo>
                      <a:cubicBezTo>
                        <a:pt x="149" y="229"/>
                        <a:pt x="145" y="220"/>
                        <a:pt x="149" y="210"/>
                      </a:cubicBezTo>
                      <a:cubicBezTo>
                        <a:pt x="150" y="209"/>
                        <a:pt x="150" y="209"/>
                        <a:pt x="150" y="209"/>
                      </a:cubicBezTo>
                      <a:cubicBezTo>
                        <a:pt x="151" y="204"/>
                        <a:pt x="159" y="200"/>
                        <a:pt x="175" y="195"/>
                      </a:cubicBezTo>
                      <a:cubicBezTo>
                        <a:pt x="176" y="189"/>
                        <a:pt x="178" y="186"/>
                        <a:pt x="180" y="185"/>
                      </a:cubicBezTo>
                      <a:cubicBezTo>
                        <a:pt x="196" y="186"/>
                        <a:pt x="196" y="186"/>
                        <a:pt x="196" y="186"/>
                      </a:cubicBezTo>
                      <a:cubicBezTo>
                        <a:pt x="194" y="184"/>
                        <a:pt x="194" y="184"/>
                        <a:pt x="194" y="184"/>
                      </a:cubicBezTo>
                      <a:cubicBezTo>
                        <a:pt x="183" y="178"/>
                        <a:pt x="180" y="170"/>
                        <a:pt x="186" y="162"/>
                      </a:cubicBezTo>
                      <a:cubicBezTo>
                        <a:pt x="194" y="156"/>
                        <a:pt x="194" y="156"/>
                        <a:pt x="194" y="156"/>
                      </a:cubicBezTo>
                      <a:cubicBezTo>
                        <a:pt x="204" y="152"/>
                        <a:pt x="215" y="153"/>
                        <a:pt x="227" y="160"/>
                      </a:cubicBezTo>
                      <a:cubicBezTo>
                        <a:pt x="251" y="177"/>
                        <a:pt x="251" y="177"/>
                        <a:pt x="251" y="177"/>
                      </a:cubicBezTo>
                      <a:cubicBezTo>
                        <a:pt x="273" y="177"/>
                        <a:pt x="273" y="177"/>
                        <a:pt x="273" y="177"/>
                      </a:cubicBezTo>
                      <a:cubicBezTo>
                        <a:pt x="281" y="183"/>
                        <a:pt x="281" y="183"/>
                        <a:pt x="281" y="183"/>
                      </a:cubicBezTo>
                      <a:cubicBezTo>
                        <a:pt x="283" y="191"/>
                        <a:pt x="283" y="191"/>
                        <a:pt x="283" y="191"/>
                      </a:cubicBezTo>
                      <a:cubicBezTo>
                        <a:pt x="283" y="197"/>
                        <a:pt x="279" y="200"/>
                        <a:pt x="275" y="200"/>
                      </a:cubicBezTo>
                      <a:cubicBezTo>
                        <a:pt x="270" y="200"/>
                        <a:pt x="268" y="205"/>
                        <a:pt x="267" y="211"/>
                      </a:cubicBezTo>
                      <a:cubicBezTo>
                        <a:pt x="277" y="237"/>
                        <a:pt x="277" y="237"/>
                        <a:pt x="277" y="237"/>
                      </a:cubicBezTo>
                      <a:cubicBezTo>
                        <a:pt x="284" y="227"/>
                        <a:pt x="290" y="222"/>
                        <a:pt x="296" y="221"/>
                      </a:cubicBezTo>
                      <a:cubicBezTo>
                        <a:pt x="300" y="221"/>
                        <a:pt x="304" y="223"/>
                        <a:pt x="307" y="227"/>
                      </a:cubicBezTo>
                      <a:cubicBezTo>
                        <a:pt x="310" y="233"/>
                        <a:pt x="313" y="242"/>
                        <a:pt x="315" y="252"/>
                      </a:cubicBezTo>
                      <a:cubicBezTo>
                        <a:pt x="316" y="263"/>
                        <a:pt x="320" y="273"/>
                        <a:pt x="323" y="278"/>
                      </a:cubicBezTo>
                      <a:cubicBezTo>
                        <a:pt x="331" y="290"/>
                        <a:pt x="331" y="290"/>
                        <a:pt x="331" y="290"/>
                      </a:cubicBezTo>
                      <a:cubicBezTo>
                        <a:pt x="344" y="305"/>
                        <a:pt x="351" y="317"/>
                        <a:pt x="353" y="327"/>
                      </a:cubicBezTo>
                      <a:cubicBezTo>
                        <a:pt x="395" y="321"/>
                        <a:pt x="395" y="321"/>
                        <a:pt x="395" y="321"/>
                      </a:cubicBezTo>
                      <a:cubicBezTo>
                        <a:pt x="412" y="312"/>
                        <a:pt x="412" y="312"/>
                        <a:pt x="412" y="312"/>
                      </a:cubicBezTo>
                      <a:cubicBezTo>
                        <a:pt x="429" y="291"/>
                        <a:pt x="429" y="291"/>
                        <a:pt x="429" y="291"/>
                      </a:cubicBezTo>
                      <a:cubicBezTo>
                        <a:pt x="437" y="271"/>
                        <a:pt x="437" y="271"/>
                        <a:pt x="437" y="271"/>
                      </a:cubicBezTo>
                      <a:cubicBezTo>
                        <a:pt x="437" y="270"/>
                        <a:pt x="437" y="270"/>
                        <a:pt x="437" y="270"/>
                      </a:cubicBezTo>
                      <a:cubicBezTo>
                        <a:pt x="437" y="268"/>
                        <a:pt x="437" y="268"/>
                        <a:pt x="437" y="268"/>
                      </a:cubicBezTo>
                      <a:cubicBezTo>
                        <a:pt x="442" y="247"/>
                        <a:pt x="442" y="247"/>
                        <a:pt x="442" y="247"/>
                      </a:cubicBezTo>
                      <a:cubicBezTo>
                        <a:pt x="442" y="246"/>
                        <a:pt x="442" y="246"/>
                        <a:pt x="442" y="246"/>
                      </a:cubicBezTo>
                      <a:cubicBezTo>
                        <a:pt x="443" y="244"/>
                        <a:pt x="443" y="244"/>
                        <a:pt x="443" y="244"/>
                      </a:cubicBezTo>
                      <a:cubicBezTo>
                        <a:pt x="444" y="244"/>
                        <a:pt x="444" y="244"/>
                        <a:pt x="444" y="244"/>
                      </a:cubicBezTo>
                      <a:cubicBezTo>
                        <a:pt x="460" y="234"/>
                        <a:pt x="460" y="234"/>
                        <a:pt x="460" y="234"/>
                      </a:cubicBezTo>
                      <a:cubicBezTo>
                        <a:pt x="463" y="232"/>
                        <a:pt x="463" y="232"/>
                        <a:pt x="463" y="232"/>
                      </a:cubicBezTo>
                      <a:cubicBezTo>
                        <a:pt x="462" y="230"/>
                        <a:pt x="462" y="230"/>
                        <a:pt x="462" y="230"/>
                      </a:cubicBezTo>
                      <a:cubicBezTo>
                        <a:pt x="436" y="222"/>
                        <a:pt x="436" y="222"/>
                        <a:pt x="436" y="222"/>
                      </a:cubicBezTo>
                      <a:cubicBezTo>
                        <a:pt x="434" y="222"/>
                        <a:pt x="434" y="222"/>
                        <a:pt x="434" y="222"/>
                      </a:cubicBezTo>
                      <a:cubicBezTo>
                        <a:pt x="434" y="221"/>
                        <a:pt x="434" y="221"/>
                        <a:pt x="434" y="221"/>
                      </a:cubicBezTo>
                      <a:cubicBezTo>
                        <a:pt x="428" y="205"/>
                        <a:pt x="428" y="205"/>
                        <a:pt x="428" y="205"/>
                      </a:cubicBezTo>
                      <a:lnTo>
                        <a:pt x="426" y="200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0" name="Freeform 34"/>
                <p:cNvSpPr>
                  <a:spLocks/>
                </p:cNvSpPr>
                <p:nvPr/>
              </p:nvSpPr>
              <p:spPr bwMode="auto">
                <a:xfrm>
                  <a:off x="4168469" y="3771640"/>
                  <a:ext cx="621109" cy="594136"/>
                </a:xfrm>
                <a:custGeom>
                  <a:avLst/>
                  <a:gdLst>
                    <a:gd name="T0" fmla="*/ 2147483647 w 491"/>
                    <a:gd name="T1" fmla="*/ 2147483647 h 483"/>
                    <a:gd name="T2" fmla="*/ 2147483647 w 491"/>
                    <a:gd name="T3" fmla="*/ 2147483647 h 483"/>
                    <a:gd name="T4" fmla="*/ 2147483647 w 491"/>
                    <a:gd name="T5" fmla="*/ 2147483647 h 483"/>
                    <a:gd name="T6" fmla="*/ 2147483647 w 491"/>
                    <a:gd name="T7" fmla="*/ 2147483647 h 483"/>
                    <a:gd name="T8" fmla="*/ 2147483647 w 491"/>
                    <a:gd name="T9" fmla="*/ 2147483647 h 483"/>
                    <a:gd name="T10" fmla="*/ 2147483647 w 491"/>
                    <a:gd name="T11" fmla="*/ 2147483647 h 483"/>
                    <a:gd name="T12" fmla="*/ 2147483647 w 491"/>
                    <a:gd name="T13" fmla="*/ 2147483647 h 483"/>
                    <a:gd name="T14" fmla="*/ 2147483647 w 491"/>
                    <a:gd name="T15" fmla="*/ 2147483647 h 483"/>
                    <a:gd name="T16" fmla="*/ 2147483647 w 491"/>
                    <a:gd name="T17" fmla="*/ 2147483647 h 483"/>
                    <a:gd name="T18" fmla="*/ 2147483647 w 491"/>
                    <a:gd name="T19" fmla="*/ 2147483647 h 483"/>
                    <a:gd name="T20" fmla="*/ 2147483647 w 491"/>
                    <a:gd name="T21" fmla="*/ 2147483647 h 483"/>
                    <a:gd name="T22" fmla="*/ 2147483647 w 491"/>
                    <a:gd name="T23" fmla="*/ 2147483647 h 483"/>
                    <a:gd name="T24" fmla="*/ 2147483647 w 491"/>
                    <a:gd name="T25" fmla="*/ 2147483647 h 483"/>
                    <a:gd name="T26" fmla="*/ 2147483647 w 491"/>
                    <a:gd name="T27" fmla="*/ 2147483647 h 483"/>
                    <a:gd name="T28" fmla="*/ 2147483647 w 491"/>
                    <a:gd name="T29" fmla="*/ 2147483647 h 483"/>
                    <a:gd name="T30" fmla="*/ 2147483647 w 491"/>
                    <a:gd name="T31" fmla="*/ 2147483647 h 483"/>
                    <a:gd name="T32" fmla="*/ 2147483647 w 491"/>
                    <a:gd name="T33" fmla="*/ 2147483647 h 483"/>
                    <a:gd name="T34" fmla="*/ 2147483647 w 491"/>
                    <a:gd name="T35" fmla="*/ 2147483647 h 483"/>
                    <a:gd name="T36" fmla="*/ 2147483647 w 491"/>
                    <a:gd name="T37" fmla="*/ 2147483647 h 483"/>
                    <a:gd name="T38" fmla="*/ 2147483647 w 491"/>
                    <a:gd name="T39" fmla="*/ 2147483647 h 483"/>
                    <a:gd name="T40" fmla="*/ 2147483647 w 491"/>
                    <a:gd name="T41" fmla="*/ 2147483647 h 483"/>
                    <a:gd name="T42" fmla="*/ 2147483647 w 491"/>
                    <a:gd name="T43" fmla="*/ 2147483647 h 483"/>
                    <a:gd name="T44" fmla="*/ 2147483647 w 491"/>
                    <a:gd name="T45" fmla="*/ 2147483647 h 483"/>
                    <a:gd name="T46" fmla="*/ 2147483647 w 491"/>
                    <a:gd name="T47" fmla="*/ 2147483647 h 483"/>
                    <a:gd name="T48" fmla="*/ 2147483647 w 491"/>
                    <a:gd name="T49" fmla="*/ 2147483647 h 483"/>
                    <a:gd name="T50" fmla="*/ 2147483647 w 491"/>
                    <a:gd name="T51" fmla="*/ 2147483647 h 483"/>
                    <a:gd name="T52" fmla="*/ 2147483647 w 491"/>
                    <a:gd name="T53" fmla="*/ 2147483647 h 483"/>
                    <a:gd name="T54" fmla="*/ 2147483647 w 491"/>
                    <a:gd name="T55" fmla="*/ 2147483647 h 483"/>
                    <a:gd name="T56" fmla="*/ 2147483647 w 491"/>
                    <a:gd name="T57" fmla="*/ 2147483647 h 483"/>
                    <a:gd name="T58" fmla="*/ 2147483647 w 491"/>
                    <a:gd name="T59" fmla="*/ 2147483647 h 483"/>
                    <a:gd name="T60" fmla="*/ 2147483647 w 491"/>
                    <a:gd name="T61" fmla="*/ 2147483647 h 483"/>
                    <a:gd name="T62" fmla="*/ 2147483647 w 491"/>
                    <a:gd name="T63" fmla="*/ 2147483647 h 483"/>
                    <a:gd name="T64" fmla="*/ 2147483647 w 491"/>
                    <a:gd name="T65" fmla="*/ 2147483647 h 483"/>
                    <a:gd name="T66" fmla="*/ 2147483647 w 491"/>
                    <a:gd name="T67" fmla="*/ 2147483647 h 483"/>
                    <a:gd name="T68" fmla="*/ 2147483647 w 491"/>
                    <a:gd name="T69" fmla="*/ 2147483647 h 483"/>
                    <a:gd name="T70" fmla="*/ 2147483647 w 491"/>
                    <a:gd name="T71" fmla="*/ 2147483647 h 483"/>
                    <a:gd name="T72" fmla="*/ 2147483647 w 491"/>
                    <a:gd name="T73" fmla="*/ 2147483647 h 483"/>
                    <a:gd name="T74" fmla="*/ 2147483647 w 491"/>
                    <a:gd name="T75" fmla="*/ 2147483647 h 483"/>
                    <a:gd name="T76" fmla="*/ 2147483647 w 491"/>
                    <a:gd name="T77" fmla="*/ 0 h 483"/>
                    <a:gd name="T78" fmla="*/ 2147483647 w 491"/>
                    <a:gd name="T79" fmla="*/ 2147483647 h 483"/>
                    <a:gd name="T80" fmla="*/ 2147483647 w 491"/>
                    <a:gd name="T81" fmla="*/ 2147483647 h 483"/>
                    <a:gd name="T82" fmla="*/ 2147483647 w 491"/>
                    <a:gd name="T83" fmla="*/ 2147483647 h 483"/>
                    <a:gd name="T84" fmla="*/ 2147483647 w 491"/>
                    <a:gd name="T85" fmla="*/ 2147483647 h 483"/>
                    <a:gd name="T86" fmla="*/ 2147483647 w 491"/>
                    <a:gd name="T87" fmla="*/ 2147483647 h 483"/>
                    <a:gd name="T88" fmla="*/ 2147483647 w 491"/>
                    <a:gd name="T89" fmla="*/ 2147483647 h 483"/>
                    <a:gd name="T90" fmla="*/ 2147483647 w 491"/>
                    <a:gd name="T91" fmla="*/ 2147483647 h 48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491"/>
                    <a:gd name="T139" fmla="*/ 0 h 483"/>
                    <a:gd name="T140" fmla="*/ 491 w 491"/>
                    <a:gd name="T141" fmla="*/ 483 h 48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491" h="483">
                      <a:moveTo>
                        <a:pt x="109" y="159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28" y="192"/>
                        <a:pt x="28" y="192"/>
                        <a:pt x="28" y="192"/>
                      </a:cubicBezTo>
                      <a:cubicBezTo>
                        <a:pt x="4" y="215"/>
                        <a:pt x="4" y="215"/>
                        <a:pt x="4" y="215"/>
                      </a:cubicBezTo>
                      <a:cubicBezTo>
                        <a:pt x="0" y="251"/>
                        <a:pt x="4" y="272"/>
                        <a:pt x="16" y="278"/>
                      </a:cubicBezTo>
                      <a:cubicBezTo>
                        <a:pt x="40" y="293"/>
                        <a:pt x="40" y="293"/>
                        <a:pt x="40" y="293"/>
                      </a:cubicBezTo>
                      <a:cubicBezTo>
                        <a:pt x="41" y="293"/>
                        <a:pt x="41" y="293"/>
                        <a:pt x="41" y="293"/>
                      </a:cubicBezTo>
                      <a:cubicBezTo>
                        <a:pt x="41" y="294"/>
                        <a:pt x="41" y="294"/>
                        <a:pt x="41" y="294"/>
                      </a:cubicBezTo>
                      <a:cubicBezTo>
                        <a:pt x="47" y="333"/>
                        <a:pt x="47" y="333"/>
                        <a:pt x="47" y="333"/>
                      </a:cubicBezTo>
                      <a:cubicBezTo>
                        <a:pt x="67" y="360"/>
                        <a:pt x="81" y="373"/>
                        <a:pt x="88" y="377"/>
                      </a:cubicBezTo>
                      <a:cubicBezTo>
                        <a:pt x="111" y="382"/>
                        <a:pt x="111" y="382"/>
                        <a:pt x="111" y="382"/>
                      </a:cubicBezTo>
                      <a:cubicBezTo>
                        <a:pt x="115" y="383"/>
                        <a:pt x="115" y="383"/>
                        <a:pt x="115" y="383"/>
                      </a:cubicBezTo>
                      <a:cubicBezTo>
                        <a:pt x="115" y="384"/>
                        <a:pt x="115" y="384"/>
                        <a:pt x="115" y="384"/>
                      </a:cubicBezTo>
                      <a:cubicBezTo>
                        <a:pt x="118" y="388"/>
                        <a:pt x="125" y="392"/>
                        <a:pt x="139" y="397"/>
                      </a:cubicBezTo>
                      <a:cubicBezTo>
                        <a:pt x="202" y="400"/>
                        <a:pt x="202" y="400"/>
                        <a:pt x="202" y="400"/>
                      </a:cubicBezTo>
                      <a:cubicBezTo>
                        <a:pt x="249" y="400"/>
                        <a:pt x="275" y="403"/>
                        <a:pt x="280" y="408"/>
                      </a:cubicBezTo>
                      <a:cubicBezTo>
                        <a:pt x="286" y="412"/>
                        <a:pt x="287" y="423"/>
                        <a:pt x="286" y="439"/>
                      </a:cubicBezTo>
                      <a:cubicBezTo>
                        <a:pt x="285" y="449"/>
                        <a:pt x="286" y="456"/>
                        <a:pt x="287" y="457"/>
                      </a:cubicBezTo>
                      <a:cubicBezTo>
                        <a:pt x="310" y="451"/>
                        <a:pt x="310" y="451"/>
                        <a:pt x="310" y="451"/>
                      </a:cubicBezTo>
                      <a:cubicBezTo>
                        <a:pt x="328" y="445"/>
                        <a:pt x="338" y="445"/>
                        <a:pt x="344" y="450"/>
                      </a:cubicBezTo>
                      <a:cubicBezTo>
                        <a:pt x="352" y="461"/>
                        <a:pt x="352" y="461"/>
                        <a:pt x="352" y="461"/>
                      </a:cubicBezTo>
                      <a:cubicBezTo>
                        <a:pt x="365" y="477"/>
                        <a:pt x="373" y="483"/>
                        <a:pt x="375" y="482"/>
                      </a:cubicBezTo>
                      <a:cubicBezTo>
                        <a:pt x="382" y="480"/>
                        <a:pt x="389" y="474"/>
                        <a:pt x="396" y="463"/>
                      </a:cubicBezTo>
                      <a:cubicBezTo>
                        <a:pt x="399" y="460"/>
                        <a:pt x="399" y="460"/>
                        <a:pt x="399" y="460"/>
                      </a:cubicBezTo>
                      <a:cubicBezTo>
                        <a:pt x="418" y="472"/>
                        <a:pt x="418" y="472"/>
                        <a:pt x="418" y="472"/>
                      </a:cubicBezTo>
                      <a:cubicBezTo>
                        <a:pt x="429" y="462"/>
                        <a:pt x="429" y="462"/>
                        <a:pt x="429" y="462"/>
                      </a:cubicBezTo>
                      <a:cubicBezTo>
                        <a:pt x="432" y="447"/>
                        <a:pt x="440" y="440"/>
                        <a:pt x="452" y="439"/>
                      </a:cubicBezTo>
                      <a:cubicBezTo>
                        <a:pt x="458" y="437"/>
                        <a:pt x="458" y="437"/>
                        <a:pt x="458" y="437"/>
                      </a:cubicBezTo>
                      <a:cubicBezTo>
                        <a:pt x="456" y="432"/>
                        <a:pt x="456" y="432"/>
                        <a:pt x="456" y="432"/>
                      </a:cubicBezTo>
                      <a:cubicBezTo>
                        <a:pt x="453" y="430"/>
                        <a:pt x="453" y="430"/>
                        <a:pt x="453" y="430"/>
                      </a:cubicBezTo>
                      <a:cubicBezTo>
                        <a:pt x="454" y="429"/>
                        <a:pt x="454" y="429"/>
                        <a:pt x="454" y="429"/>
                      </a:cubicBezTo>
                      <a:cubicBezTo>
                        <a:pt x="456" y="403"/>
                        <a:pt x="456" y="403"/>
                        <a:pt x="456" y="403"/>
                      </a:cubicBezTo>
                      <a:cubicBezTo>
                        <a:pt x="447" y="390"/>
                        <a:pt x="437" y="386"/>
                        <a:pt x="425" y="388"/>
                      </a:cubicBezTo>
                      <a:cubicBezTo>
                        <a:pt x="413" y="391"/>
                        <a:pt x="405" y="391"/>
                        <a:pt x="402" y="387"/>
                      </a:cubicBezTo>
                      <a:cubicBezTo>
                        <a:pt x="400" y="384"/>
                        <a:pt x="400" y="382"/>
                        <a:pt x="400" y="378"/>
                      </a:cubicBezTo>
                      <a:cubicBezTo>
                        <a:pt x="392" y="365"/>
                        <a:pt x="385" y="354"/>
                        <a:pt x="375" y="345"/>
                      </a:cubicBezTo>
                      <a:cubicBezTo>
                        <a:pt x="363" y="334"/>
                        <a:pt x="359" y="325"/>
                        <a:pt x="363" y="315"/>
                      </a:cubicBezTo>
                      <a:cubicBezTo>
                        <a:pt x="365" y="312"/>
                        <a:pt x="365" y="312"/>
                        <a:pt x="365" y="312"/>
                      </a:cubicBezTo>
                      <a:cubicBezTo>
                        <a:pt x="394" y="317"/>
                        <a:pt x="394" y="317"/>
                        <a:pt x="394" y="317"/>
                      </a:cubicBezTo>
                      <a:cubicBezTo>
                        <a:pt x="392" y="299"/>
                        <a:pt x="392" y="299"/>
                        <a:pt x="392" y="299"/>
                      </a:cubicBezTo>
                      <a:cubicBezTo>
                        <a:pt x="391" y="289"/>
                        <a:pt x="392" y="282"/>
                        <a:pt x="397" y="276"/>
                      </a:cubicBezTo>
                      <a:cubicBezTo>
                        <a:pt x="400" y="272"/>
                        <a:pt x="405" y="270"/>
                        <a:pt x="410" y="269"/>
                      </a:cubicBezTo>
                      <a:cubicBezTo>
                        <a:pt x="423" y="265"/>
                        <a:pt x="423" y="265"/>
                        <a:pt x="423" y="265"/>
                      </a:cubicBezTo>
                      <a:cubicBezTo>
                        <a:pt x="423" y="259"/>
                        <a:pt x="423" y="259"/>
                        <a:pt x="423" y="259"/>
                      </a:cubicBezTo>
                      <a:cubicBezTo>
                        <a:pt x="413" y="239"/>
                        <a:pt x="410" y="225"/>
                        <a:pt x="414" y="218"/>
                      </a:cubicBezTo>
                      <a:cubicBezTo>
                        <a:pt x="421" y="213"/>
                        <a:pt x="421" y="213"/>
                        <a:pt x="421" y="213"/>
                      </a:cubicBezTo>
                      <a:cubicBezTo>
                        <a:pt x="424" y="212"/>
                        <a:pt x="434" y="214"/>
                        <a:pt x="449" y="219"/>
                      </a:cubicBezTo>
                      <a:cubicBezTo>
                        <a:pt x="449" y="219"/>
                        <a:pt x="449" y="219"/>
                        <a:pt x="449" y="219"/>
                      </a:cubicBezTo>
                      <a:cubicBezTo>
                        <a:pt x="450" y="220"/>
                        <a:pt x="450" y="220"/>
                        <a:pt x="450" y="220"/>
                      </a:cubicBezTo>
                      <a:cubicBezTo>
                        <a:pt x="450" y="222"/>
                        <a:pt x="450" y="222"/>
                        <a:pt x="450" y="222"/>
                      </a:cubicBezTo>
                      <a:cubicBezTo>
                        <a:pt x="462" y="236"/>
                        <a:pt x="468" y="245"/>
                        <a:pt x="471" y="247"/>
                      </a:cubicBezTo>
                      <a:cubicBezTo>
                        <a:pt x="491" y="214"/>
                        <a:pt x="491" y="214"/>
                        <a:pt x="491" y="214"/>
                      </a:cubicBezTo>
                      <a:cubicBezTo>
                        <a:pt x="473" y="192"/>
                        <a:pt x="464" y="176"/>
                        <a:pt x="461" y="170"/>
                      </a:cubicBezTo>
                      <a:cubicBezTo>
                        <a:pt x="445" y="180"/>
                        <a:pt x="445" y="180"/>
                        <a:pt x="445" y="180"/>
                      </a:cubicBezTo>
                      <a:cubicBezTo>
                        <a:pt x="443" y="178"/>
                        <a:pt x="443" y="178"/>
                        <a:pt x="443" y="178"/>
                      </a:cubicBezTo>
                      <a:cubicBezTo>
                        <a:pt x="401" y="168"/>
                        <a:pt x="401" y="168"/>
                        <a:pt x="401" y="168"/>
                      </a:cubicBezTo>
                      <a:cubicBezTo>
                        <a:pt x="400" y="168"/>
                        <a:pt x="400" y="168"/>
                        <a:pt x="400" y="168"/>
                      </a:cubicBezTo>
                      <a:cubicBezTo>
                        <a:pt x="400" y="167"/>
                        <a:pt x="400" y="167"/>
                        <a:pt x="400" y="167"/>
                      </a:cubicBezTo>
                      <a:cubicBezTo>
                        <a:pt x="382" y="158"/>
                        <a:pt x="371" y="149"/>
                        <a:pt x="370" y="139"/>
                      </a:cubicBezTo>
                      <a:cubicBezTo>
                        <a:pt x="345" y="127"/>
                        <a:pt x="345" y="127"/>
                        <a:pt x="345" y="127"/>
                      </a:cubicBezTo>
                      <a:cubicBezTo>
                        <a:pt x="345" y="103"/>
                        <a:pt x="345" y="103"/>
                        <a:pt x="345" y="103"/>
                      </a:cubicBezTo>
                      <a:cubicBezTo>
                        <a:pt x="391" y="76"/>
                        <a:pt x="391" y="76"/>
                        <a:pt x="391" y="76"/>
                      </a:cubicBezTo>
                      <a:cubicBezTo>
                        <a:pt x="389" y="63"/>
                        <a:pt x="386" y="50"/>
                        <a:pt x="381" y="40"/>
                      </a:cubicBezTo>
                      <a:cubicBezTo>
                        <a:pt x="373" y="25"/>
                        <a:pt x="373" y="25"/>
                        <a:pt x="373" y="25"/>
                      </a:cubicBezTo>
                      <a:cubicBezTo>
                        <a:pt x="342" y="28"/>
                        <a:pt x="342" y="28"/>
                        <a:pt x="342" y="28"/>
                      </a:cubicBezTo>
                      <a:cubicBezTo>
                        <a:pt x="327" y="35"/>
                        <a:pt x="313" y="38"/>
                        <a:pt x="299" y="38"/>
                      </a:cubicBezTo>
                      <a:cubicBezTo>
                        <a:pt x="267" y="30"/>
                        <a:pt x="267" y="30"/>
                        <a:pt x="267" y="30"/>
                      </a:cubicBezTo>
                      <a:cubicBezTo>
                        <a:pt x="267" y="19"/>
                        <a:pt x="267" y="19"/>
                        <a:pt x="267" y="19"/>
                      </a:cubicBezTo>
                      <a:cubicBezTo>
                        <a:pt x="261" y="18"/>
                        <a:pt x="261" y="18"/>
                        <a:pt x="261" y="18"/>
                      </a:cubicBezTo>
                      <a:cubicBezTo>
                        <a:pt x="252" y="15"/>
                        <a:pt x="252" y="15"/>
                        <a:pt x="252" y="15"/>
                      </a:cubicBezTo>
                      <a:cubicBezTo>
                        <a:pt x="250" y="8"/>
                        <a:pt x="250" y="8"/>
                        <a:pt x="250" y="8"/>
                      </a:cubicBezTo>
                      <a:cubicBezTo>
                        <a:pt x="250" y="8"/>
                        <a:pt x="250" y="8"/>
                        <a:pt x="250" y="8"/>
                      </a:cubicBezTo>
                      <a:cubicBezTo>
                        <a:pt x="250" y="7"/>
                        <a:pt x="250" y="7"/>
                        <a:pt x="250" y="7"/>
                      </a:cubicBezTo>
                      <a:cubicBezTo>
                        <a:pt x="250" y="7"/>
                        <a:pt x="250" y="7"/>
                        <a:pt x="250" y="7"/>
                      </a:cubicBezTo>
                      <a:cubicBezTo>
                        <a:pt x="250" y="7"/>
                        <a:pt x="250" y="7"/>
                        <a:pt x="250" y="7"/>
                      </a:cubicBezTo>
                      <a:cubicBezTo>
                        <a:pt x="249" y="4"/>
                        <a:pt x="249" y="4"/>
                        <a:pt x="249" y="4"/>
                      </a:cubicBezTo>
                      <a:cubicBezTo>
                        <a:pt x="249" y="3"/>
                        <a:pt x="249" y="3"/>
                        <a:pt x="249" y="3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247" y="1"/>
                        <a:pt x="247" y="1"/>
                        <a:pt x="247" y="1"/>
                      </a:cubicBezTo>
                      <a:cubicBezTo>
                        <a:pt x="244" y="28"/>
                        <a:pt x="244" y="28"/>
                        <a:pt x="244" y="28"/>
                      </a:cubicBezTo>
                      <a:cubicBezTo>
                        <a:pt x="243" y="38"/>
                        <a:pt x="243" y="38"/>
                        <a:pt x="243" y="38"/>
                      </a:cubicBezTo>
                      <a:cubicBezTo>
                        <a:pt x="241" y="43"/>
                        <a:pt x="239" y="46"/>
                        <a:pt x="241" y="48"/>
                      </a:cubicBezTo>
                      <a:cubicBezTo>
                        <a:pt x="247" y="56"/>
                        <a:pt x="245" y="64"/>
                        <a:pt x="240" y="72"/>
                      </a:cubicBezTo>
                      <a:cubicBezTo>
                        <a:pt x="244" y="89"/>
                        <a:pt x="244" y="89"/>
                        <a:pt x="244" y="89"/>
                      </a:cubicBezTo>
                      <a:cubicBezTo>
                        <a:pt x="243" y="91"/>
                        <a:pt x="243" y="91"/>
                        <a:pt x="243" y="91"/>
                      </a:cubicBezTo>
                      <a:cubicBezTo>
                        <a:pt x="241" y="92"/>
                        <a:pt x="241" y="92"/>
                        <a:pt x="241" y="92"/>
                      </a:cubicBezTo>
                      <a:cubicBezTo>
                        <a:pt x="229" y="103"/>
                        <a:pt x="229" y="103"/>
                        <a:pt x="229" y="103"/>
                      </a:cubicBezTo>
                      <a:cubicBezTo>
                        <a:pt x="229" y="127"/>
                        <a:pt x="229" y="127"/>
                        <a:pt x="229" y="127"/>
                      </a:cubicBezTo>
                      <a:cubicBezTo>
                        <a:pt x="225" y="129"/>
                        <a:pt x="225" y="129"/>
                        <a:pt x="225" y="129"/>
                      </a:cubicBezTo>
                      <a:cubicBezTo>
                        <a:pt x="202" y="139"/>
                        <a:pt x="186" y="144"/>
                        <a:pt x="177" y="144"/>
                      </a:cubicBezTo>
                      <a:cubicBezTo>
                        <a:pt x="130" y="141"/>
                        <a:pt x="130" y="141"/>
                        <a:pt x="130" y="141"/>
                      </a:cubicBezTo>
                      <a:cubicBezTo>
                        <a:pt x="110" y="159"/>
                        <a:pt x="110" y="159"/>
                        <a:pt x="110" y="159"/>
                      </a:cubicBezTo>
                      <a:lnTo>
                        <a:pt x="109" y="159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2" name="Freeform 36"/>
                <p:cNvSpPr>
                  <a:spLocks/>
                </p:cNvSpPr>
                <p:nvPr/>
              </p:nvSpPr>
              <p:spPr bwMode="auto">
                <a:xfrm>
                  <a:off x="4029537" y="5780574"/>
                  <a:ext cx="271735" cy="226526"/>
                </a:xfrm>
                <a:custGeom>
                  <a:avLst/>
                  <a:gdLst>
                    <a:gd name="T0" fmla="*/ 2147483647 w 216"/>
                    <a:gd name="T1" fmla="*/ 2147483647 h 184"/>
                    <a:gd name="T2" fmla="*/ 2147483647 w 216"/>
                    <a:gd name="T3" fmla="*/ 2147483647 h 184"/>
                    <a:gd name="T4" fmla="*/ 2147483647 w 216"/>
                    <a:gd name="T5" fmla="*/ 2147483647 h 184"/>
                    <a:gd name="T6" fmla="*/ 2147483647 w 216"/>
                    <a:gd name="T7" fmla="*/ 2147483647 h 184"/>
                    <a:gd name="T8" fmla="*/ 2147483647 w 216"/>
                    <a:gd name="T9" fmla="*/ 2147483647 h 184"/>
                    <a:gd name="T10" fmla="*/ 2147483647 w 216"/>
                    <a:gd name="T11" fmla="*/ 2147483647 h 184"/>
                    <a:gd name="T12" fmla="*/ 2147483647 w 216"/>
                    <a:gd name="T13" fmla="*/ 2147483647 h 184"/>
                    <a:gd name="T14" fmla="*/ 2147483647 w 216"/>
                    <a:gd name="T15" fmla="*/ 2147483647 h 184"/>
                    <a:gd name="T16" fmla="*/ 2147483647 w 216"/>
                    <a:gd name="T17" fmla="*/ 2147483647 h 184"/>
                    <a:gd name="T18" fmla="*/ 2147483647 w 216"/>
                    <a:gd name="T19" fmla="*/ 2147483647 h 184"/>
                    <a:gd name="T20" fmla="*/ 2147483647 w 216"/>
                    <a:gd name="T21" fmla="*/ 2147483647 h 184"/>
                    <a:gd name="T22" fmla="*/ 2147483647 w 216"/>
                    <a:gd name="T23" fmla="*/ 2147483647 h 184"/>
                    <a:gd name="T24" fmla="*/ 2147483647 w 216"/>
                    <a:gd name="T25" fmla="*/ 2147483647 h 184"/>
                    <a:gd name="T26" fmla="*/ 2147483647 w 216"/>
                    <a:gd name="T27" fmla="*/ 2147483647 h 184"/>
                    <a:gd name="T28" fmla="*/ 2147483647 w 216"/>
                    <a:gd name="T29" fmla="*/ 2147483647 h 184"/>
                    <a:gd name="T30" fmla="*/ 2147483647 w 216"/>
                    <a:gd name="T31" fmla="*/ 2147483647 h 184"/>
                    <a:gd name="T32" fmla="*/ 2147483647 w 216"/>
                    <a:gd name="T33" fmla="*/ 2147483647 h 184"/>
                    <a:gd name="T34" fmla="*/ 2147483647 w 216"/>
                    <a:gd name="T35" fmla="*/ 2147483647 h 184"/>
                    <a:gd name="T36" fmla="*/ 2147483647 w 216"/>
                    <a:gd name="T37" fmla="*/ 2147483647 h 184"/>
                    <a:gd name="T38" fmla="*/ 2147483647 w 216"/>
                    <a:gd name="T39" fmla="*/ 2147483647 h 184"/>
                    <a:gd name="T40" fmla="*/ 2147483647 w 216"/>
                    <a:gd name="T41" fmla="*/ 2147483647 h 184"/>
                    <a:gd name="T42" fmla="*/ 2147483647 w 216"/>
                    <a:gd name="T43" fmla="*/ 2147483647 h 184"/>
                    <a:gd name="T44" fmla="*/ 2147483647 w 216"/>
                    <a:gd name="T45" fmla="*/ 2147483647 h 184"/>
                    <a:gd name="T46" fmla="*/ 2147483647 w 216"/>
                    <a:gd name="T47" fmla="*/ 2147483647 h 184"/>
                    <a:gd name="T48" fmla="*/ 2147483647 w 216"/>
                    <a:gd name="T49" fmla="*/ 2147483647 h 184"/>
                    <a:gd name="T50" fmla="*/ 2147483647 w 216"/>
                    <a:gd name="T51" fmla="*/ 2147483647 h 184"/>
                    <a:gd name="T52" fmla="*/ 2147483647 w 216"/>
                    <a:gd name="T53" fmla="*/ 2147483647 h 184"/>
                    <a:gd name="T54" fmla="*/ 2147483647 w 216"/>
                    <a:gd name="T55" fmla="*/ 0 h 184"/>
                    <a:gd name="T56" fmla="*/ 2147483647 w 216"/>
                    <a:gd name="T57" fmla="*/ 2147483647 h 184"/>
                    <a:gd name="T58" fmla="*/ 2147483647 w 216"/>
                    <a:gd name="T59" fmla="*/ 2147483647 h 184"/>
                    <a:gd name="T60" fmla="*/ 2147483647 w 216"/>
                    <a:gd name="T61" fmla="*/ 2147483647 h 184"/>
                    <a:gd name="T62" fmla="*/ 2147483647 w 216"/>
                    <a:gd name="T63" fmla="*/ 2147483647 h 184"/>
                    <a:gd name="T64" fmla="*/ 2147483647 w 216"/>
                    <a:gd name="T65" fmla="*/ 2147483647 h 184"/>
                    <a:gd name="T66" fmla="*/ 2147483647 w 216"/>
                    <a:gd name="T67" fmla="*/ 2147483647 h 18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6"/>
                    <a:gd name="T103" fmla="*/ 0 h 184"/>
                    <a:gd name="T104" fmla="*/ 216 w 216"/>
                    <a:gd name="T105" fmla="*/ 184 h 18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6" h="184">
                      <a:moveTo>
                        <a:pt x="98" y="18"/>
                      </a:moveTo>
                      <a:cubicBezTo>
                        <a:pt x="95" y="24"/>
                        <a:pt x="95" y="24"/>
                        <a:pt x="95" y="24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66" y="58"/>
                        <a:pt x="66" y="58"/>
                        <a:pt x="66" y="58"/>
                      </a:cubicBezTo>
                      <a:cubicBezTo>
                        <a:pt x="65" y="58"/>
                        <a:pt x="63" y="60"/>
                        <a:pt x="62" y="60"/>
                      </a:cubicBezTo>
                      <a:cubicBezTo>
                        <a:pt x="42" y="70"/>
                        <a:pt x="42" y="70"/>
                        <a:pt x="42" y="70"/>
                      </a:cubicBezTo>
                      <a:cubicBezTo>
                        <a:pt x="10" y="94"/>
                        <a:pt x="10" y="94"/>
                        <a:pt x="10" y="94"/>
                      </a:cubicBezTo>
                      <a:cubicBezTo>
                        <a:pt x="0" y="107"/>
                        <a:pt x="2" y="130"/>
                        <a:pt x="18" y="165"/>
                      </a:cubicBezTo>
                      <a:cubicBezTo>
                        <a:pt x="49" y="168"/>
                        <a:pt x="49" y="168"/>
                        <a:pt x="49" y="168"/>
                      </a:cubicBezTo>
                      <a:cubicBezTo>
                        <a:pt x="50" y="168"/>
                        <a:pt x="50" y="168"/>
                        <a:pt x="50" y="168"/>
                      </a:cubicBezTo>
                      <a:cubicBezTo>
                        <a:pt x="50" y="169"/>
                        <a:pt x="50" y="169"/>
                        <a:pt x="50" y="169"/>
                      </a:cubicBezTo>
                      <a:cubicBezTo>
                        <a:pt x="82" y="184"/>
                        <a:pt x="82" y="184"/>
                        <a:pt x="82" y="184"/>
                      </a:cubicBezTo>
                      <a:cubicBezTo>
                        <a:pt x="116" y="179"/>
                        <a:pt x="116" y="179"/>
                        <a:pt x="116" y="179"/>
                      </a:cubicBezTo>
                      <a:cubicBezTo>
                        <a:pt x="130" y="176"/>
                        <a:pt x="145" y="163"/>
                        <a:pt x="165" y="139"/>
                      </a:cubicBezTo>
                      <a:cubicBezTo>
                        <a:pt x="166" y="139"/>
                        <a:pt x="166" y="139"/>
                        <a:pt x="166" y="139"/>
                      </a:cubicBezTo>
                      <a:cubicBezTo>
                        <a:pt x="169" y="137"/>
                        <a:pt x="169" y="137"/>
                        <a:pt x="169" y="137"/>
                      </a:cubicBezTo>
                      <a:cubicBezTo>
                        <a:pt x="183" y="132"/>
                        <a:pt x="183" y="132"/>
                        <a:pt x="183" y="132"/>
                      </a:cubicBezTo>
                      <a:cubicBezTo>
                        <a:pt x="179" y="88"/>
                        <a:pt x="179" y="88"/>
                        <a:pt x="179" y="88"/>
                      </a:cubicBezTo>
                      <a:cubicBezTo>
                        <a:pt x="179" y="86"/>
                        <a:pt x="179" y="86"/>
                        <a:pt x="179" y="86"/>
                      </a:cubicBezTo>
                      <a:cubicBezTo>
                        <a:pt x="198" y="58"/>
                        <a:pt x="198" y="58"/>
                        <a:pt x="198" y="58"/>
                      </a:cubicBezTo>
                      <a:cubicBezTo>
                        <a:pt x="198" y="57"/>
                        <a:pt x="198" y="57"/>
                        <a:pt x="198" y="57"/>
                      </a:cubicBezTo>
                      <a:cubicBezTo>
                        <a:pt x="199" y="57"/>
                        <a:pt x="199" y="57"/>
                        <a:pt x="199" y="57"/>
                      </a:cubicBezTo>
                      <a:cubicBezTo>
                        <a:pt x="214" y="46"/>
                        <a:pt x="214" y="46"/>
                        <a:pt x="214" y="46"/>
                      </a:cubicBezTo>
                      <a:cubicBezTo>
                        <a:pt x="216" y="33"/>
                        <a:pt x="215" y="22"/>
                        <a:pt x="210" y="12"/>
                      </a:cubicBezTo>
                      <a:cubicBezTo>
                        <a:pt x="205" y="4"/>
                        <a:pt x="200" y="0"/>
                        <a:pt x="195" y="0"/>
                      </a:cubicBezTo>
                      <a:cubicBezTo>
                        <a:pt x="197" y="16"/>
                        <a:pt x="197" y="16"/>
                        <a:pt x="197" y="16"/>
                      </a:cubicBezTo>
                      <a:cubicBezTo>
                        <a:pt x="169" y="11"/>
                        <a:pt x="169" y="11"/>
                        <a:pt x="169" y="11"/>
                      </a:cubicBezTo>
                      <a:cubicBezTo>
                        <a:pt x="156" y="18"/>
                        <a:pt x="156" y="18"/>
                        <a:pt x="156" y="18"/>
                      </a:cubicBezTo>
                      <a:cubicBezTo>
                        <a:pt x="155" y="18"/>
                        <a:pt x="155" y="18"/>
                        <a:pt x="155" y="18"/>
                      </a:cubicBezTo>
                      <a:cubicBezTo>
                        <a:pt x="155" y="18"/>
                        <a:pt x="155" y="18"/>
                        <a:pt x="155" y="18"/>
                      </a:cubicBezTo>
                      <a:lnTo>
                        <a:pt x="98" y="18"/>
                      </a:ln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3" name="Freeform 29"/>
                <p:cNvSpPr>
                  <a:spLocks/>
                </p:cNvSpPr>
                <p:nvPr/>
              </p:nvSpPr>
              <p:spPr bwMode="auto">
                <a:xfrm>
                  <a:off x="4857000" y="1625600"/>
                  <a:ext cx="1199313" cy="1067061"/>
                </a:xfrm>
                <a:custGeom>
                  <a:avLst/>
                  <a:gdLst>
                    <a:gd name="T0" fmla="*/ 2147483647 w 950"/>
                    <a:gd name="T1" fmla="*/ 2147483647 h 866"/>
                    <a:gd name="T2" fmla="*/ 2147483647 w 950"/>
                    <a:gd name="T3" fmla="*/ 2147483647 h 866"/>
                    <a:gd name="T4" fmla="*/ 2147483647 w 950"/>
                    <a:gd name="T5" fmla="*/ 2147483647 h 866"/>
                    <a:gd name="T6" fmla="*/ 2147483647 w 950"/>
                    <a:gd name="T7" fmla="*/ 2147483647 h 866"/>
                    <a:gd name="T8" fmla="*/ 2147483647 w 950"/>
                    <a:gd name="T9" fmla="*/ 2147483647 h 866"/>
                    <a:gd name="T10" fmla="*/ 2147483647 w 950"/>
                    <a:gd name="T11" fmla="*/ 2147483647 h 866"/>
                    <a:gd name="T12" fmla="*/ 2147483647 w 950"/>
                    <a:gd name="T13" fmla="*/ 2147483647 h 866"/>
                    <a:gd name="T14" fmla="*/ 2147483647 w 950"/>
                    <a:gd name="T15" fmla="*/ 2147483647 h 866"/>
                    <a:gd name="T16" fmla="*/ 2147483647 w 950"/>
                    <a:gd name="T17" fmla="*/ 2147483647 h 866"/>
                    <a:gd name="T18" fmla="*/ 2147483647 w 950"/>
                    <a:gd name="T19" fmla="*/ 2147483647 h 866"/>
                    <a:gd name="T20" fmla="*/ 2147483647 w 950"/>
                    <a:gd name="T21" fmla="*/ 2147483647 h 866"/>
                    <a:gd name="T22" fmla="*/ 2147483647 w 950"/>
                    <a:gd name="T23" fmla="*/ 2147483647 h 866"/>
                    <a:gd name="T24" fmla="*/ 2147483647 w 950"/>
                    <a:gd name="T25" fmla="*/ 2147483647 h 866"/>
                    <a:gd name="T26" fmla="*/ 2147483647 w 950"/>
                    <a:gd name="T27" fmla="*/ 2147483647 h 866"/>
                    <a:gd name="T28" fmla="*/ 2147483647 w 950"/>
                    <a:gd name="T29" fmla="*/ 2147483647 h 866"/>
                    <a:gd name="T30" fmla="*/ 2147483647 w 950"/>
                    <a:gd name="T31" fmla="*/ 2147483647 h 866"/>
                    <a:gd name="T32" fmla="*/ 2147483647 w 950"/>
                    <a:gd name="T33" fmla="*/ 2147483647 h 866"/>
                    <a:gd name="T34" fmla="*/ 2147483647 w 950"/>
                    <a:gd name="T35" fmla="*/ 2147483647 h 866"/>
                    <a:gd name="T36" fmla="*/ 2147483647 w 950"/>
                    <a:gd name="T37" fmla="*/ 2147483647 h 866"/>
                    <a:gd name="T38" fmla="*/ 2147483647 w 950"/>
                    <a:gd name="T39" fmla="*/ 2147483647 h 866"/>
                    <a:gd name="T40" fmla="*/ 2147483647 w 950"/>
                    <a:gd name="T41" fmla="*/ 2147483647 h 866"/>
                    <a:gd name="T42" fmla="*/ 2147483647 w 950"/>
                    <a:gd name="T43" fmla="*/ 2147483647 h 866"/>
                    <a:gd name="T44" fmla="*/ 2147483647 w 950"/>
                    <a:gd name="T45" fmla="*/ 2147483647 h 866"/>
                    <a:gd name="T46" fmla="*/ 2147483647 w 950"/>
                    <a:gd name="T47" fmla="*/ 2147483647 h 866"/>
                    <a:gd name="T48" fmla="*/ 2147483647 w 950"/>
                    <a:gd name="T49" fmla="*/ 2147483647 h 866"/>
                    <a:gd name="T50" fmla="*/ 2147483647 w 950"/>
                    <a:gd name="T51" fmla="*/ 2147483647 h 866"/>
                    <a:gd name="T52" fmla="*/ 2147483647 w 950"/>
                    <a:gd name="T53" fmla="*/ 2147483647 h 866"/>
                    <a:gd name="T54" fmla="*/ 2147483647 w 950"/>
                    <a:gd name="T55" fmla="*/ 2147483647 h 866"/>
                    <a:gd name="T56" fmla="*/ 2147483647 w 950"/>
                    <a:gd name="T57" fmla="*/ 2147483647 h 866"/>
                    <a:gd name="T58" fmla="*/ 2147483647 w 950"/>
                    <a:gd name="T59" fmla="*/ 2147483647 h 866"/>
                    <a:gd name="T60" fmla="*/ 2147483647 w 950"/>
                    <a:gd name="T61" fmla="*/ 2147483647 h 866"/>
                    <a:gd name="T62" fmla="*/ 2147483647 w 950"/>
                    <a:gd name="T63" fmla="*/ 2147483647 h 866"/>
                    <a:gd name="T64" fmla="*/ 2147483647 w 950"/>
                    <a:gd name="T65" fmla="*/ 2147483647 h 866"/>
                    <a:gd name="T66" fmla="*/ 2147483647 w 950"/>
                    <a:gd name="T67" fmla="*/ 2147483647 h 866"/>
                    <a:gd name="T68" fmla="*/ 2147483647 w 950"/>
                    <a:gd name="T69" fmla="*/ 2147483647 h 866"/>
                    <a:gd name="T70" fmla="*/ 2147483647 w 950"/>
                    <a:gd name="T71" fmla="*/ 2147483647 h 866"/>
                    <a:gd name="T72" fmla="*/ 2147483647 w 950"/>
                    <a:gd name="T73" fmla="*/ 2147483647 h 866"/>
                    <a:gd name="T74" fmla="*/ 2147483647 w 950"/>
                    <a:gd name="T75" fmla="*/ 2147483647 h 866"/>
                    <a:gd name="T76" fmla="*/ 2147483647 w 950"/>
                    <a:gd name="T77" fmla="*/ 2147483647 h 866"/>
                    <a:gd name="T78" fmla="*/ 2147483647 w 950"/>
                    <a:gd name="T79" fmla="*/ 2147483647 h 866"/>
                    <a:gd name="T80" fmla="*/ 2147483647 w 950"/>
                    <a:gd name="T81" fmla="*/ 2147483647 h 866"/>
                    <a:gd name="T82" fmla="*/ 2147483647 w 950"/>
                    <a:gd name="T83" fmla="*/ 2147483647 h 866"/>
                    <a:gd name="T84" fmla="*/ 2147483647 w 950"/>
                    <a:gd name="T85" fmla="*/ 2147483647 h 866"/>
                    <a:gd name="T86" fmla="*/ 2147483647 w 950"/>
                    <a:gd name="T87" fmla="*/ 2147483647 h 866"/>
                    <a:gd name="T88" fmla="*/ 2147483647 w 950"/>
                    <a:gd name="T89" fmla="*/ 2147483647 h 866"/>
                    <a:gd name="T90" fmla="*/ 2147483647 w 950"/>
                    <a:gd name="T91" fmla="*/ 2147483647 h 866"/>
                    <a:gd name="T92" fmla="*/ 2147483647 w 950"/>
                    <a:gd name="T93" fmla="*/ 2147483647 h 866"/>
                    <a:gd name="T94" fmla="*/ 2147483647 w 950"/>
                    <a:gd name="T95" fmla="*/ 2147483647 h 866"/>
                    <a:gd name="T96" fmla="*/ 2147483647 w 950"/>
                    <a:gd name="T97" fmla="*/ 2147483647 h 866"/>
                    <a:gd name="T98" fmla="*/ 2147483647 w 950"/>
                    <a:gd name="T99" fmla="*/ 2147483647 h 866"/>
                    <a:gd name="T100" fmla="*/ 2147483647 w 950"/>
                    <a:gd name="T101" fmla="*/ 2147483647 h 866"/>
                    <a:gd name="T102" fmla="*/ 2147483647 w 950"/>
                    <a:gd name="T103" fmla="*/ 2147483647 h 866"/>
                    <a:gd name="T104" fmla="*/ 2147483647 w 950"/>
                    <a:gd name="T105" fmla="*/ 2147483647 h 866"/>
                    <a:gd name="T106" fmla="*/ 2147483647 w 950"/>
                    <a:gd name="T107" fmla="*/ 2147483647 h 86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950" h="866">
                      <a:moveTo>
                        <a:pt x="946" y="508"/>
                      </a:moveTo>
                      <a:cubicBezTo>
                        <a:pt x="930" y="405"/>
                        <a:pt x="930" y="405"/>
                        <a:pt x="930" y="405"/>
                      </a:cubicBezTo>
                      <a:cubicBezTo>
                        <a:pt x="931" y="403"/>
                        <a:pt x="931" y="403"/>
                        <a:pt x="931" y="403"/>
                      </a:cubicBezTo>
                      <a:cubicBezTo>
                        <a:pt x="932" y="403"/>
                        <a:pt x="932" y="403"/>
                        <a:pt x="932" y="403"/>
                      </a:cubicBezTo>
                      <a:cubicBezTo>
                        <a:pt x="940" y="391"/>
                        <a:pt x="944" y="381"/>
                        <a:pt x="942" y="374"/>
                      </a:cubicBezTo>
                      <a:cubicBezTo>
                        <a:pt x="937" y="368"/>
                        <a:pt x="937" y="368"/>
                        <a:pt x="937" y="368"/>
                      </a:cubicBezTo>
                      <a:cubicBezTo>
                        <a:pt x="926" y="360"/>
                        <a:pt x="921" y="343"/>
                        <a:pt x="924" y="315"/>
                      </a:cubicBezTo>
                      <a:cubicBezTo>
                        <a:pt x="914" y="315"/>
                        <a:pt x="914" y="315"/>
                        <a:pt x="914" y="315"/>
                      </a:cubicBezTo>
                      <a:cubicBezTo>
                        <a:pt x="907" y="314"/>
                        <a:pt x="898" y="317"/>
                        <a:pt x="890" y="322"/>
                      </a:cubicBezTo>
                      <a:cubicBezTo>
                        <a:pt x="881" y="329"/>
                        <a:pt x="876" y="336"/>
                        <a:pt x="875" y="341"/>
                      </a:cubicBezTo>
                      <a:cubicBezTo>
                        <a:pt x="871" y="354"/>
                        <a:pt x="857" y="362"/>
                        <a:pt x="834" y="370"/>
                      </a:cubicBezTo>
                      <a:cubicBezTo>
                        <a:pt x="829" y="403"/>
                        <a:pt x="829" y="403"/>
                        <a:pt x="829" y="403"/>
                      </a:cubicBezTo>
                      <a:cubicBezTo>
                        <a:pt x="829" y="404"/>
                        <a:pt x="829" y="404"/>
                        <a:pt x="829" y="404"/>
                      </a:cubicBezTo>
                      <a:cubicBezTo>
                        <a:pt x="828" y="405"/>
                        <a:pt x="828" y="405"/>
                        <a:pt x="828" y="405"/>
                      </a:cubicBezTo>
                      <a:cubicBezTo>
                        <a:pt x="816" y="426"/>
                        <a:pt x="816" y="426"/>
                        <a:pt x="816" y="426"/>
                      </a:cubicBezTo>
                      <a:cubicBezTo>
                        <a:pt x="815" y="428"/>
                        <a:pt x="815" y="428"/>
                        <a:pt x="815" y="428"/>
                      </a:cubicBezTo>
                      <a:cubicBezTo>
                        <a:pt x="814" y="428"/>
                        <a:pt x="814" y="428"/>
                        <a:pt x="814" y="428"/>
                      </a:cubicBezTo>
                      <a:cubicBezTo>
                        <a:pt x="813" y="428"/>
                        <a:pt x="813" y="428"/>
                        <a:pt x="813" y="428"/>
                      </a:cubicBezTo>
                      <a:cubicBezTo>
                        <a:pt x="708" y="447"/>
                        <a:pt x="708" y="447"/>
                        <a:pt x="708" y="447"/>
                      </a:cubicBezTo>
                      <a:cubicBezTo>
                        <a:pt x="707" y="447"/>
                        <a:pt x="707" y="447"/>
                        <a:pt x="707" y="447"/>
                      </a:cubicBezTo>
                      <a:cubicBezTo>
                        <a:pt x="704" y="447"/>
                        <a:pt x="704" y="447"/>
                        <a:pt x="704" y="447"/>
                      </a:cubicBezTo>
                      <a:cubicBezTo>
                        <a:pt x="704" y="445"/>
                        <a:pt x="704" y="445"/>
                        <a:pt x="704" y="445"/>
                      </a:cubicBezTo>
                      <a:cubicBezTo>
                        <a:pt x="674" y="412"/>
                        <a:pt x="674" y="412"/>
                        <a:pt x="674" y="412"/>
                      </a:cubicBezTo>
                      <a:cubicBezTo>
                        <a:pt x="683" y="403"/>
                        <a:pt x="683" y="403"/>
                        <a:pt x="683" y="403"/>
                      </a:cubicBezTo>
                      <a:cubicBezTo>
                        <a:pt x="671" y="387"/>
                        <a:pt x="671" y="387"/>
                        <a:pt x="671" y="387"/>
                      </a:cubicBezTo>
                      <a:cubicBezTo>
                        <a:pt x="657" y="376"/>
                        <a:pt x="657" y="376"/>
                        <a:pt x="657" y="376"/>
                      </a:cubicBezTo>
                      <a:cubicBezTo>
                        <a:pt x="656" y="375"/>
                        <a:pt x="656" y="375"/>
                        <a:pt x="656" y="375"/>
                      </a:cubicBezTo>
                      <a:cubicBezTo>
                        <a:pt x="655" y="375"/>
                        <a:pt x="655" y="375"/>
                        <a:pt x="655" y="375"/>
                      </a:cubicBezTo>
                      <a:cubicBezTo>
                        <a:pt x="655" y="374"/>
                        <a:pt x="655" y="374"/>
                        <a:pt x="655" y="374"/>
                      </a:cubicBezTo>
                      <a:cubicBezTo>
                        <a:pt x="655" y="373"/>
                        <a:pt x="655" y="373"/>
                        <a:pt x="655" y="373"/>
                      </a:cubicBezTo>
                      <a:cubicBezTo>
                        <a:pt x="649" y="344"/>
                        <a:pt x="649" y="344"/>
                        <a:pt x="649" y="344"/>
                      </a:cubicBezTo>
                      <a:cubicBezTo>
                        <a:pt x="622" y="347"/>
                        <a:pt x="622" y="347"/>
                        <a:pt x="622" y="347"/>
                      </a:cubicBezTo>
                      <a:cubicBezTo>
                        <a:pt x="620" y="344"/>
                        <a:pt x="620" y="344"/>
                        <a:pt x="620" y="344"/>
                      </a:cubicBezTo>
                      <a:cubicBezTo>
                        <a:pt x="597" y="331"/>
                        <a:pt x="597" y="331"/>
                        <a:pt x="597" y="331"/>
                      </a:cubicBezTo>
                      <a:cubicBezTo>
                        <a:pt x="513" y="316"/>
                        <a:pt x="513" y="316"/>
                        <a:pt x="513" y="316"/>
                      </a:cubicBezTo>
                      <a:cubicBezTo>
                        <a:pt x="443" y="313"/>
                        <a:pt x="443" y="313"/>
                        <a:pt x="443" y="313"/>
                      </a:cubicBezTo>
                      <a:cubicBezTo>
                        <a:pt x="441" y="315"/>
                        <a:pt x="441" y="315"/>
                        <a:pt x="441" y="315"/>
                      </a:cubicBezTo>
                      <a:cubicBezTo>
                        <a:pt x="438" y="315"/>
                        <a:pt x="436" y="314"/>
                        <a:pt x="435" y="312"/>
                      </a:cubicBezTo>
                      <a:cubicBezTo>
                        <a:pt x="395" y="221"/>
                        <a:pt x="395" y="221"/>
                        <a:pt x="395" y="221"/>
                      </a:cubicBezTo>
                      <a:cubicBezTo>
                        <a:pt x="391" y="214"/>
                        <a:pt x="374" y="190"/>
                        <a:pt x="340" y="150"/>
                      </a:cubicBezTo>
                      <a:cubicBezTo>
                        <a:pt x="308" y="111"/>
                        <a:pt x="290" y="90"/>
                        <a:pt x="285" y="86"/>
                      </a:cubicBezTo>
                      <a:cubicBezTo>
                        <a:pt x="226" y="28"/>
                        <a:pt x="226" y="28"/>
                        <a:pt x="226" y="28"/>
                      </a:cubicBezTo>
                      <a:cubicBezTo>
                        <a:pt x="217" y="23"/>
                        <a:pt x="217" y="23"/>
                        <a:pt x="217" y="23"/>
                      </a:cubicBezTo>
                      <a:cubicBezTo>
                        <a:pt x="143" y="21"/>
                        <a:pt x="143" y="21"/>
                        <a:pt x="143" y="21"/>
                      </a:cubicBezTo>
                      <a:cubicBezTo>
                        <a:pt x="142" y="21"/>
                        <a:pt x="142" y="21"/>
                        <a:pt x="142" y="21"/>
                      </a:cubicBezTo>
                      <a:cubicBezTo>
                        <a:pt x="140" y="19"/>
                        <a:pt x="140" y="19"/>
                        <a:pt x="140" y="19"/>
                      </a:cubicBezTo>
                      <a:cubicBezTo>
                        <a:pt x="132" y="14"/>
                        <a:pt x="122" y="9"/>
                        <a:pt x="106" y="6"/>
                      </a:cubicBezTo>
                      <a:cubicBezTo>
                        <a:pt x="92" y="0"/>
                        <a:pt x="60" y="11"/>
                        <a:pt x="11" y="37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11" y="53"/>
                        <a:pt x="11" y="53"/>
                        <a:pt x="11" y="53"/>
                      </a:cubicBezTo>
                      <a:cubicBezTo>
                        <a:pt x="12" y="53"/>
                        <a:pt x="12" y="53"/>
                        <a:pt x="12" y="53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11" y="56"/>
                        <a:pt x="11" y="56"/>
                        <a:pt x="11" y="56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4"/>
                        <a:pt x="2" y="74"/>
                        <a:pt x="2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5"/>
                        <a:pt x="2" y="106"/>
                        <a:pt x="5" y="114"/>
                      </a:cubicBezTo>
                      <a:cubicBezTo>
                        <a:pt x="13" y="120"/>
                        <a:pt x="13" y="120"/>
                        <a:pt x="13" y="120"/>
                      </a:cubicBezTo>
                      <a:cubicBezTo>
                        <a:pt x="29" y="119"/>
                        <a:pt x="29" y="119"/>
                        <a:pt x="29" y="119"/>
                      </a:cubicBezTo>
                      <a:cubicBezTo>
                        <a:pt x="42" y="122"/>
                        <a:pt x="42" y="122"/>
                        <a:pt x="42" y="122"/>
                      </a:cubicBezTo>
                      <a:cubicBezTo>
                        <a:pt x="48" y="118"/>
                        <a:pt x="48" y="118"/>
                        <a:pt x="48" y="118"/>
                      </a:cubicBezTo>
                      <a:cubicBezTo>
                        <a:pt x="48" y="108"/>
                        <a:pt x="51" y="101"/>
                        <a:pt x="55" y="99"/>
                      </a:cubicBezTo>
                      <a:cubicBezTo>
                        <a:pt x="66" y="99"/>
                        <a:pt x="66" y="99"/>
                        <a:pt x="66" y="99"/>
                      </a:cubicBezTo>
                      <a:cubicBezTo>
                        <a:pt x="103" y="109"/>
                        <a:pt x="103" y="109"/>
                        <a:pt x="103" y="109"/>
                      </a:cubicBezTo>
                      <a:cubicBezTo>
                        <a:pt x="111" y="110"/>
                        <a:pt x="111" y="110"/>
                        <a:pt x="111" y="110"/>
                      </a:cubicBezTo>
                      <a:cubicBezTo>
                        <a:pt x="99" y="130"/>
                        <a:pt x="99" y="130"/>
                        <a:pt x="99" y="130"/>
                      </a:cubicBezTo>
                      <a:cubicBezTo>
                        <a:pt x="99" y="154"/>
                        <a:pt x="99" y="154"/>
                        <a:pt x="99" y="154"/>
                      </a:cubicBezTo>
                      <a:cubicBezTo>
                        <a:pt x="99" y="160"/>
                        <a:pt x="109" y="172"/>
                        <a:pt x="128" y="190"/>
                      </a:cubicBezTo>
                      <a:cubicBezTo>
                        <a:pt x="140" y="199"/>
                        <a:pt x="147" y="203"/>
                        <a:pt x="153" y="204"/>
                      </a:cubicBezTo>
                      <a:cubicBezTo>
                        <a:pt x="159" y="203"/>
                        <a:pt x="159" y="203"/>
                        <a:pt x="159" y="203"/>
                      </a:cubicBezTo>
                      <a:cubicBezTo>
                        <a:pt x="164" y="201"/>
                        <a:pt x="164" y="201"/>
                        <a:pt x="164" y="201"/>
                      </a:cubicBezTo>
                      <a:cubicBezTo>
                        <a:pt x="182" y="183"/>
                        <a:pt x="182" y="183"/>
                        <a:pt x="182" y="183"/>
                      </a:cubicBezTo>
                      <a:cubicBezTo>
                        <a:pt x="195" y="175"/>
                        <a:pt x="195" y="175"/>
                        <a:pt x="195" y="175"/>
                      </a:cubicBezTo>
                      <a:cubicBezTo>
                        <a:pt x="195" y="173"/>
                        <a:pt x="195" y="173"/>
                        <a:pt x="195" y="173"/>
                      </a:cubicBezTo>
                      <a:cubicBezTo>
                        <a:pt x="195" y="173"/>
                        <a:pt x="195" y="173"/>
                        <a:pt x="195" y="173"/>
                      </a:cubicBezTo>
                      <a:cubicBezTo>
                        <a:pt x="224" y="169"/>
                        <a:pt x="224" y="169"/>
                        <a:pt x="224" y="169"/>
                      </a:cubicBezTo>
                      <a:cubicBezTo>
                        <a:pt x="232" y="151"/>
                        <a:pt x="232" y="151"/>
                        <a:pt x="232" y="151"/>
                      </a:cubicBezTo>
                      <a:cubicBezTo>
                        <a:pt x="258" y="137"/>
                        <a:pt x="258" y="137"/>
                        <a:pt x="258" y="137"/>
                      </a:cubicBezTo>
                      <a:cubicBezTo>
                        <a:pt x="280" y="149"/>
                        <a:pt x="280" y="149"/>
                        <a:pt x="280" y="149"/>
                      </a:cubicBezTo>
                      <a:cubicBezTo>
                        <a:pt x="280" y="150"/>
                        <a:pt x="280" y="150"/>
                        <a:pt x="280" y="150"/>
                      </a:cubicBezTo>
                      <a:cubicBezTo>
                        <a:pt x="282" y="151"/>
                        <a:pt x="282" y="151"/>
                        <a:pt x="282" y="151"/>
                      </a:cubicBezTo>
                      <a:cubicBezTo>
                        <a:pt x="303" y="187"/>
                        <a:pt x="303" y="187"/>
                        <a:pt x="303" y="187"/>
                      </a:cubicBezTo>
                      <a:cubicBezTo>
                        <a:pt x="312" y="211"/>
                        <a:pt x="312" y="211"/>
                        <a:pt x="312" y="211"/>
                      </a:cubicBezTo>
                      <a:cubicBezTo>
                        <a:pt x="312" y="215"/>
                        <a:pt x="312" y="215"/>
                        <a:pt x="312" y="215"/>
                      </a:cubicBezTo>
                      <a:cubicBezTo>
                        <a:pt x="307" y="244"/>
                        <a:pt x="307" y="244"/>
                        <a:pt x="307" y="244"/>
                      </a:cubicBezTo>
                      <a:cubicBezTo>
                        <a:pt x="316" y="264"/>
                        <a:pt x="316" y="264"/>
                        <a:pt x="316" y="264"/>
                      </a:cubicBezTo>
                      <a:cubicBezTo>
                        <a:pt x="316" y="267"/>
                        <a:pt x="316" y="267"/>
                        <a:pt x="316" y="267"/>
                      </a:cubicBezTo>
                      <a:cubicBezTo>
                        <a:pt x="309" y="291"/>
                        <a:pt x="309" y="291"/>
                        <a:pt x="309" y="291"/>
                      </a:cubicBezTo>
                      <a:cubicBezTo>
                        <a:pt x="309" y="312"/>
                        <a:pt x="309" y="312"/>
                        <a:pt x="309" y="312"/>
                      </a:cubicBezTo>
                      <a:cubicBezTo>
                        <a:pt x="316" y="331"/>
                        <a:pt x="319" y="343"/>
                        <a:pt x="319" y="347"/>
                      </a:cubicBezTo>
                      <a:cubicBezTo>
                        <a:pt x="317" y="365"/>
                        <a:pt x="317" y="365"/>
                        <a:pt x="317" y="365"/>
                      </a:cubicBezTo>
                      <a:cubicBezTo>
                        <a:pt x="317" y="365"/>
                        <a:pt x="317" y="365"/>
                        <a:pt x="317" y="365"/>
                      </a:cubicBezTo>
                      <a:cubicBezTo>
                        <a:pt x="317" y="366"/>
                        <a:pt x="317" y="366"/>
                        <a:pt x="317" y="366"/>
                      </a:cubicBezTo>
                      <a:cubicBezTo>
                        <a:pt x="306" y="380"/>
                        <a:pt x="306" y="380"/>
                        <a:pt x="306" y="380"/>
                      </a:cubicBezTo>
                      <a:cubicBezTo>
                        <a:pt x="306" y="381"/>
                        <a:pt x="306" y="381"/>
                        <a:pt x="306" y="381"/>
                      </a:cubicBezTo>
                      <a:cubicBezTo>
                        <a:pt x="306" y="381"/>
                        <a:pt x="306" y="381"/>
                        <a:pt x="306" y="381"/>
                      </a:cubicBezTo>
                      <a:cubicBezTo>
                        <a:pt x="306" y="381"/>
                        <a:pt x="306" y="381"/>
                        <a:pt x="306" y="381"/>
                      </a:cubicBezTo>
                      <a:cubicBezTo>
                        <a:pt x="296" y="394"/>
                        <a:pt x="296" y="394"/>
                        <a:pt x="296" y="394"/>
                      </a:cubicBezTo>
                      <a:cubicBezTo>
                        <a:pt x="295" y="417"/>
                        <a:pt x="295" y="417"/>
                        <a:pt x="295" y="417"/>
                      </a:cubicBezTo>
                      <a:cubicBezTo>
                        <a:pt x="301" y="442"/>
                        <a:pt x="301" y="442"/>
                        <a:pt x="301" y="442"/>
                      </a:cubicBezTo>
                      <a:cubicBezTo>
                        <a:pt x="301" y="442"/>
                        <a:pt x="301" y="442"/>
                        <a:pt x="301" y="442"/>
                      </a:cubicBezTo>
                      <a:cubicBezTo>
                        <a:pt x="302" y="443"/>
                        <a:pt x="302" y="443"/>
                        <a:pt x="302" y="443"/>
                      </a:cubicBezTo>
                      <a:cubicBezTo>
                        <a:pt x="301" y="444"/>
                        <a:pt x="301" y="444"/>
                        <a:pt x="301" y="444"/>
                      </a:cubicBezTo>
                      <a:cubicBezTo>
                        <a:pt x="301" y="444"/>
                        <a:pt x="301" y="444"/>
                        <a:pt x="301" y="444"/>
                      </a:cubicBezTo>
                      <a:cubicBezTo>
                        <a:pt x="295" y="481"/>
                        <a:pt x="295" y="481"/>
                        <a:pt x="295" y="481"/>
                      </a:cubicBezTo>
                      <a:cubicBezTo>
                        <a:pt x="289" y="486"/>
                        <a:pt x="289" y="486"/>
                        <a:pt x="289" y="486"/>
                      </a:cubicBezTo>
                      <a:cubicBezTo>
                        <a:pt x="285" y="489"/>
                        <a:pt x="280" y="489"/>
                        <a:pt x="274" y="486"/>
                      </a:cubicBezTo>
                      <a:cubicBezTo>
                        <a:pt x="271" y="486"/>
                        <a:pt x="271" y="486"/>
                        <a:pt x="271" y="486"/>
                      </a:cubicBezTo>
                      <a:cubicBezTo>
                        <a:pt x="262" y="475"/>
                        <a:pt x="262" y="475"/>
                        <a:pt x="262" y="475"/>
                      </a:cubicBezTo>
                      <a:cubicBezTo>
                        <a:pt x="251" y="479"/>
                        <a:pt x="251" y="479"/>
                        <a:pt x="251" y="479"/>
                      </a:cubicBezTo>
                      <a:cubicBezTo>
                        <a:pt x="238" y="493"/>
                        <a:pt x="238" y="493"/>
                        <a:pt x="238" y="493"/>
                      </a:cubicBezTo>
                      <a:cubicBezTo>
                        <a:pt x="223" y="537"/>
                        <a:pt x="223" y="537"/>
                        <a:pt x="223" y="537"/>
                      </a:cubicBezTo>
                      <a:cubicBezTo>
                        <a:pt x="223" y="538"/>
                        <a:pt x="223" y="538"/>
                        <a:pt x="223" y="538"/>
                      </a:cubicBezTo>
                      <a:cubicBezTo>
                        <a:pt x="222" y="539"/>
                        <a:pt x="222" y="539"/>
                        <a:pt x="222" y="539"/>
                      </a:cubicBezTo>
                      <a:cubicBezTo>
                        <a:pt x="207" y="551"/>
                        <a:pt x="207" y="551"/>
                        <a:pt x="207" y="551"/>
                      </a:cubicBezTo>
                      <a:cubicBezTo>
                        <a:pt x="205" y="551"/>
                        <a:pt x="205" y="551"/>
                        <a:pt x="205" y="551"/>
                      </a:cubicBezTo>
                      <a:cubicBezTo>
                        <a:pt x="197" y="552"/>
                        <a:pt x="197" y="552"/>
                        <a:pt x="197" y="552"/>
                      </a:cubicBezTo>
                      <a:cubicBezTo>
                        <a:pt x="180" y="577"/>
                        <a:pt x="180" y="577"/>
                        <a:pt x="180" y="577"/>
                      </a:cubicBezTo>
                      <a:cubicBezTo>
                        <a:pt x="188" y="592"/>
                        <a:pt x="188" y="592"/>
                        <a:pt x="188" y="592"/>
                      </a:cubicBezTo>
                      <a:cubicBezTo>
                        <a:pt x="190" y="595"/>
                        <a:pt x="190" y="595"/>
                        <a:pt x="190" y="595"/>
                      </a:cubicBezTo>
                      <a:cubicBezTo>
                        <a:pt x="211" y="621"/>
                        <a:pt x="211" y="621"/>
                        <a:pt x="211" y="621"/>
                      </a:cubicBezTo>
                      <a:cubicBezTo>
                        <a:pt x="211" y="622"/>
                        <a:pt x="211" y="622"/>
                        <a:pt x="211" y="622"/>
                      </a:cubicBezTo>
                      <a:cubicBezTo>
                        <a:pt x="211" y="630"/>
                        <a:pt x="211" y="630"/>
                        <a:pt x="211" y="630"/>
                      </a:cubicBezTo>
                      <a:cubicBezTo>
                        <a:pt x="235" y="634"/>
                        <a:pt x="235" y="634"/>
                        <a:pt x="235" y="634"/>
                      </a:cubicBezTo>
                      <a:cubicBezTo>
                        <a:pt x="239" y="655"/>
                        <a:pt x="239" y="655"/>
                        <a:pt x="239" y="655"/>
                      </a:cubicBezTo>
                      <a:cubicBezTo>
                        <a:pt x="239" y="656"/>
                        <a:pt x="239" y="656"/>
                        <a:pt x="239" y="656"/>
                      </a:cubicBezTo>
                      <a:cubicBezTo>
                        <a:pt x="242" y="681"/>
                        <a:pt x="242" y="681"/>
                        <a:pt x="242" y="681"/>
                      </a:cubicBezTo>
                      <a:cubicBezTo>
                        <a:pt x="248" y="686"/>
                        <a:pt x="248" y="686"/>
                        <a:pt x="248" y="686"/>
                      </a:cubicBezTo>
                      <a:cubicBezTo>
                        <a:pt x="269" y="680"/>
                        <a:pt x="269" y="680"/>
                        <a:pt x="269" y="680"/>
                      </a:cubicBezTo>
                      <a:cubicBezTo>
                        <a:pt x="289" y="668"/>
                        <a:pt x="289" y="668"/>
                        <a:pt x="289" y="668"/>
                      </a:cubicBezTo>
                      <a:cubicBezTo>
                        <a:pt x="293" y="666"/>
                        <a:pt x="293" y="666"/>
                        <a:pt x="293" y="666"/>
                      </a:cubicBezTo>
                      <a:cubicBezTo>
                        <a:pt x="300" y="702"/>
                        <a:pt x="300" y="702"/>
                        <a:pt x="300" y="702"/>
                      </a:cubicBezTo>
                      <a:cubicBezTo>
                        <a:pt x="309" y="716"/>
                        <a:pt x="309" y="716"/>
                        <a:pt x="309" y="716"/>
                      </a:cubicBezTo>
                      <a:cubicBezTo>
                        <a:pt x="312" y="717"/>
                        <a:pt x="312" y="717"/>
                        <a:pt x="312" y="717"/>
                      </a:cubicBezTo>
                      <a:cubicBezTo>
                        <a:pt x="319" y="732"/>
                        <a:pt x="319" y="732"/>
                        <a:pt x="319" y="732"/>
                      </a:cubicBezTo>
                      <a:cubicBezTo>
                        <a:pt x="335" y="744"/>
                        <a:pt x="335" y="744"/>
                        <a:pt x="335" y="744"/>
                      </a:cubicBezTo>
                      <a:cubicBezTo>
                        <a:pt x="337" y="748"/>
                        <a:pt x="342" y="748"/>
                        <a:pt x="347" y="748"/>
                      </a:cubicBezTo>
                      <a:cubicBezTo>
                        <a:pt x="353" y="749"/>
                        <a:pt x="353" y="749"/>
                        <a:pt x="353" y="749"/>
                      </a:cubicBezTo>
                      <a:cubicBezTo>
                        <a:pt x="362" y="744"/>
                        <a:pt x="362" y="744"/>
                        <a:pt x="362" y="744"/>
                      </a:cubicBezTo>
                      <a:cubicBezTo>
                        <a:pt x="370" y="741"/>
                        <a:pt x="377" y="738"/>
                        <a:pt x="385" y="737"/>
                      </a:cubicBezTo>
                      <a:cubicBezTo>
                        <a:pt x="392" y="734"/>
                        <a:pt x="392" y="734"/>
                        <a:pt x="392" y="734"/>
                      </a:cubicBezTo>
                      <a:cubicBezTo>
                        <a:pt x="407" y="733"/>
                        <a:pt x="407" y="733"/>
                        <a:pt x="407" y="733"/>
                      </a:cubicBezTo>
                      <a:cubicBezTo>
                        <a:pt x="412" y="733"/>
                        <a:pt x="414" y="734"/>
                        <a:pt x="417" y="737"/>
                      </a:cubicBezTo>
                      <a:cubicBezTo>
                        <a:pt x="438" y="723"/>
                        <a:pt x="438" y="723"/>
                        <a:pt x="438" y="723"/>
                      </a:cubicBezTo>
                      <a:cubicBezTo>
                        <a:pt x="440" y="723"/>
                        <a:pt x="440" y="723"/>
                        <a:pt x="440" y="723"/>
                      </a:cubicBezTo>
                      <a:cubicBezTo>
                        <a:pt x="442" y="724"/>
                        <a:pt x="442" y="724"/>
                        <a:pt x="442" y="724"/>
                      </a:cubicBezTo>
                      <a:cubicBezTo>
                        <a:pt x="443" y="723"/>
                        <a:pt x="443" y="723"/>
                        <a:pt x="443" y="723"/>
                      </a:cubicBezTo>
                      <a:cubicBezTo>
                        <a:pt x="446" y="725"/>
                        <a:pt x="446" y="725"/>
                        <a:pt x="446" y="725"/>
                      </a:cubicBezTo>
                      <a:cubicBezTo>
                        <a:pt x="454" y="735"/>
                        <a:pt x="458" y="743"/>
                        <a:pt x="458" y="748"/>
                      </a:cubicBezTo>
                      <a:cubicBezTo>
                        <a:pt x="468" y="763"/>
                        <a:pt x="468" y="763"/>
                        <a:pt x="468" y="763"/>
                      </a:cubicBezTo>
                      <a:cubicBezTo>
                        <a:pt x="475" y="766"/>
                        <a:pt x="475" y="766"/>
                        <a:pt x="475" y="766"/>
                      </a:cubicBezTo>
                      <a:cubicBezTo>
                        <a:pt x="476" y="766"/>
                        <a:pt x="476" y="766"/>
                        <a:pt x="476" y="766"/>
                      </a:cubicBezTo>
                      <a:cubicBezTo>
                        <a:pt x="477" y="766"/>
                        <a:pt x="477" y="766"/>
                        <a:pt x="477" y="766"/>
                      </a:cubicBezTo>
                      <a:cubicBezTo>
                        <a:pt x="475" y="763"/>
                        <a:pt x="475" y="763"/>
                        <a:pt x="475" y="763"/>
                      </a:cubicBezTo>
                      <a:cubicBezTo>
                        <a:pt x="474" y="758"/>
                        <a:pt x="474" y="755"/>
                        <a:pt x="475" y="753"/>
                      </a:cubicBezTo>
                      <a:cubicBezTo>
                        <a:pt x="477" y="750"/>
                        <a:pt x="481" y="748"/>
                        <a:pt x="488" y="748"/>
                      </a:cubicBezTo>
                      <a:cubicBezTo>
                        <a:pt x="527" y="747"/>
                        <a:pt x="527" y="747"/>
                        <a:pt x="527" y="747"/>
                      </a:cubicBezTo>
                      <a:cubicBezTo>
                        <a:pt x="528" y="746"/>
                        <a:pt x="528" y="746"/>
                        <a:pt x="528" y="746"/>
                      </a:cubicBezTo>
                      <a:cubicBezTo>
                        <a:pt x="530" y="746"/>
                        <a:pt x="530" y="746"/>
                        <a:pt x="530" y="746"/>
                      </a:cubicBezTo>
                      <a:cubicBezTo>
                        <a:pt x="530" y="748"/>
                        <a:pt x="530" y="748"/>
                        <a:pt x="530" y="748"/>
                      </a:cubicBezTo>
                      <a:cubicBezTo>
                        <a:pt x="532" y="748"/>
                        <a:pt x="532" y="748"/>
                        <a:pt x="532" y="748"/>
                      </a:cubicBezTo>
                      <a:cubicBezTo>
                        <a:pt x="544" y="770"/>
                        <a:pt x="544" y="770"/>
                        <a:pt x="544" y="770"/>
                      </a:cubicBezTo>
                      <a:cubicBezTo>
                        <a:pt x="543" y="781"/>
                        <a:pt x="543" y="781"/>
                        <a:pt x="543" y="781"/>
                      </a:cubicBezTo>
                      <a:cubicBezTo>
                        <a:pt x="542" y="781"/>
                        <a:pt x="542" y="781"/>
                        <a:pt x="542" y="781"/>
                      </a:cubicBezTo>
                      <a:cubicBezTo>
                        <a:pt x="556" y="785"/>
                        <a:pt x="556" y="785"/>
                        <a:pt x="556" y="785"/>
                      </a:cubicBezTo>
                      <a:cubicBezTo>
                        <a:pt x="557" y="785"/>
                        <a:pt x="557" y="785"/>
                        <a:pt x="557" y="785"/>
                      </a:cubicBezTo>
                      <a:cubicBezTo>
                        <a:pt x="556" y="781"/>
                        <a:pt x="556" y="779"/>
                        <a:pt x="559" y="777"/>
                      </a:cubicBezTo>
                      <a:cubicBezTo>
                        <a:pt x="564" y="776"/>
                        <a:pt x="564" y="776"/>
                        <a:pt x="564" y="776"/>
                      </a:cubicBezTo>
                      <a:cubicBezTo>
                        <a:pt x="599" y="800"/>
                        <a:pt x="599" y="800"/>
                        <a:pt x="599" y="800"/>
                      </a:cubicBezTo>
                      <a:cubicBezTo>
                        <a:pt x="602" y="804"/>
                        <a:pt x="604" y="808"/>
                        <a:pt x="605" y="813"/>
                      </a:cubicBezTo>
                      <a:cubicBezTo>
                        <a:pt x="606" y="828"/>
                        <a:pt x="606" y="828"/>
                        <a:pt x="606" y="828"/>
                      </a:cubicBezTo>
                      <a:cubicBezTo>
                        <a:pt x="618" y="830"/>
                        <a:pt x="618" y="830"/>
                        <a:pt x="618" y="830"/>
                      </a:cubicBezTo>
                      <a:cubicBezTo>
                        <a:pt x="625" y="817"/>
                        <a:pt x="625" y="817"/>
                        <a:pt x="625" y="817"/>
                      </a:cubicBezTo>
                      <a:cubicBezTo>
                        <a:pt x="622" y="811"/>
                        <a:pt x="620" y="805"/>
                        <a:pt x="621" y="800"/>
                      </a:cubicBezTo>
                      <a:cubicBezTo>
                        <a:pt x="622" y="796"/>
                        <a:pt x="623" y="793"/>
                        <a:pt x="627" y="791"/>
                      </a:cubicBezTo>
                      <a:cubicBezTo>
                        <a:pt x="630" y="788"/>
                        <a:pt x="630" y="788"/>
                        <a:pt x="630" y="788"/>
                      </a:cubicBezTo>
                      <a:cubicBezTo>
                        <a:pt x="630" y="786"/>
                        <a:pt x="631" y="785"/>
                        <a:pt x="633" y="784"/>
                      </a:cubicBezTo>
                      <a:cubicBezTo>
                        <a:pt x="643" y="785"/>
                        <a:pt x="643" y="785"/>
                        <a:pt x="643" y="785"/>
                      </a:cubicBezTo>
                      <a:cubicBezTo>
                        <a:pt x="648" y="788"/>
                        <a:pt x="652" y="798"/>
                        <a:pt x="655" y="816"/>
                      </a:cubicBezTo>
                      <a:cubicBezTo>
                        <a:pt x="655" y="818"/>
                        <a:pt x="655" y="818"/>
                        <a:pt x="655" y="818"/>
                      </a:cubicBezTo>
                      <a:cubicBezTo>
                        <a:pt x="657" y="819"/>
                        <a:pt x="657" y="819"/>
                        <a:pt x="657" y="819"/>
                      </a:cubicBezTo>
                      <a:cubicBezTo>
                        <a:pt x="658" y="824"/>
                        <a:pt x="664" y="827"/>
                        <a:pt x="674" y="830"/>
                      </a:cubicBezTo>
                      <a:cubicBezTo>
                        <a:pt x="675" y="830"/>
                        <a:pt x="675" y="830"/>
                        <a:pt x="675" y="830"/>
                      </a:cubicBezTo>
                      <a:cubicBezTo>
                        <a:pt x="676" y="831"/>
                        <a:pt x="676" y="831"/>
                        <a:pt x="676" y="831"/>
                      </a:cubicBezTo>
                      <a:cubicBezTo>
                        <a:pt x="709" y="866"/>
                        <a:pt x="709" y="866"/>
                        <a:pt x="709" y="866"/>
                      </a:cubicBezTo>
                      <a:cubicBezTo>
                        <a:pt x="709" y="866"/>
                        <a:pt x="709" y="866"/>
                        <a:pt x="709" y="866"/>
                      </a:cubicBezTo>
                      <a:cubicBezTo>
                        <a:pt x="725" y="861"/>
                        <a:pt x="725" y="861"/>
                        <a:pt x="725" y="861"/>
                      </a:cubicBezTo>
                      <a:cubicBezTo>
                        <a:pt x="723" y="855"/>
                        <a:pt x="723" y="855"/>
                        <a:pt x="723" y="855"/>
                      </a:cubicBezTo>
                      <a:cubicBezTo>
                        <a:pt x="719" y="850"/>
                        <a:pt x="718" y="845"/>
                        <a:pt x="718" y="842"/>
                      </a:cubicBezTo>
                      <a:cubicBezTo>
                        <a:pt x="718" y="834"/>
                        <a:pt x="723" y="827"/>
                        <a:pt x="734" y="819"/>
                      </a:cubicBezTo>
                      <a:cubicBezTo>
                        <a:pt x="752" y="804"/>
                        <a:pt x="752" y="804"/>
                        <a:pt x="752" y="804"/>
                      </a:cubicBezTo>
                      <a:cubicBezTo>
                        <a:pt x="773" y="818"/>
                        <a:pt x="773" y="818"/>
                        <a:pt x="773" y="818"/>
                      </a:cubicBezTo>
                      <a:cubicBezTo>
                        <a:pt x="777" y="818"/>
                        <a:pt x="777" y="818"/>
                        <a:pt x="777" y="818"/>
                      </a:cubicBezTo>
                      <a:cubicBezTo>
                        <a:pt x="781" y="795"/>
                        <a:pt x="781" y="795"/>
                        <a:pt x="781" y="795"/>
                      </a:cubicBezTo>
                      <a:cubicBezTo>
                        <a:pt x="781" y="791"/>
                        <a:pt x="781" y="791"/>
                        <a:pt x="781" y="791"/>
                      </a:cubicBezTo>
                      <a:cubicBezTo>
                        <a:pt x="785" y="790"/>
                        <a:pt x="785" y="790"/>
                        <a:pt x="785" y="790"/>
                      </a:cubicBezTo>
                      <a:cubicBezTo>
                        <a:pt x="802" y="792"/>
                        <a:pt x="802" y="792"/>
                        <a:pt x="802" y="792"/>
                      </a:cubicBezTo>
                      <a:cubicBezTo>
                        <a:pt x="806" y="795"/>
                        <a:pt x="808" y="798"/>
                        <a:pt x="808" y="804"/>
                      </a:cubicBezTo>
                      <a:cubicBezTo>
                        <a:pt x="808" y="808"/>
                        <a:pt x="804" y="813"/>
                        <a:pt x="801" y="817"/>
                      </a:cubicBezTo>
                      <a:cubicBezTo>
                        <a:pt x="804" y="819"/>
                        <a:pt x="804" y="819"/>
                        <a:pt x="804" y="819"/>
                      </a:cubicBezTo>
                      <a:cubicBezTo>
                        <a:pt x="815" y="825"/>
                        <a:pt x="823" y="829"/>
                        <a:pt x="830" y="830"/>
                      </a:cubicBezTo>
                      <a:cubicBezTo>
                        <a:pt x="831" y="830"/>
                        <a:pt x="831" y="830"/>
                        <a:pt x="831" y="830"/>
                      </a:cubicBezTo>
                      <a:cubicBezTo>
                        <a:pt x="831" y="830"/>
                        <a:pt x="831" y="830"/>
                        <a:pt x="831" y="830"/>
                      </a:cubicBezTo>
                      <a:cubicBezTo>
                        <a:pt x="845" y="837"/>
                        <a:pt x="845" y="837"/>
                        <a:pt x="845" y="837"/>
                      </a:cubicBezTo>
                      <a:cubicBezTo>
                        <a:pt x="855" y="836"/>
                        <a:pt x="855" y="836"/>
                        <a:pt x="855" y="836"/>
                      </a:cubicBezTo>
                      <a:cubicBezTo>
                        <a:pt x="839" y="759"/>
                        <a:pt x="839" y="759"/>
                        <a:pt x="839" y="759"/>
                      </a:cubicBezTo>
                      <a:cubicBezTo>
                        <a:pt x="829" y="753"/>
                        <a:pt x="819" y="740"/>
                        <a:pt x="810" y="725"/>
                      </a:cubicBezTo>
                      <a:cubicBezTo>
                        <a:pt x="802" y="713"/>
                        <a:pt x="807" y="695"/>
                        <a:pt x="823" y="674"/>
                      </a:cubicBezTo>
                      <a:cubicBezTo>
                        <a:pt x="833" y="663"/>
                        <a:pt x="845" y="653"/>
                        <a:pt x="857" y="642"/>
                      </a:cubicBezTo>
                      <a:cubicBezTo>
                        <a:pt x="857" y="642"/>
                        <a:pt x="857" y="642"/>
                        <a:pt x="857" y="642"/>
                      </a:cubicBezTo>
                      <a:cubicBezTo>
                        <a:pt x="858" y="640"/>
                        <a:pt x="858" y="640"/>
                        <a:pt x="858" y="640"/>
                      </a:cubicBezTo>
                      <a:cubicBezTo>
                        <a:pt x="873" y="640"/>
                        <a:pt x="873" y="640"/>
                        <a:pt x="873" y="640"/>
                      </a:cubicBezTo>
                      <a:cubicBezTo>
                        <a:pt x="874" y="642"/>
                        <a:pt x="874" y="642"/>
                        <a:pt x="874" y="642"/>
                      </a:cubicBezTo>
                      <a:cubicBezTo>
                        <a:pt x="887" y="647"/>
                        <a:pt x="887" y="647"/>
                        <a:pt x="887" y="647"/>
                      </a:cubicBezTo>
                      <a:cubicBezTo>
                        <a:pt x="913" y="647"/>
                        <a:pt x="913" y="647"/>
                        <a:pt x="913" y="647"/>
                      </a:cubicBezTo>
                      <a:cubicBezTo>
                        <a:pt x="924" y="642"/>
                        <a:pt x="933" y="626"/>
                        <a:pt x="944" y="601"/>
                      </a:cubicBezTo>
                      <a:cubicBezTo>
                        <a:pt x="950" y="586"/>
                        <a:pt x="950" y="556"/>
                        <a:pt x="946" y="508"/>
                      </a:cubicBezTo>
                      <a:close/>
                    </a:path>
                  </a:pathLst>
                </a:custGeom>
                <a:solidFill>
                  <a:schemeClr val="bg1">
                    <a:alpha val="3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178" name="组合 95"/>
                <p:cNvGrpSpPr>
                  <a:grpSpLocks/>
                </p:cNvGrpSpPr>
                <p:nvPr/>
              </p:nvGrpSpPr>
              <p:grpSpPr bwMode="auto">
                <a:xfrm>
                  <a:off x="2286000" y="3584575"/>
                  <a:ext cx="576263" cy="555625"/>
                  <a:chOff x="1357290" y="500048"/>
                  <a:chExt cx="785818" cy="785818"/>
                </a:xfrm>
              </p:grpSpPr>
              <p:grpSp>
                <p:nvGrpSpPr>
                  <p:cNvPr id="7280" name="组合 58"/>
                  <p:cNvGrpSpPr>
                    <a:grpSpLocks/>
                  </p:cNvGrpSpPr>
                  <p:nvPr/>
                </p:nvGrpSpPr>
                <p:grpSpPr bwMode="auto">
                  <a:xfrm>
                    <a:off x="1357290" y="500048"/>
                    <a:ext cx="785818" cy="785818"/>
                    <a:chOff x="3643306" y="428610"/>
                    <a:chExt cx="928694" cy="928694"/>
                  </a:xfrm>
                </p:grpSpPr>
                <p:sp>
                  <p:nvSpPr>
                    <p:cNvPr id="99" name="饼形 98"/>
                    <p:cNvSpPr/>
                    <p:nvPr/>
                  </p:nvSpPr>
                  <p:spPr>
                    <a:xfrm>
                      <a:off x="3643306" y="428610"/>
                      <a:ext cx="785425" cy="785410"/>
                    </a:xfrm>
                    <a:prstGeom prst="pie">
                      <a:avLst>
                        <a:gd name="adj1" fmla="val 10800000"/>
                        <a:gd name="adj2" fmla="val 16200000"/>
                      </a:avLst>
                    </a:prstGeom>
                    <a:noFill/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饼形 99"/>
                    <p:cNvSpPr/>
                    <p:nvPr/>
                  </p:nvSpPr>
                  <p:spPr>
                    <a:xfrm rot="5400000">
                      <a:off x="3786584" y="428602"/>
                      <a:ext cx="785410" cy="785425"/>
                    </a:xfrm>
                    <a:prstGeom prst="pie">
                      <a:avLst>
                        <a:gd name="adj1" fmla="val 10800000"/>
                        <a:gd name="adj2" fmla="val 16200000"/>
                      </a:avLst>
                    </a:prstGeom>
                    <a:noFill/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饼形 100"/>
                    <p:cNvSpPr/>
                    <p:nvPr/>
                  </p:nvSpPr>
                  <p:spPr>
                    <a:xfrm rot="10800000">
                      <a:off x="3786575" y="571894"/>
                      <a:ext cx="785425" cy="785410"/>
                    </a:xfrm>
                    <a:prstGeom prst="pie">
                      <a:avLst>
                        <a:gd name="adj1" fmla="val 10800000"/>
                        <a:gd name="adj2" fmla="val 16200000"/>
                      </a:avLst>
                    </a:prstGeom>
                    <a:noFill/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饼形 101"/>
                    <p:cNvSpPr/>
                    <p:nvPr/>
                  </p:nvSpPr>
                  <p:spPr>
                    <a:xfrm rot="16200000">
                      <a:off x="3643314" y="571886"/>
                      <a:ext cx="785410" cy="785425"/>
                    </a:xfrm>
                    <a:prstGeom prst="pie">
                      <a:avLst>
                        <a:gd name="adj1" fmla="val 10800000"/>
                        <a:gd name="adj2" fmla="val 16200000"/>
                      </a:avLst>
                    </a:prstGeom>
                    <a:noFill/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8" name="椭圆 97"/>
                  <p:cNvSpPr/>
                  <p:nvPr/>
                </p:nvSpPr>
                <p:spPr>
                  <a:xfrm>
                    <a:off x="1692833" y="827846"/>
                    <a:ext cx="142876" cy="1436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400"/>
                  </a:p>
                </p:txBody>
              </p:sp>
            </p:grpSp>
          </p:grpSp>
          <p:sp>
            <p:nvSpPr>
              <p:cNvPr id="166" name="Freeform 22"/>
              <p:cNvSpPr>
                <a:spLocks/>
              </p:cNvSpPr>
              <p:nvPr/>
            </p:nvSpPr>
            <p:spPr bwMode="auto">
              <a:xfrm>
                <a:off x="4824310" y="4719476"/>
                <a:ext cx="467876" cy="560355"/>
              </a:xfrm>
              <a:custGeom>
                <a:avLst/>
                <a:gdLst>
                  <a:gd name="T0" fmla="*/ 2147483647 w 371"/>
                  <a:gd name="T1" fmla="*/ 2147483647 h 456"/>
                  <a:gd name="T2" fmla="*/ 2147483647 w 371"/>
                  <a:gd name="T3" fmla="*/ 2147483647 h 456"/>
                  <a:gd name="T4" fmla="*/ 2147483647 w 371"/>
                  <a:gd name="T5" fmla="*/ 2147483647 h 456"/>
                  <a:gd name="T6" fmla="*/ 2147483647 w 371"/>
                  <a:gd name="T7" fmla="*/ 2147483647 h 456"/>
                  <a:gd name="T8" fmla="*/ 2147483647 w 371"/>
                  <a:gd name="T9" fmla="*/ 2147483647 h 456"/>
                  <a:gd name="T10" fmla="*/ 2147483647 w 371"/>
                  <a:gd name="T11" fmla="*/ 2147483647 h 456"/>
                  <a:gd name="T12" fmla="*/ 2147483647 w 371"/>
                  <a:gd name="T13" fmla="*/ 2147483647 h 456"/>
                  <a:gd name="T14" fmla="*/ 2147483647 w 371"/>
                  <a:gd name="T15" fmla="*/ 2147483647 h 456"/>
                  <a:gd name="T16" fmla="*/ 2147483647 w 371"/>
                  <a:gd name="T17" fmla="*/ 2147483647 h 456"/>
                  <a:gd name="T18" fmla="*/ 2147483647 w 371"/>
                  <a:gd name="T19" fmla="*/ 2147483647 h 456"/>
                  <a:gd name="T20" fmla="*/ 2147483647 w 371"/>
                  <a:gd name="T21" fmla="*/ 2147483647 h 456"/>
                  <a:gd name="T22" fmla="*/ 2147483647 w 371"/>
                  <a:gd name="T23" fmla="*/ 2147483647 h 456"/>
                  <a:gd name="T24" fmla="*/ 2147483647 w 371"/>
                  <a:gd name="T25" fmla="*/ 2147483647 h 456"/>
                  <a:gd name="T26" fmla="*/ 2147483647 w 371"/>
                  <a:gd name="T27" fmla="*/ 2147483647 h 456"/>
                  <a:gd name="T28" fmla="*/ 2147483647 w 371"/>
                  <a:gd name="T29" fmla="*/ 2147483647 h 456"/>
                  <a:gd name="T30" fmla="*/ 2147483647 w 371"/>
                  <a:gd name="T31" fmla="*/ 2147483647 h 456"/>
                  <a:gd name="T32" fmla="*/ 0 w 371"/>
                  <a:gd name="T33" fmla="*/ 2147483647 h 456"/>
                  <a:gd name="T34" fmla="*/ 2147483647 w 371"/>
                  <a:gd name="T35" fmla="*/ 2147483647 h 456"/>
                  <a:gd name="T36" fmla="*/ 2147483647 w 371"/>
                  <a:gd name="T37" fmla="*/ 2147483647 h 456"/>
                  <a:gd name="T38" fmla="*/ 2147483647 w 371"/>
                  <a:gd name="T39" fmla="*/ 2147483647 h 456"/>
                  <a:gd name="T40" fmla="*/ 2147483647 w 371"/>
                  <a:gd name="T41" fmla="*/ 2147483647 h 456"/>
                  <a:gd name="T42" fmla="*/ 2147483647 w 371"/>
                  <a:gd name="T43" fmla="*/ 2147483647 h 456"/>
                  <a:gd name="T44" fmla="*/ 2147483647 w 371"/>
                  <a:gd name="T45" fmla="*/ 2147483647 h 456"/>
                  <a:gd name="T46" fmla="*/ 2147483647 w 371"/>
                  <a:gd name="T47" fmla="*/ 2147483647 h 456"/>
                  <a:gd name="T48" fmla="*/ 2147483647 w 371"/>
                  <a:gd name="T49" fmla="*/ 2147483647 h 456"/>
                  <a:gd name="T50" fmla="*/ 2147483647 w 371"/>
                  <a:gd name="T51" fmla="*/ 2147483647 h 456"/>
                  <a:gd name="T52" fmla="*/ 2147483647 w 371"/>
                  <a:gd name="T53" fmla="*/ 2147483647 h 456"/>
                  <a:gd name="T54" fmla="*/ 2147483647 w 371"/>
                  <a:gd name="T55" fmla="*/ 2147483647 h 456"/>
                  <a:gd name="T56" fmla="*/ 2147483647 w 371"/>
                  <a:gd name="T57" fmla="*/ 2147483647 h 456"/>
                  <a:gd name="T58" fmla="*/ 2147483647 w 371"/>
                  <a:gd name="T59" fmla="*/ 2147483647 h 456"/>
                  <a:gd name="T60" fmla="*/ 2147483647 w 371"/>
                  <a:gd name="T61" fmla="*/ 2147483647 h 456"/>
                  <a:gd name="T62" fmla="*/ 2147483647 w 371"/>
                  <a:gd name="T63" fmla="*/ 2147483647 h 456"/>
                  <a:gd name="T64" fmla="*/ 2147483647 w 371"/>
                  <a:gd name="T65" fmla="*/ 2147483647 h 456"/>
                  <a:gd name="T66" fmla="*/ 2147483647 w 371"/>
                  <a:gd name="T67" fmla="*/ 2147483647 h 456"/>
                  <a:gd name="T68" fmla="*/ 2147483647 w 371"/>
                  <a:gd name="T69" fmla="*/ 2147483647 h 456"/>
                  <a:gd name="T70" fmla="*/ 2147483647 w 371"/>
                  <a:gd name="T71" fmla="*/ 2147483647 h 456"/>
                  <a:gd name="T72" fmla="*/ 2147483647 w 371"/>
                  <a:gd name="T73" fmla="*/ 2147483647 h 456"/>
                  <a:gd name="T74" fmla="*/ 2147483647 w 371"/>
                  <a:gd name="T75" fmla="*/ 2147483647 h 456"/>
                  <a:gd name="T76" fmla="*/ 2147483647 w 371"/>
                  <a:gd name="T77" fmla="*/ 2147483647 h 456"/>
                  <a:gd name="T78" fmla="*/ 2147483647 w 371"/>
                  <a:gd name="T79" fmla="*/ 2147483647 h 456"/>
                  <a:gd name="T80" fmla="*/ 2147483647 w 371"/>
                  <a:gd name="T81" fmla="*/ 2147483647 h 456"/>
                  <a:gd name="T82" fmla="*/ 2147483647 w 371"/>
                  <a:gd name="T83" fmla="*/ 2147483647 h 456"/>
                  <a:gd name="T84" fmla="*/ 2147483647 w 371"/>
                  <a:gd name="T85" fmla="*/ 2147483647 h 456"/>
                  <a:gd name="T86" fmla="*/ 2147483647 w 371"/>
                  <a:gd name="T87" fmla="*/ 2147483647 h 456"/>
                  <a:gd name="T88" fmla="*/ 2147483647 w 371"/>
                  <a:gd name="T89" fmla="*/ 2147483647 h 456"/>
                  <a:gd name="T90" fmla="*/ 2147483647 w 371"/>
                  <a:gd name="T91" fmla="*/ 2147483647 h 456"/>
                  <a:gd name="T92" fmla="*/ 2147483647 w 371"/>
                  <a:gd name="T93" fmla="*/ 2147483647 h 456"/>
                  <a:gd name="T94" fmla="*/ 2147483647 w 371"/>
                  <a:gd name="T95" fmla="*/ 2147483647 h 456"/>
                  <a:gd name="T96" fmla="*/ 2147483647 w 371"/>
                  <a:gd name="T97" fmla="*/ 2147483647 h 456"/>
                  <a:gd name="T98" fmla="*/ 2147483647 w 371"/>
                  <a:gd name="T99" fmla="*/ 2147483647 h 456"/>
                  <a:gd name="T100" fmla="*/ 2147483647 w 371"/>
                  <a:gd name="T101" fmla="*/ 2147483647 h 456"/>
                  <a:gd name="T102" fmla="*/ 2147483647 w 371"/>
                  <a:gd name="T103" fmla="*/ 2147483647 h 456"/>
                  <a:gd name="T104" fmla="*/ 2147483647 w 371"/>
                  <a:gd name="T105" fmla="*/ 2147483647 h 4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71"/>
                  <a:gd name="T160" fmla="*/ 0 h 456"/>
                  <a:gd name="T161" fmla="*/ 371 w 371"/>
                  <a:gd name="T162" fmla="*/ 456 h 4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71" h="456">
                    <a:moveTo>
                      <a:pt x="194" y="20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58" y="52"/>
                      <a:pt x="158" y="52"/>
                      <a:pt x="158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4"/>
                      <a:pt x="157" y="54"/>
                      <a:pt x="157" y="54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05" y="51"/>
                      <a:pt x="97" y="61"/>
                      <a:pt x="94" y="81"/>
                    </a:cubicBezTo>
                    <a:cubicBezTo>
                      <a:pt x="93" y="99"/>
                      <a:pt x="93" y="99"/>
                      <a:pt x="93" y="9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7" y="123"/>
                      <a:pt x="97" y="123"/>
                      <a:pt x="97" y="123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5"/>
                      <a:pt x="97" y="125"/>
                      <a:pt x="97" y="125"/>
                    </a:cubicBezTo>
                    <a:cubicBezTo>
                      <a:pt x="62" y="155"/>
                      <a:pt x="62" y="155"/>
                      <a:pt x="62" y="155"/>
                    </a:cubicBezTo>
                    <a:cubicBezTo>
                      <a:pt x="57" y="162"/>
                      <a:pt x="55" y="167"/>
                      <a:pt x="57" y="170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71" y="184"/>
                      <a:pt x="75" y="189"/>
                      <a:pt x="74" y="193"/>
                    </a:cubicBezTo>
                    <a:cubicBezTo>
                      <a:pt x="74" y="196"/>
                      <a:pt x="73" y="200"/>
                      <a:pt x="71" y="202"/>
                    </a:cubicBezTo>
                    <a:cubicBezTo>
                      <a:pt x="48" y="221"/>
                      <a:pt x="48" y="221"/>
                      <a:pt x="48" y="221"/>
                    </a:cubicBezTo>
                    <a:cubicBezTo>
                      <a:pt x="49" y="226"/>
                      <a:pt x="49" y="234"/>
                      <a:pt x="48" y="244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7" y="248"/>
                      <a:pt x="47" y="248"/>
                      <a:pt x="47" y="248"/>
                    </a:cubicBezTo>
                    <a:cubicBezTo>
                      <a:pt x="39" y="251"/>
                      <a:pt x="39" y="251"/>
                      <a:pt x="39" y="251"/>
                    </a:cubicBezTo>
                    <a:cubicBezTo>
                      <a:pt x="39" y="257"/>
                      <a:pt x="37" y="260"/>
                      <a:pt x="31" y="265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0" y="278"/>
                      <a:pt x="20" y="278"/>
                      <a:pt x="20" y="278"/>
                    </a:cubicBezTo>
                    <a:cubicBezTo>
                      <a:pt x="22" y="283"/>
                      <a:pt x="22" y="289"/>
                      <a:pt x="18" y="299"/>
                    </a:cubicBezTo>
                    <a:cubicBezTo>
                      <a:pt x="23" y="309"/>
                      <a:pt x="23" y="317"/>
                      <a:pt x="18" y="320"/>
                    </a:cubicBezTo>
                    <a:cubicBezTo>
                      <a:pt x="7" y="330"/>
                      <a:pt x="7" y="330"/>
                      <a:pt x="7" y="330"/>
                    </a:cubicBezTo>
                    <a:cubicBezTo>
                      <a:pt x="5" y="332"/>
                      <a:pt x="5" y="332"/>
                      <a:pt x="5" y="332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7" y="361"/>
                      <a:pt x="7" y="361"/>
                      <a:pt x="7" y="361"/>
                    </a:cubicBezTo>
                    <a:cubicBezTo>
                      <a:pt x="9" y="361"/>
                      <a:pt x="9" y="361"/>
                      <a:pt x="9" y="361"/>
                    </a:cubicBezTo>
                    <a:cubicBezTo>
                      <a:pt x="27" y="359"/>
                      <a:pt x="46" y="359"/>
                      <a:pt x="67" y="361"/>
                    </a:cubicBezTo>
                    <a:cubicBezTo>
                      <a:pt x="69" y="361"/>
                      <a:pt x="69" y="361"/>
                      <a:pt x="69" y="361"/>
                    </a:cubicBezTo>
                    <a:cubicBezTo>
                      <a:pt x="69" y="362"/>
                      <a:pt x="69" y="362"/>
                      <a:pt x="69" y="362"/>
                    </a:cubicBezTo>
                    <a:cubicBezTo>
                      <a:pt x="93" y="385"/>
                      <a:pt x="93" y="385"/>
                      <a:pt x="93" y="385"/>
                    </a:cubicBezTo>
                    <a:cubicBezTo>
                      <a:pt x="93" y="386"/>
                      <a:pt x="93" y="386"/>
                      <a:pt x="93" y="386"/>
                    </a:cubicBezTo>
                    <a:cubicBezTo>
                      <a:pt x="94" y="386"/>
                      <a:pt x="94" y="386"/>
                      <a:pt x="94" y="386"/>
                    </a:cubicBezTo>
                    <a:cubicBezTo>
                      <a:pt x="107" y="425"/>
                      <a:pt x="107" y="425"/>
                      <a:pt x="107" y="425"/>
                    </a:cubicBezTo>
                    <a:cubicBezTo>
                      <a:pt x="136" y="452"/>
                      <a:pt x="136" y="452"/>
                      <a:pt x="136" y="452"/>
                    </a:cubicBezTo>
                    <a:cubicBezTo>
                      <a:pt x="148" y="456"/>
                      <a:pt x="148" y="456"/>
                      <a:pt x="148" y="456"/>
                    </a:cubicBezTo>
                    <a:cubicBezTo>
                      <a:pt x="149" y="423"/>
                      <a:pt x="149" y="423"/>
                      <a:pt x="149" y="423"/>
                    </a:cubicBezTo>
                    <a:cubicBezTo>
                      <a:pt x="175" y="450"/>
                      <a:pt x="175" y="450"/>
                      <a:pt x="175" y="450"/>
                    </a:cubicBezTo>
                    <a:cubicBezTo>
                      <a:pt x="179" y="446"/>
                      <a:pt x="179" y="446"/>
                      <a:pt x="179" y="446"/>
                    </a:cubicBezTo>
                    <a:cubicBezTo>
                      <a:pt x="198" y="406"/>
                      <a:pt x="198" y="406"/>
                      <a:pt x="198" y="406"/>
                    </a:cubicBezTo>
                    <a:cubicBezTo>
                      <a:pt x="201" y="384"/>
                      <a:pt x="201" y="384"/>
                      <a:pt x="201" y="384"/>
                    </a:cubicBezTo>
                    <a:cubicBezTo>
                      <a:pt x="205" y="385"/>
                      <a:pt x="205" y="385"/>
                      <a:pt x="205" y="385"/>
                    </a:cubicBezTo>
                    <a:cubicBezTo>
                      <a:pt x="207" y="385"/>
                      <a:pt x="207" y="385"/>
                      <a:pt x="207" y="385"/>
                    </a:cubicBezTo>
                    <a:cubicBezTo>
                      <a:pt x="227" y="386"/>
                      <a:pt x="227" y="386"/>
                      <a:pt x="227" y="386"/>
                    </a:cubicBezTo>
                    <a:cubicBezTo>
                      <a:pt x="226" y="371"/>
                      <a:pt x="226" y="371"/>
                      <a:pt x="226" y="371"/>
                    </a:cubicBezTo>
                    <a:cubicBezTo>
                      <a:pt x="226" y="367"/>
                      <a:pt x="226" y="367"/>
                      <a:pt x="226" y="367"/>
                    </a:cubicBezTo>
                    <a:cubicBezTo>
                      <a:pt x="226" y="365"/>
                      <a:pt x="226" y="365"/>
                      <a:pt x="226" y="365"/>
                    </a:cubicBezTo>
                    <a:cubicBezTo>
                      <a:pt x="229" y="365"/>
                      <a:pt x="229" y="365"/>
                      <a:pt x="229" y="365"/>
                    </a:cubicBezTo>
                    <a:cubicBezTo>
                      <a:pt x="255" y="366"/>
                      <a:pt x="255" y="366"/>
                      <a:pt x="255" y="366"/>
                    </a:cubicBezTo>
                    <a:cubicBezTo>
                      <a:pt x="269" y="353"/>
                      <a:pt x="275" y="341"/>
                      <a:pt x="275" y="332"/>
                    </a:cubicBezTo>
                    <a:cubicBezTo>
                      <a:pt x="271" y="294"/>
                      <a:pt x="271" y="294"/>
                      <a:pt x="271" y="294"/>
                    </a:cubicBezTo>
                    <a:cubicBezTo>
                      <a:pt x="294" y="301"/>
                      <a:pt x="294" y="301"/>
                      <a:pt x="294" y="301"/>
                    </a:cubicBezTo>
                    <a:cubicBezTo>
                      <a:pt x="301" y="290"/>
                      <a:pt x="301" y="290"/>
                      <a:pt x="301" y="290"/>
                    </a:cubicBezTo>
                    <a:cubicBezTo>
                      <a:pt x="290" y="280"/>
                      <a:pt x="290" y="280"/>
                      <a:pt x="290" y="280"/>
                    </a:cubicBezTo>
                    <a:cubicBezTo>
                      <a:pt x="287" y="276"/>
                      <a:pt x="287" y="276"/>
                      <a:pt x="287" y="276"/>
                    </a:cubicBezTo>
                    <a:cubicBezTo>
                      <a:pt x="308" y="255"/>
                      <a:pt x="308" y="255"/>
                      <a:pt x="308" y="255"/>
                    </a:cubicBezTo>
                    <a:cubicBezTo>
                      <a:pt x="309" y="257"/>
                      <a:pt x="309" y="257"/>
                      <a:pt x="309" y="257"/>
                    </a:cubicBezTo>
                    <a:cubicBezTo>
                      <a:pt x="311" y="257"/>
                      <a:pt x="311" y="257"/>
                      <a:pt x="311" y="257"/>
                    </a:cubicBezTo>
                    <a:cubicBezTo>
                      <a:pt x="324" y="264"/>
                      <a:pt x="324" y="264"/>
                      <a:pt x="324" y="264"/>
                    </a:cubicBezTo>
                    <a:cubicBezTo>
                      <a:pt x="324" y="261"/>
                      <a:pt x="324" y="261"/>
                      <a:pt x="324" y="261"/>
                    </a:cubicBezTo>
                    <a:cubicBezTo>
                      <a:pt x="315" y="242"/>
                      <a:pt x="315" y="242"/>
                      <a:pt x="315" y="242"/>
                    </a:cubicBezTo>
                    <a:cubicBezTo>
                      <a:pt x="319" y="239"/>
                      <a:pt x="319" y="239"/>
                      <a:pt x="319" y="239"/>
                    </a:cubicBez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2" y="228"/>
                      <a:pt x="322" y="228"/>
                      <a:pt x="322" y="228"/>
                    </a:cubicBezTo>
                    <a:cubicBezTo>
                      <a:pt x="311" y="208"/>
                      <a:pt x="311" y="208"/>
                      <a:pt x="311" y="208"/>
                    </a:cubicBezTo>
                    <a:cubicBezTo>
                      <a:pt x="313" y="207"/>
                      <a:pt x="313" y="207"/>
                      <a:pt x="313" y="207"/>
                    </a:cubicBezTo>
                    <a:cubicBezTo>
                      <a:pt x="315" y="205"/>
                      <a:pt x="315" y="205"/>
                      <a:pt x="315" y="205"/>
                    </a:cubicBezTo>
                    <a:cubicBezTo>
                      <a:pt x="344" y="189"/>
                      <a:pt x="344" y="189"/>
                      <a:pt x="344" y="189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21" y="165"/>
                      <a:pt x="308" y="154"/>
                      <a:pt x="310" y="149"/>
                    </a:cubicBezTo>
                    <a:cubicBezTo>
                      <a:pt x="311" y="145"/>
                      <a:pt x="313" y="144"/>
                      <a:pt x="319" y="144"/>
                    </a:cubicBezTo>
                    <a:cubicBezTo>
                      <a:pt x="350" y="149"/>
                      <a:pt x="350" y="149"/>
                      <a:pt x="350" y="149"/>
                    </a:cubicBezTo>
                    <a:cubicBezTo>
                      <a:pt x="351" y="130"/>
                      <a:pt x="351" y="130"/>
                      <a:pt x="351" y="130"/>
                    </a:cubicBezTo>
                    <a:cubicBezTo>
                      <a:pt x="351" y="128"/>
                      <a:pt x="351" y="128"/>
                      <a:pt x="351" y="128"/>
                    </a:cubicBezTo>
                    <a:cubicBezTo>
                      <a:pt x="367" y="112"/>
                      <a:pt x="367" y="112"/>
                      <a:pt x="367" y="112"/>
                    </a:cubicBezTo>
                    <a:cubicBezTo>
                      <a:pt x="371" y="100"/>
                      <a:pt x="371" y="100"/>
                      <a:pt x="371" y="100"/>
                    </a:cubicBezTo>
                    <a:cubicBezTo>
                      <a:pt x="365" y="98"/>
                      <a:pt x="361" y="94"/>
                      <a:pt x="357" y="90"/>
                    </a:cubicBezTo>
                    <a:cubicBezTo>
                      <a:pt x="356" y="88"/>
                      <a:pt x="356" y="88"/>
                      <a:pt x="356" y="88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0"/>
                      <a:pt x="357" y="80"/>
                      <a:pt x="357" y="80"/>
                    </a:cubicBezTo>
                    <a:cubicBezTo>
                      <a:pt x="356" y="78"/>
                      <a:pt x="356" y="78"/>
                      <a:pt x="356" y="78"/>
                    </a:cubicBezTo>
                    <a:cubicBezTo>
                      <a:pt x="353" y="77"/>
                      <a:pt x="353" y="77"/>
                      <a:pt x="353" y="77"/>
                    </a:cubicBezTo>
                    <a:cubicBezTo>
                      <a:pt x="352" y="78"/>
                      <a:pt x="352" y="78"/>
                      <a:pt x="352" y="78"/>
                    </a:cubicBezTo>
                    <a:cubicBezTo>
                      <a:pt x="350" y="82"/>
                      <a:pt x="345" y="86"/>
                      <a:pt x="338" y="86"/>
                    </a:cubicBezTo>
                    <a:cubicBezTo>
                      <a:pt x="326" y="86"/>
                      <a:pt x="316" y="80"/>
                      <a:pt x="309" y="73"/>
                    </a:cubicBezTo>
                    <a:cubicBezTo>
                      <a:pt x="309" y="72"/>
                      <a:pt x="309" y="72"/>
                      <a:pt x="309" y="72"/>
                    </a:cubicBezTo>
                    <a:cubicBezTo>
                      <a:pt x="308" y="72"/>
                      <a:pt x="308" y="72"/>
                      <a:pt x="308" y="72"/>
                    </a:cubicBezTo>
                    <a:cubicBezTo>
                      <a:pt x="300" y="57"/>
                      <a:pt x="300" y="57"/>
                      <a:pt x="300" y="57"/>
                    </a:cubicBezTo>
                    <a:cubicBezTo>
                      <a:pt x="297" y="59"/>
                      <a:pt x="297" y="59"/>
                      <a:pt x="297" y="59"/>
                    </a:cubicBezTo>
                    <a:cubicBezTo>
                      <a:pt x="296" y="66"/>
                      <a:pt x="292" y="72"/>
                      <a:pt x="285" y="77"/>
                    </a:cubicBezTo>
                    <a:cubicBezTo>
                      <a:pt x="271" y="84"/>
                      <a:pt x="258" y="86"/>
                      <a:pt x="246" y="80"/>
                    </a:cubicBezTo>
                    <a:cubicBezTo>
                      <a:pt x="237" y="77"/>
                      <a:pt x="232" y="71"/>
                      <a:pt x="229" y="61"/>
                    </a:cubicBezTo>
                    <a:cubicBezTo>
                      <a:pt x="226" y="40"/>
                      <a:pt x="226" y="40"/>
                      <a:pt x="226" y="40"/>
                    </a:cubicBezTo>
                    <a:cubicBezTo>
                      <a:pt x="223" y="20"/>
                      <a:pt x="218" y="9"/>
                      <a:pt x="212" y="5"/>
                    </a:cubicBezTo>
                    <a:cubicBezTo>
                      <a:pt x="206" y="1"/>
                      <a:pt x="199" y="0"/>
                      <a:pt x="194" y="1"/>
                    </a:cubicBezTo>
                    <a:cubicBezTo>
                      <a:pt x="195" y="19"/>
                      <a:pt x="195" y="19"/>
                      <a:pt x="195" y="19"/>
                    </a:cubicBezTo>
                    <a:lnTo>
                      <a:pt x="194" y="2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23"/>
              <p:cNvSpPr>
                <a:spLocks/>
              </p:cNvSpPr>
              <p:nvPr/>
            </p:nvSpPr>
            <p:spPr bwMode="auto">
              <a:xfrm>
                <a:off x="5028622" y="4363788"/>
                <a:ext cx="406582" cy="459014"/>
              </a:xfrm>
              <a:custGeom>
                <a:avLst/>
                <a:gdLst>
                  <a:gd name="T0" fmla="*/ 2147483647 w 322"/>
                  <a:gd name="T1" fmla="*/ 2147483647 h 372"/>
                  <a:gd name="T2" fmla="*/ 2147483647 w 322"/>
                  <a:gd name="T3" fmla="*/ 2147483647 h 372"/>
                  <a:gd name="T4" fmla="*/ 2147483647 w 322"/>
                  <a:gd name="T5" fmla="*/ 2147483647 h 372"/>
                  <a:gd name="T6" fmla="*/ 2147483647 w 322"/>
                  <a:gd name="T7" fmla="*/ 2147483647 h 372"/>
                  <a:gd name="T8" fmla="*/ 2147483647 w 322"/>
                  <a:gd name="T9" fmla="*/ 2147483647 h 372"/>
                  <a:gd name="T10" fmla="*/ 2147483647 w 322"/>
                  <a:gd name="T11" fmla="*/ 2147483647 h 372"/>
                  <a:gd name="T12" fmla="*/ 2147483647 w 322"/>
                  <a:gd name="T13" fmla="*/ 2147483647 h 372"/>
                  <a:gd name="T14" fmla="*/ 2147483647 w 322"/>
                  <a:gd name="T15" fmla="*/ 2147483647 h 372"/>
                  <a:gd name="T16" fmla="*/ 2147483647 w 322"/>
                  <a:gd name="T17" fmla="*/ 2147483647 h 372"/>
                  <a:gd name="T18" fmla="*/ 2147483647 w 322"/>
                  <a:gd name="T19" fmla="*/ 2147483647 h 372"/>
                  <a:gd name="T20" fmla="*/ 2147483647 w 322"/>
                  <a:gd name="T21" fmla="*/ 2147483647 h 372"/>
                  <a:gd name="T22" fmla="*/ 2147483647 w 322"/>
                  <a:gd name="T23" fmla="*/ 2147483647 h 372"/>
                  <a:gd name="T24" fmla="*/ 2147483647 w 322"/>
                  <a:gd name="T25" fmla="*/ 2147483647 h 372"/>
                  <a:gd name="T26" fmla="*/ 2147483647 w 322"/>
                  <a:gd name="T27" fmla="*/ 2147483647 h 372"/>
                  <a:gd name="T28" fmla="*/ 2147483647 w 322"/>
                  <a:gd name="T29" fmla="*/ 2147483647 h 372"/>
                  <a:gd name="T30" fmla="*/ 2147483647 w 322"/>
                  <a:gd name="T31" fmla="*/ 2147483647 h 372"/>
                  <a:gd name="T32" fmla="*/ 2147483647 w 322"/>
                  <a:gd name="T33" fmla="*/ 2147483647 h 372"/>
                  <a:gd name="T34" fmla="*/ 2147483647 w 322"/>
                  <a:gd name="T35" fmla="*/ 2147483647 h 372"/>
                  <a:gd name="T36" fmla="*/ 2147483647 w 322"/>
                  <a:gd name="T37" fmla="*/ 2147483647 h 372"/>
                  <a:gd name="T38" fmla="*/ 2147483647 w 322"/>
                  <a:gd name="T39" fmla="*/ 2147483647 h 372"/>
                  <a:gd name="T40" fmla="*/ 2147483647 w 322"/>
                  <a:gd name="T41" fmla="*/ 2147483647 h 372"/>
                  <a:gd name="T42" fmla="*/ 2147483647 w 322"/>
                  <a:gd name="T43" fmla="*/ 2147483647 h 372"/>
                  <a:gd name="T44" fmla="*/ 2147483647 w 322"/>
                  <a:gd name="T45" fmla="*/ 2147483647 h 372"/>
                  <a:gd name="T46" fmla="*/ 2147483647 w 322"/>
                  <a:gd name="T47" fmla="*/ 2147483647 h 372"/>
                  <a:gd name="T48" fmla="*/ 2147483647 w 322"/>
                  <a:gd name="T49" fmla="*/ 2147483647 h 372"/>
                  <a:gd name="T50" fmla="*/ 2147483647 w 322"/>
                  <a:gd name="T51" fmla="*/ 2147483647 h 372"/>
                  <a:gd name="T52" fmla="*/ 2147483647 w 322"/>
                  <a:gd name="T53" fmla="*/ 2147483647 h 372"/>
                  <a:gd name="T54" fmla="*/ 2147483647 w 322"/>
                  <a:gd name="T55" fmla="*/ 2147483647 h 372"/>
                  <a:gd name="T56" fmla="*/ 2147483647 w 322"/>
                  <a:gd name="T57" fmla="*/ 2147483647 h 372"/>
                  <a:gd name="T58" fmla="*/ 2147483647 w 322"/>
                  <a:gd name="T59" fmla="*/ 2147483647 h 372"/>
                  <a:gd name="T60" fmla="*/ 2147483647 w 322"/>
                  <a:gd name="T61" fmla="*/ 2147483647 h 372"/>
                  <a:gd name="T62" fmla="*/ 2147483647 w 322"/>
                  <a:gd name="T63" fmla="*/ 2147483647 h 372"/>
                  <a:gd name="T64" fmla="*/ 2147483647 w 322"/>
                  <a:gd name="T65" fmla="*/ 2147483647 h 372"/>
                  <a:gd name="T66" fmla="*/ 2147483647 w 322"/>
                  <a:gd name="T67" fmla="*/ 2147483647 h 372"/>
                  <a:gd name="T68" fmla="*/ 2147483647 w 322"/>
                  <a:gd name="T69" fmla="*/ 2147483647 h 372"/>
                  <a:gd name="T70" fmla="*/ 2147483647 w 322"/>
                  <a:gd name="T71" fmla="*/ 2147483647 h 372"/>
                  <a:gd name="T72" fmla="*/ 2147483647 w 322"/>
                  <a:gd name="T73" fmla="*/ 2147483647 h 372"/>
                  <a:gd name="T74" fmla="*/ 2147483647 w 322"/>
                  <a:gd name="T75" fmla="*/ 2147483647 h 372"/>
                  <a:gd name="T76" fmla="*/ 2147483647 w 322"/>
                  <a:gd name="T77" fmla="*/ 2147483647 h 372"/>
                  <a:gd name="T78" fmla="*/ 2147483647 w 322"/>
                  <a:gd name="T79" fmla="*/ 2147483647 h 372"/>
                  <a:gd name="T80" fmla="*/ 2147483647 w 322"/>
                  <a:gd name="T81" fmla="*/ 2147483647 h 372"/>
                  <a:gd name="T82" fmla="*/ 2147483647 w 322"/>
                  <a:gd name="T83" fmla="*/ 2147483647 h 372"/>
                  <a:gd name="T84" fmla="*/ 2147483647 w 322"/>
                  <a:gd name="T85" fmla="*/ 2147483647 h 372"/>
                  <a:gd name="T86" fmla="*/ 2147483647 w 322"/>
                  <a:gd name="T87" fmla="*/ 2147483647 h 372"/>
                  <a:gd name="T88" fmla="*/ 2147483647 w 322"/>
                  <a:gd name="T89" fmla="*/ 2147483647 h 372"/>
                  <a:gd name="T90" fmla="*/ 2147483647 w 322"/>
                  <a:gd name="T91" fmla="*/ 2147483647 h 372"/>
                  <a:gd name="T92" fmla="*/ 2147483647 w 322"/>
                  <a:gd name="T93" fmla="*/ 0 h 37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22"/>
                  <a:gd name="T142" fmla="*/ 0 h 372"/>
                  <a:gd name="T143" fmla="*/ 322 w 322"/>
                  <a:gd name="T144" fmla="*/ 372 h 37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22" h="372">
                    <a:moveTo>
                      <a:pt x="198" y="5"/>
                    </a:moveTo>
                    <a:cubicBezTo>
                      <a:pt x="186" y="11"/>
                      <a:pt x="177" y="15"/>
                      <a:pt x="169" y="16"/>
                    </a:cubicBezTo>
                    <a:cubicBezTo>
                      <a:pt x="163" y="16"/>
                      <a:pt x="152" y="14"/>
                      <a:pt x="138" y="9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6" y="9"/>
                      <a:pt x="98" y="19"/>
                      <a:pt x="86" y="37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2" y="95"/>
                      <a:pt x="64" y="105"/>
                      <a:pt x="61" y="109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53" y="130"/>
                      <a:pt x="49" y="137"/>
                      <a:pt x="45" y="141"/>
                    </a:cubicBezTo>
                    <a:cubicBezTo>
                      <a:pt x="8" y="174"/>
                      <a:pt x="8" y="174"/>
                      <a:pt x="8" y="174"/>
                    </a:cubicBezTo>
                    <a:cubicBezTo>
                      <a:pt x="17" y="180"/>
                      <a:pt x="17" y="180"/>
                      <a:pt x="17" y="180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3" y="192"/>
                      <a:pt x="0" y="201"/>
                      <a:pt x="5" y="207"/>
                    </a:cubicBezTo>
                    <a:cubicBezTo>
                      <a:pt x="30" y="246"/>
                      <a:pt x="30" y="246"/>
                      <a:pt x="30" y="246"/>
                    </a:cubicBezTo>
                    <a:cubicBezTo>
                      <a:pt x="31" y="246"/>
                      <a:pt x="31" y="246"/>
                      <a:pt x="31" y="246"/>
                    </a:cubicBezTo>
                    <a:cubicBezTo>
                      <a:pt x="31" y="247"/>
                      <a:pt x="31" y="247"/>
                      <a:pt x="31" y="247"/>
                    </a:cubicBezTo>
                    <a:cubicBezTo>
                      <a:pt x="43" y="268"/>
                      <a:pt x="43" y="268"/>
                      <a:pt x="43" y="268"/>
                    </a:cubicBezTo>
                    <a:cubicBezTo>
                      <a:pt x="43" y="269"/>
                      <a:pt x="43" y="269"/>
                      <a:pt x="43" y="269"/>
                    </a:cubicBezTo>
                    <a:cubicBezTo>
                      <a:pt x="44" y="270"/>
                      <a:pt x="44" y="270"/>
                      <a:pt x="44" y="270"/>
                    </a:cubicBezTo>
                    <a:cubicBezTo>
                      <a:pt x="43" y="272"/>
                      <a:pt x="43" y="272"/>
                      <a:pt x="43" y="272"/>
                    </a:cubicBezTo>
                    <a:cubicBezTo>
                      <a:pt x="43" y="274"/>
                      <a:pt x="43" y="274"/>
                      <a:pt x="43" y="274"/>
                    </a:cubicBezTo>
                    <a:cubicBezTo>
                      <a:pt x="43" y="276"/>
                      <a:pt x="43" y="276"/>
                      <a:pt x="43" y="276"/>
                    </a:cubicBezTo>
                    <a:cubicBezTo>
                      <a:pt x="41" y="278"/>
                      <a:pt x="41" y="278"/>
                      <a:pt x="41" y="278"/>
                    </a:cubicBezTo>
                    <a:cubicBezTo>
                      <a:pt x="46" y="278"/>
                      <a:pt x="50" y="280"/>
                      <a:pt x="55" y="283"/>
                    </a:cubicBezTo>
                    <a:cubicBezTo>
                      <a:pt x="64" y="288"/>
                      <a:pt x="70" y="303"/>
                      <a:pt x="73" y="325"/>
                    </a:cubicBezTo>
                    <a:cubicBezTo>
                      <a:pt x="77" y="346"/>
                      <a:pt x="77" y="346"/>
                      <a:pt x="77" y="346"/>
                    </a:cubicBezTo>
                    <a:cubicBezTo>
                      <a:pt x="80" y="352"/>
                      <a:pt x="82" y="355"/>
                      <a:pt x="87" y="357"/>
                    </a:cubicBezTo>
                    <a:cubicBezTo>
                      <a:pt x="95" y="361"/>
                      <a:pt x="106" y="360"/>
                      <a:pt x="115" y="354"/>
                    </a:cubicBezTo>
                    <a:cubicBezTo>
                      <a:pt x="121" y="350"/>
                      <a:pt x="124" y="347"/>
                      <a:pt x="123" y="344"/>
                    </a:cubicBezTo>
                    <a:cubicBezTo>
                      <a:pt x="122" y="343"/>
                      <a:pt x="122" y="343"/>
                      <a:pt x="122" y="343"/>
                    </a:cubicBezTo>
                    <a:cubicBezTo>
                      <a:pt x="122" y="341"/>
                      <a:pt x="122" y="341"/>
                      <a:pt x="122" y="341"/>
                    </a:cubicBezTo>
                    <a:cubicBezTo>
                      <a:pt x="140" y="328"/>
                      <a:pt x="140" y="328"/>
                      <a:pt x="140" y="328"/>
                    </a:cubicBezTo>
                    <a:cubicBezTo>
                      <a:pt x="142" y="330"/>
                      <a:pt x="142" y="330"/>
                      <a:pt x="142" y="330"/>
                    </a:cubicBezTo>
                    <a:cubicBezTo>
                      <a:pt x="156" y="354"/>
                      <a:pt x="156" y="354"/>
                      <a:pt x="156" y="354"/>
                    </a:cubicBezTo>
                    <a:cubicBezTo>
                      <a:pt x="161" y="358"/>
                      <a:pt x="166" y="360"/>
                      <a:pt x="175" y="360"/>
                    </a:cubicBezTo>
                    <a:cubicBezTo>
                      <a:pt x="180" y="359"/>
                      <a:pt x="180" y="359"/>
                      <a:pt x="180" y="359"/>
                    </a:cubicBezTo>
                    <a:cubicBezTo>
                      <a:pt x="180" y="359"/>
                      <a:pt x="180" y="359"/>
                      <a:pt x="180" y="359"/>
                    </a:cubicBezTo>
                    <a:cubicBezTo>
                      <a:pt x="176" y="346"/>
                      <a:pt x="176" y="346"/>
                      <a:pt x="176" y="346"/>
                    </a:cubicBezTo>
                    <a:cubicBezTo>
                      <a:pt x="196" y="355"/>
                      <a:pt x="196" y="355"/>
                      <a:pt x="196" y="355"/>
                    </a:cubicBezTo>
                    <a:cubicBezTo>
                      <a:pt x="201" y="355"/>
                      <a:pt x="201" y="355"/>
                      <a:pt x="201" y="355"/>
                    </a:cubicBezTo>
                    <a:cubicBezTo>
                      <a:pt x="202" y="355"/>
                      <a:pt x="202" y="355"/>
                      <a:pt x="202" y="355"/>
                    </a:cubicBezTo>
                    <a:cubicBezTo>
                      <a:pt x="203" y="357"/>
                      <a:pt x="203" y="357"/>
                      <a:pt x="203" y="357"/>
                    </a:cubicBezTo>
                    <a:cubicBezTo>
                      <a:pt x="222" y="372"/>
                      <a:pt x="222" y="372"/>
                      <a:pt x="222" y="372"/>
                    </a:cubicBezTo>
                    <a:cubicBezTo>
                      <a:pt x="227" y="363"/>
                      <a:pt x="227" y="363"/>
                      <a:pt x="227" y="363"/>
                    </a:cubicBezTo>
                    <a:cubicBezTo>
                      <a:pt x="226" y="327"/>
                      <a:pt x="226" y="327"/>
                      <a:pt x="226" y="327"/>
                    </a:cubicBezTo>
                    <a:cubicBezTo>
                      <a:pt x="227" y="326"/>
                      <a:pt x="227" y="326"/>
                      <a:pt x="227" y="326"/>
                    </a:cubicBezTo>
                    <a:cubicBezTo>
                      <a:pt x="227" y="326"/>
                      <a:pt x="227" y="326"/>
                      <a:pt x="227" y="326"/>
                    </a:cubicBezTo>
                    <a:cubicBezTo>
                      <a:pt x="240" y="310"/>
                      <a:pt x="240" y="310"/>
                      <a:pt x="240" y="310"/>
                    </a:cubicBezTo>
                    <a:cubicBezTo>
                      <a:pt x="241" y="308"/>
                      <a:pt x="240" y="304"/>
                      <a:pt x="235" y="299"/>
                    </a:cubicBezTo>
                    <a:cubicBezTo>
                      <a:pt x="232" y="296"/>
                      <a:pt x="232" y="296"/>
                      <a:pt x="232" y="296"/>
                    </a:cubicBezTo>
                    <a:cubicBezTo>
                      <a:pt x="234" y="293"/>
                      <a:pt x="234" y="293"/>
                      <a:pt x="234" y="293"/>
                    </a:cubicBezTo>
                    <a:cubicBezTo>
                      <a:pt x="235" y="291"/>
                      <a:pt x="235" y="291"/>
                      <a:pt x="235" y="291"/>
                    </a:cubicBezTo>
                    <a:cubicBezTo>
                      <a:pt x="238" y="290"/>
                      <a:pt x="238" y="290"/>
                      <a:pt x="238" y="290"/>
                    </a:cubicBezTo>
                    <a:cubicBezTo>
                      <a:pt x="264" y="247"/>
                      <a:pt x="264" y="247"/>
                      <a:pt x="264" y="247"/>
                    </a:cubicBezTo>
                    <a:cubicBezTo>
                      <a:pt x="266" y="248"/>
                      <a:pt x="266" y="248"/>
                      <a:pt x="266" y="248"/>
                    </a:cubicBezTo>
                    <a:cubicBezTo>
                      <a:pt x="272" y="249"/>
                      <a:pt x="272" y="249"/>
                      <a:pt x="272" y="249"/>
                    </a:cubicBezTo>
                    <a:cubicBezTo>
                      <a:pt x="274" y="250"/>
                      <a:pt x="274" y="250"/>
                      <a:pt x="274" y="250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2" y="269"/>
                      <a:pt x="272" y="269"/>
                      <a:pt x="272" y="269"/>
                    </a:cubicBezTo>
                    <a:cubicBezTo>
                      <a:pt x="274" y="269"/>
                      <a:pt x="274" y="269"/>
                      <a:pt x="274" y="269"/>
                    </a:cubicBezTo>
                    <a:cubicBezTo>
                      <a:pt x="303" y="243"/>
                      <a:pt x="303" y="243"/>
                      <a:pt x="303" y="243"/>
                    </a:cubicBezTo>
                    <a:cubicBezTo>
                      <a:pt x="301" y="229"/>
                      <a:pt x="301" y="229"/>
                      <a:pt x="301" y="229"/>
                    </a:cubicBezTo>
                    <a:cubicBezTo>
                      <a:pt x="296" y="229"/>
                      <a:pt x="296" y="229"/>
                      <a:pt x="296" y="229"/>
                    </a:cubicBezTo>
                    <a:cubicBezTo>
                      <a:pt x="285" y="230"/>
                      <a:pt x="285" y="230"/>
                      <a:pt x="285" y="230"/>
                    </a:cubicBezTo>
                    <a:cubicBezTo>
                      <a:pt x="303" y="182"/>
                      <a:pt x="303" y="182"/>
                      <a:pt x="303" y="182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5" y="180"/>
                      <a:pt x="285" y="180"/>
                      <a:pt x="285" y="180"/>
                    </a:cubicBezTo>
                    <a:cubicBezTo>
                      <a:pt x="285" y="177"/>
                      <a:pt x="285" y="177"/>
                      <a:pt x="285" y="177"/>
                    </a:cubicBezTo>
                    <a:cubicBezTo>
                      <a:pt x="280" y="171"/>
                      <a:pt x="280" y="171"/>
                      <a:pt x="280" y="171"/>
                    </a:cubicBezTo>
                    <a:cubicBezTo>
                      <a:pt x="277" y="165"/>
                      <a:pt x="277" y="159"/>
                      <a:pt x="281" y="154"/>
                    </a:cubicBezTo>
                    <a:cubicBezTo>
                      <a:pt x="306" y="153"/>
                      <a:pt x="306" y="153"/>
                      <a:pt x="306" y="153"/>
                    </a:cubicBezTo>
                    <a:cubicBezTo>
                      <a:pt x="322" y="153"/>
                      <a:pt x="322" y="153"/>
                      <a:pt x="322" y="153"/>
                    </a:cubicBezTo>
                    <a:cubicBezTo>
                      <a:pt x="322" y="148"/>
                      <a:pt x="319" y="138"/>
                      <a:pt x="310" y="123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311" y="93"/>
                      <a:pt x="311" y="93"/>
                      <a:pt x="311" y="93"/>
                    </a:cubicBezTo>
                    <a:cubicBezTo>
                      <a:pt x="311" y="88"/>
                      <a:pt x="311" y="88"/>
                      <a:pt x="311" y="88"/>
                    </a:cubicBezTo>
                    <a:cubicBezTo>
                      <a:pt x="299" y="90"/>
                      <a:pt x="299" y="90"/>
                      <a:pt x="299" y="90"/>
                    </a:cubicBezTo>
                    <a:cubicBezTo>
                      <a:pt x="295" y="90"/>
                      <a:pt x="295" y="90"/>
                      <a:pt x="295" y="90"/>
                    </a:cubicBezTo>
                    <a:cubicBezTo>
                      <a:pt x="295" y="89"/>
                      <a:pt x="295" y="89"/>
                      <a:pt x="295" y="89"/>
                    </a:cubicBezTo>
                    <a:cubicBezTo>
                      <a:pt x="294" y="88"/>
                      <a:pt x="294" y="88"/>
                      <a:pt x="294" y="88"/>
                    </a:cubicBezTo>
                    <a:cubicBezTo>
                      <a:pt x="293" y="86"/>
                      <a:pt x="293" y="86"/>
                      <a:pt x="293" y="86"/>
                    </a:cubicBezTo>
                    <a:cubicBezTo>
                      <a:pt x="290" y="75"/>
                      <a:pt x="283" y="67"/>
                      <a:pt x="274" y="63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214" y="86"/>
                      <a:pt x="214" y="86"/>
                      <a:pt x="214" y="86"/>
                    </a:cubicBezTo>
                    <a:cubicBezTo>
                      <a:pt x="214" y="87"/>
                      <a:pt x="214" y="87"/>
                      <a:pt x="214" y="87"/>
                    </a:cubicBezTo>
                    <a:cubicBezTo>
                      <a:pt x="208" y="86"/>
                      <a:pt x="208" y="86"/>
                      <a:pt x="208" y="86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206" y="48"/>
                      <a:pt x="206" y="48"/>
                      <a:pt x="206" y="48"/>
                    </a:cubicBezTo>
                    <a:cubicBezTo>
                      <a:pt x="210" y="48"/>
                      <a:pt x="221" y="37"/>
                      <a:pt x="239" y="16"/>
                    </a:cubicBezTo>
                    <a:cubicBezTo>
                      <a:pt x="217" y="0"/>
                      <a:pt x="217" y="0"/>
                      <a:pt x="217" y="0"/>
                    </a:cubicBezTo>
                    <a:lnTo>
                      <a:pt x="198" y="5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62750" y="1238250"/>
            <a:ext cx="4191000" cy="1457325"/>
            <a:chOff x="6762750" y="1238250"/>
            <a:chExt cx="4191000" cy="1457325"/>
          </a:xfrm>
        </p:grpSpPr>
        <p:sp>
          <p:nvSpPr>
            <p:cNvPr id="8198" name="矩形 16"/>
            <p:cNvSpPr>
              <a:spLocks noChangeArrowheads="1"/>
            </p:cNvSpPr>
            <p:nvPr/>
          </p:nvSpPr>
          <p:spPr bwMode="auto">
            <a:xfrm>
              <a:off x="7334250" y="1617663"/>
              <a:ext cx="361950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99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</a:rPr>
                <a:t>ADD TITLE HERE 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grpSp>
          <p:nvGrpSpPr>
            <p:cNvPr id="8204" name="组合 16"/>
            <p:cNvGrpSpPr>
              <a:grpSpLocks/>
            </p:cNvGrpSpPr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71500" y="3810000"/>
            <a:ext cx="4095750" cy="1457325"/>
            <a:chOff x="571500" y="3810000"/>
            <a:chExt cx="4095750" cy="1457325"/>
          </a:xfrm>
        </p:grpSpPr>
        <p:sp>
          <p:nvSpPr>
            <p:cNvPr id="8202" name="矩形 16"/>
            <p:cNvSpPr>
              <a:spLocks noChangeArrowheads="1"/>
            </p:cNvSpPr>
            <p:nvPr/>
          </p:nvSpPr>
          <p:spPr bwMode="auto">
            <a:xfrm>
              <a:off x="1047750" y="4189413"/>
              <a:ext cx="361950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3" name="矩形 13"/>
            <p:cNvSpPr>
              <a:spLocks noChangeArrowheads="1"/>
            </p:cNvSpPr>
            <p:nvPr/>
          </p:nvSpPr>
          <p:spPr bwMode="auto">
            <a:xfrm>
              <a:off x="1087438" y="3810000"/>
              <a:ext cx="29194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</a:rPr>
                <a:t>ADD TITLE HERE 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205" name="组合 17"/>
            <p:cNvGrpSpPr>
              <a:grpSpLocks/>
            </p:cNvGrpSpPr>
            <p:nvPr/>
          </p:nvGrpSpPr>
          <p:grpSpPr bwMode="auto">
            <a:xfrm>
              <a:off x="571500" y="3810000"/>
              <a:ext cx="571500" cy="428625"/>
              <a:chOff x="3000364" y="642924"/>
              <a:chExt cx="428628" cy="321471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24750" y="4572000"/>
            <a:ext cx="4095750" cy="1457325"/>
            <a:chOff x="7524750" y="4572000"/>
            <a:chExt cx="4095750" cy="1457325"/>
          </a:xfrm>
        </p:grpSpPr>
        <p:sp>
          <p:nvSpPr>
            <p:cNvPr id="8200" name="矩形 16"/>
            <p:cNvSpPr>
              <a:spLocks noChangeArrowheads="1"/>
            </p:cNvSpPr>
            <p:nvPr/>
          </p:nvSpPr>
          <p:spPr bwMode="auto">
            <a:xfrm>
              <a:off x="8001000" y="4951413"/>
              <a:ext cx="361950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A designer can use default text to simulate what text would look like. If it is not real text. </a:t>
              </a:r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endPara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1" name="矩形 11"/>
            <p:cNvSpPr>
              <a:spLocks noChangeArrowheads="1"/>
            </p:cNvSpPr>
            <p:nvPr/>
          </p:nvSpPr>
          <p:spPr bwMode="auto">
            <a:xfrm>
              <a:off x="8040688" y="4572000"/>
              <a:ext cx="29194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</a:rPr>
                <a:t>ADD TITLE HERE 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grpSp>
          <p:nvGrpSpPr>
            <p:cNvPr id="8206" name="组合 20"/>
            <p:cNvGrpSpPr>
              <a:grpSpLocks/>
            </p:cNvGrpSpPr>
            <p:nvPr/>
          </p:nvGrpSpPr>
          <p:grpSpPr bwMode="auto">
            <a:xfrm>
              <a:off x="7524750" y="4667250"/>
              <a:ext cx="571500" cy="428625"/>
              <a:chOff x="3000364" y="642924"/>
              <a:chExt cx="428628" cy="321471"/>
            </a:xfrm>
          </p:grpSpPr>
          <p:sp>
            <p:nvSpPr>
              <p:cNvPr id="22" name="等腰三角形 21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000500" y="1714500"/>
            <a:ext cx="3905250" cy="4005263"/>
            <a:chOff x="4000500" y="1714500"/>
            <a:chExt cx="3905250" cy="4005263"/>
          </a:xfrm>
        </p:grpSpPr>
        <p:grpSp>
          <p:nvGrpSpPr>
            <p:cNvPr id="8194" name="组合 4"/>
            <p:cNvGrpSpPr>
              <a:grpSpLocks/>
            </p:cNvGrpSpPr>
            <p:nvPr/>
          </p:nvGrpSpPr>
          <p:grpSpPr bwMode="auto">
            <a:xfrm>
              <a:off x="4000500" y="1714500"/>
              <a:ext cx="3905250" cy="4005263"/>
              <a:chOff x="857223" y="954920"/>
              <a:chExt cx="3357586" cy="3406892"/>
            </a:xfrm>
          </p:grpSpPr>
          <p:sp>
            <p:nvSpPr>
              <p:cNvPr id="2" name="椭圆 1"/>
              <p:cNvSpPr/>
              <p:nvPr/>
            </p:nvSpPr>
            <p:spPr>
              <a:xfrm rot="1906325">
                <a:off x="2063770" y="954920"/>
                <a:ext cx="1029114" cy="335692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  <p:sp>
            <p:nvSpPr>
              <p:cNvPr id="3" name="椭圆 2"/>
              <p:cNvSpPr/>
              <p:nvPr/>
            </p:nvSpPr>
            <p:spPr>
              <a:xfrm rot="19526860">
                <a:off x="2108811" y="1004883"/>
                <a:ext cx="1030478" cy="335692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 rot="16200000">
                <a:off x="2035717" y="964719"/>
                <a:ext cx="1000598" cy="335758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191250" y="2286000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7" name="椭圆 6"/>
            <p:cNvSpPr/>
            <p:nvPr/>
          </p:nvSpPr>
          <p:spPr>
            <a:xfrm>
              <a:off x="7143750" y="4762500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8" name="椭圆 7"/>
            <p:cNvSpPr/>
            <p:nvPr/>
          </p:nvSpPr>
          <p:spPr>
            <a:xfrm>
              <a:off x="4270375" y="3933825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8207" name="图片 23" descr="hs 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3333750"/>
              <a:ext cx="890588" cy="68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组合 109"/>
          <p:cNvGrpSpPr/>
          <p:nvPr/>
        </p:nvGrpSpPr>
        <p:grpSpPr>
          <a:xfrm>
            <a:off x="435383" y="318017"/>
            <a:ext cx="4225517" cy="523220"/>
            <a:chOff x="435383" y="318017"/>
            <a:chExt cx="4225517" cy="523220"/>
          </a:xfrm>
        </p:grpSpPr>
        <p:sp>
          <p:nvSpPr>
            <p:cNvPr id="111" name="文本框 38"/>
            <p:cNvSpPr txBox="1">
              <a:spLocks noChangeArrowheads="1"/>
            </p:cNvSpPr>
            <p:nvPr/>
          </p:nvSpPr>
          <p:spPr bwMode="auto">
            <a:xfrm>
              <a:off x="1028988" y="318017"/>
              <a:ext cx="36319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ADD YOUR TEXT HERE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2" name="组合 3"/>
            <p:cNvGrpSpPr>
              <a:grpSpLocks/>
            </p:cNvGrpSpPr>
            <p:nvPr/>
          </p:nvGrpSpPr>
          <p:grpSpPr bwMode="auto">
            <a:xfrm>
              <a:off x="435383" y="318017"/>
              <a:ext cx="477789" cy="523220"/>
              <a:chOff x="0" y="0"/>
              <a:chExt cx="569789" cy="829904"/>
            </a:xfrm>
          </p:grpSpPr>
          <p:sp>
            <p:nvSpPr>
              <p:cNvPr id="113" name="菱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菱形 40"/>
              <p:cNvSpPr>
                <a:spLocks noChangeArrowheads="1"/>
              </p:cNvSpPr>
              <p:nvPr/>
            </p:nvSpPr>
            <p:spPr bwMode="auto">
              <a:xfrm>
                <a:off x="0" y="260114"/>
                <a:ext cx="569789" cy="569790"/>
              </a:xfrm>
              <a:prstGeom prst="diamond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28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>
            <a:spLocks noChangeArrowheads="1"/>
          </p:cNvSpPr>
          <p:nvPr/>
        </p:nvSpPr>
        <p:spPr bwMode="auto">
          <a:xfrm>
            <a:off x="4349750" y="2459038"/>
            <a:ext cx="74833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MORE  THEN  TEMPLATE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20"/>
          <p:cNvSpPr>
            <a:spLocks noChangeArrowheads="1"/>
          </p:cNvSpPr>
          <p:nvPr/>
        </p:nvSpPr>
        <p:spPr bwMode="auto">
          <a:xfrm>
            <a:off x="5138738" y="3289300"/>
            <a:ext cx="5621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Click here to add  you to the  center of the  narrative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Thought  Click here to add   you to the  center of the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                     narrative thought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直接连接符 21"/>
          <p:cNvSpPr>
            <a:spLocks noChangeShapeType="1"/>
          </p:cNvSpPr>
          <p:nvPr/>
        </p:nvSpPr>
        <p:spPr bwMode="auto">
          <a:xfrm rot="5400000">
            <a:off x="8140729" y="-190187"/>
            <a:ext cx="0" cy="6937165"/>
          </a:xfrm>
          <a:prstGeom prst="line">
            <a:avLst/>
          </a:prstGeom>
          <a:noFill/>
          <a:ln w="127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89125" y="4375150"/>
            <a:ext cx="2689225" cy="2482850"/>
            <a:chOff x="1889125" y="4375150"/>
            <a:chExt cx="2689225" cy="2482850"/>
          </a:xfrm>
        </p:grpSpPr>
        <p:sp>
          <p:nvSpPr>
            <p:cNvPr id="4" name="等腰三角形 16"/>
            <p:cNvSpPr>
              <a:spLocks noChangeArrowheads="1"/>
            </p:cNvSpPr>
            <p:nvPr/>
          </p:nvSpPr>
          <p:spPr bwMode="auto">
            <a:xfrm>
              <a:off x="1889125" y="4375150"/>
              <a:ext cx="2689225" cy="24828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等腰三角形 24"/>
            <p:cNvSpPr>
              <a:spLocks noChangeArrowheads="1"/>
            </p:cNvSpPr>
            <p:nvPr/>
          </p:nvSpPr>
          <p:spPr bwMode="auto">
            <a:xfrm>
              <a:off x="2155825" y="4867275"/>
              <a:ext cx="2155825" cy="1990725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8363" y="-19050"/>
            <a:ext cx="4738687" cy="4394200"/>
            <a:chOff x="868363" y="-19050"/>
            <a:chExt cx="4738687" cy="4394200"/>
          </a:xfrm>
        </p:grpSpPr>
        <p:sp>
          <p:nvSpPr>
            <p:cNvPr id="9" name="等腰三角形 26"/>
            <p:cNvSpPr>
              <a:spLocks noChangeArrowheads="1"/>
            </p:cNvSpPr>
            <p:nvPr/>
          </p:nvSpPr>
          <p:spPr bwMode="auto">
            <a:xfrm flipV="1">
              <a:off x="868363" y="0"/>
              <a:ext cx="4738687" cy="437515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28"/>
            <p:cNvSpPr>
              <a:spLocks noChangeArrowheads="1"/>
            </p:cNvSpPr>
            <p:nvPr/>
          </p:nvSpPr>
          <p:spPr bwMode="auto">
            <a:xfrm flipV="1">
              <a:off x="1177925" y="-19050"/>
              <a:ext cx="4140200" cy="38227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29"/>
          <p:cNvSpPr>
            <a:spLocks noChangeArrowheads="1"/>
          </p:cNvSpPr>
          <p:nvPr/>
        </p:nvSpPr>
        <p:spPr bwMode="auto">
          <a:xfrm>
            <a:off x="2463800" y="428625"/>
            <a:ext cx="1715534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dirty="0">
                <a:solidFill>
                  <a:srgbClr val="0059B3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sz="11500" dirty="0">
              <a:solidFill>
                <a:srgbClr val="0059B3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任意多边形 25"/>
          <p:cNvSpPr>
            <a:spLocks noChangeArrowheads="1"/>
          </p:cNvSpPr>
          <p:nvPr/>
        </p:nvSpPr>
        <p:spPr bwMode="auto">
          <a:xfrm rot="1800000">
            <a:off x="1408113" y="-146050"/>
            <a:ext cx="203200" cy="1446213"/>
          </a:xfrm>
          <a:custGeom>
            <a:avLst/>
            <a:gdLst>
              <a:gd name="T0" fmla="*/ 0 w 202739"/>
              <a:gd name="T1" fmla="*/ 116976 h 1446522"/>
              <a:gd name="T2" fmla="*/ 204125 w 202739"/>
              <a:gd name="T3" fmla="*/ 0 h 1446522"/>
              <a:gd name="T4" fmla="*/ 204125 w 202739"/>
              <a:gd name="T5" fmla="*/ 1445595 h 1446522"/>
              <a:gd name="T6" fmla="*/ 0 w 202739"/>
              <a:gd name="T7" fmla="*/ 1445595 h 1446522"/>
              <a:gd name="T8" fmla="*/ 0 60000 65536"/>
              <a:gd name="T9" fmla="*/ 0 60000 65536"/>
              <a:gd name="T10" fmla="*/ 0 60000 65536"/>
              <a:gd name="T11" fmla="*/ 0 60000 65536"/>
              <a:gd name="T12" fmla="*/ 0 w 202739"/>
              <a:gd name="T13" fmla="*/ 0 h 1446522"/>
              <a:gd name="T14" fmla="*/ 202739 w 202739"/>
              <a:gd name="T15" fmla="*/ 1446522 h 1446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739" h="1446522">
                <a:moveTo>
                  <a:pt x="0" y="117051"/>
                </a:moveTo>
                <a:lnTo>
                  <a:pt x="202739" y="0"/>
                </a:lnTo>
                <a:lnTo>
                  <a:pt x="202739" y="1446522"/>
                </a:lnTo>
                <a:lnTo>
                  <a:pt x="0" y="1446522"/>
                </a:lnTo>
                <a:lnTo>
                  <a:pt x="0" y="1170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27"/>
          <p:cNvSpPr>
            <a:spLocks noChangeArrowheads="1"/>
          </p:cNvSpPr>
          <p:nvPr/>
        </p:nvSpPr>
        <p:spPr bwMode="auto">
          <a:xfrm rot="1800000">
            <a:off x="1304925" y="-219075"/>
            <a:ext cx="46038" cy="3121025"/>
          </a:xfrm>
          <a:custGeom>
            <a:avLst/>
            <a:gdLst>
              <a:gd name="T0" fmla="*/ 0 w 45719"/>
              <a:gd name="T1" fmla="*/ 26387 h 3121422"/>
              <a:gd name="T2" fmla="*/ 46682 w 45719"/>
              <a:gd name="T3" fmla="*/ 0 h 3121422"/>
              <a:gd name="T4" fmla="*/ 46682 w 45719"/>
              <a:gd name="T5" fmla="*/ 3120231 h 3121422"/>
              <a:gd name="T6" fmla="*/ 0 w 45719"/>
              <a:gd name="T7" fmla="*/ 3120231 h 3121422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3121422"/>
              <a:gd name="T14" fmla="*/ 45719 w 45719"/>
              <a:gd name="T15" fmla="*/ 3121422 h 3121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3121422">
                <a:moveTo>
                  <a:pt x="0" y="26396"/>
                </a:moveTo>
                <a:lnTo>
                  <a:pt x="45719" y="0"/>
                </a:lnTo>
                <a:lnTo>
                  <a:pt x="45719" y="3121422"/>
                </a:lnTo>
                <a:lnTo>
                  <a:pt x="0" y="312142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31"/>
          <p:cNvSpPr>
            <a:spLocks noChangeArrowheads="1"/>
          </p:cNvSpPr>
          <p:nvPr/>
        </p:nvSpPr>
        <p:spPr bwMode="auto">
          <a:xfrm rot="1800000">
            <a:off x="2024063" y="4803775"/>
            <a:ext cx="46037" cy="2219325"/>
          </a:xfrm>
          <a:custGeom>
            <a:avLst/>
            <a:gdLst>
              <a:gd name="T0" fmla="*/ 0 w 45719"/>
              <a:gd name="T1" fmla="*/ 0 h 2219821"/>
              <a:gd name="T2" fmla="*/ 46679 w 45719"/>
              <a:gd name="T3" fmla="*/ 0 h 2219821"/>
              <a:gd name="T4" fmla="*/ 46679 w 45719"/>
              <a:gd name="T5" fmla="*/ 2191955 h 2219821"/>
              <a:gd name="T6" fmla="*/ 0 w 45719"/>
              <a:gd name="T7" fmla="*/ 2218333 h 2219821"/>
              <a:gd name="T8" fmla="*/ 0 60000 65536"/>
              <a:gd name="T9" fmla="*/ 0 60000 65536"/>
              <a:gd name="T10" fmla="*/ 0 60000 65536"/>
              <a:gd name="T11" fmla="*/ 0 60000 65536"/>
              <a:gd name="T12" fmla="*/ 0 w 45719"/>
              <a:gd name="T13" fmla="*/ 0 h 2219821"/>
              <a:gd name="T14" fmla="*/ 45719 w 45719"/>
              <a:gd name="T15" fmla="*/ 2219821 h 22198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19" h="2219821">
                <a:moveTo>
                  <a:pt x="0" y="0"/>
                </a:moveTo>
                <a:lnTo>
                  <a:pt x="45719" y="0"/>
                </a:lnTo>
                <a:lnTo>
                  <a:pt x="45719" y="2193425"/>
                </a:lnTo>
                <a:lnTo>
                  <a:pt x="0" y="221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34"/>
          <p:cNvSpPr>
            <a:spLocks noChangeArrowheads="1"/>
          </p:cNvSpPr>
          <p:nvPr/>
        </p:nvSpPr>
        <p:spPr bwMode="auto">
          <a:xfrm rot="1800000">
            <a:off x="1930400" y="6380163"/>
            <a:ext cx="238125" cy="582612"/>
          </a:xfrm>
          <a:custGeom>
            <a:avLst/>
            <a:gdLst>
              <a:gd name="T0" fmla="*/ 0 w 239049"/>
              <a:gd name="T1" fmla="*/ 0 h 581981"/>
              <a:gd name="T2" fmla="*/ 236288 w 239049"/>
              <a:gd name="T3" fmla="*/ 0 h 581981"/>
              <a:gd name="T4" fmla="*/ 236288 w 239049"/>
              <a:gd name="T5" fmla="*/ 445410 h 581981"/>
              <a:gd name="T6" fmla="*/ 0 w 239049"/>
              <a:gd name="T7" fmla="*/ 583876 h 581981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581981"/>
              <a:gd name="T14" fmla="*/ 239049 w 239049"/>
              <a:gd name="T15" fmla="*/ 581981 h 581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581981">
                <a:moveTo>
                  <a:pt x="0" y="0"/>
                </a:moveTo>
                <a:lnTo>
                  <a:pt x="239049" y="0"/>
                </a:lnTo>
                <a:lnTo>
                  <a:pt x="239049" y="443965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 rot="1800000">
            <a:off x="11090275" y="2316163"/>
            <a:ext cx="44450" cy="346392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36"/>
          <p:cNvSpPr>
            <a:spLocks noChangeArrowheads="1"/>
          </p:cNvSpPr>
          <p:nvPr/>
        </p:nvSpPr>
        <p:spPr bwMode="auto">
          <a:xfrm rot="1800000">
            <a:off x="11558588" y="2481263"/>
            <a:ext cx="239712" cy="2520950"/>
          </a:xfrm>
          <a:custGeom>
            <a:avLst/>
            <a:gdLst>
              <a:gd name="T0" fmla="*/ 0 w 239049"/>
              <a:gd name="T1" fmla="*/ 0 h 2521176"/>
              <a:gd name="T2" fmla="*/ 241044 w 239049"/>
              <a:gd name="T3" fmla="*/ 413935 h 2521176"/>
              <a:gd name="T4" fmla="*/ 241044 w 239049"/>
              <a:gd name="T5" fmla="*/ 2520498 h 2521176"/>
              <a:gd name="T6" fmla="*/ 0 w 239049"/>
              <a:gd name="T7" fmla="*/ 2520498 h 2521176"/>
              <a:gd name="T8" fmla="*/ 0 60000 65536"/>
              <a:gd name="T9" fmla="*/ 0 60000 65536"/>
              <a:gd name="T10" fmla="*/ 0 60000 65536"/>
              <a:gd name="T11" fmla="*/ 0 60000 65536"/>
              <a:gd name="T12" fmla="*/ 0 w 239049"/>
              <a:gd name="T13" fmla="*/ 0 h 2521176"/>
              <a:gd name="T14" fmla="*/ 239049 w 239049"/>
              <a:gd name="T15" fmla="*/ 2521176 h 252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49" h="2521176">
                <a:moveTo>
                  <a:pt x="0" y="0"/>
                </a:moveTo>
                <a:lnTo>
                  <a:pt x="239049" y="414046"/>
                </a:lnTo>
                <a:lnTo>
                  <a:pt x="239049" y="2521176"/>
                </a:lnTo>
                <a:lnTo>
                  <a:pt x="0" y="2521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5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2149</Words>
  <Application>Microsoft Office PowerPoint</Application>
  <PresentationFormat>宽屏</PresentationFormat>
  <Paragraphs>270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DFPPOP3W12-B5</vt:lpstr>
      <vt:lpstr>Gill Sans</vt:lpstr>
      <vt:lpstr>方正兰亭粗黑_GBK</vt:lpstr>
      <vt:lpstr>方正姚体</vt:lpstr>
      <vt:lpstr>方正姚体简体</vt:lpstr>
      <vt:lpstr>华文宋体</vt:lpstr>
      <vt:lpstr>华文细黑</vt:lpstr>
      <vt:lpstr>宋体</vt:lpstr>
      <vt:lpstr>微软雅黑</vt:lpstr>
      <vt:lpstr>Arial</vt:lpstr>
      <vt:lpstr>Arial Black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2017-03-06T07:03:08Z</dcterms:created>
  <dcterms:modified xsi:type="dcterms:W3CDTF">2020-01-04T14:25:38Z</dcterms:modified>
</cp:coreProperties>
</file>