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69" r:id="rId3"/>
    <p:sldId id="256" r:id="rId4"/>
    <p:sldId id="261" r:id="rId5"/>
    <p:sldId id="264" r:id="rId6"/>
    <p:sldId id="257" r:id="rId7"/>
    <p:sldId id="265" r:id="rId8"/>
    <p:sldId id="267" r:id="rId9"/>
    <p:sldId id="266" r:id="rId10"/>
    <p:sldId id="263" r:id="rId11"/>
    <p:sldId id="260" r:id="rId12"/>
    <p:sldId id="262" r:id="rId13"/>
    <p:sldId id="258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B3"/>
    <a:srgbClr val="B381D9"/>
    <a:srgbClr val="FF7461"/>
    <a:srgbClr val="FCAEBB"/>
    <a:srgbClr val="E3454B"/>
    <a:srgbClr val="DD5354"/>
    <a:srgbClr val="EF3340"/>
    <a:srgbClr val="F65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26C66-F574-40F6-A046-B3613FD3DBA4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1E666-9574-4A8F-ABE0-ABF88E678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199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1E666-9574-4A8F-ABE0-ABF88E6784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939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1E666-9574-4A8F-ABE0-ABF88E6784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73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1E666-9574-4A8F-ABE0-ABF88E6784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333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1E666-9574-4A8F-ABE0-ABF88E6784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22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색깔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1E666-9574-4A8F-ABE0-ABF88E6784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884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색깔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1E666-9574-4A8F-ABE0-ABF88E6784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083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1E666-9574-4A8F-ABE0-ABF88E6784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473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1E666-9574-4A8F-ABE0-ABF88E6784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04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색깔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1E666-9574-4A8F-ABE0-ABF88E6784C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89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65900-ACD5-4637-BB3B-2808D7B7E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8F55F3-9BC2-4903-A2F5-50BC36EAD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79B58F-AF3D-4F85-847E-99513C27A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961A-B897-45B1-BFA7-8CE3AB1A4EF7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08C4E-18AF-41AB-BFFA-F2C939CD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6CF34B-8587-4975-AF5D-96DE2682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07A9-2F40-49D2-BC8E-AFB632311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55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4A10F-B5A3-494C-8502-F46FDC43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4B0A5A-E527-43FE-9E03-9D34E2DD3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C2508-81C8-4B06-B0BC-70B89A9D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961A-B897-45B1-BFA7-8CE3AB1A4EF7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C13C80-9C1A-48C7-BCEE-77B1CBBD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1E5810-A2A0-4C8D-B667-15A10611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07A9-2F40-49D2-BC8E-AFB632311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0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211CB5-C997-4B05-9B6D-035A49422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82000-4117-4C10-A2C8-0553F1E42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721AAE-0EBD-4DDD-9CB0-2494D902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961A-B897-45B1-BFA7-8CE3AB1A4EF7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CE59BC-56F3-401E-A09B-74C7091B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B3D0F-885C-4A43-9EEE-94547AF9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07A9-2F40-49D2-BC8E-AFB632311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06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9FEBD-DFC8-41E5-AD43-5E1178928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E1219-56A7-42B4-9639-B46C5F6B0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3A4D1-2C09-4160-9BCA-5FB5ABCFC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961A-B897-45B1-BFA7-8CE3AB1A4EF7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74E348-DB59-4538-A858-3BEF1A55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E2F3D6-E1CE-4E21-BFBE-D5DD6258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07A9-2F40-49D2-BC8E-AFB632311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36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5F662-21F4-4F1F-A2FC-64486B26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7EF39E-8D74-408A-A074-109971E71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A941A5-B7B4-410D-8013-B7405ECF9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961A-B897-45B1-BFA7-8CE3AB1A4EF7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F52A0A-5DE1-4A75-982A-67AEC00E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05127-5C8F-4538-8512-C012D16C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07A9-2F40-49D2-BC8E-AFB632311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14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93E88-6AF3-42ED-9F12-A3F56D6D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DB1B3A-F1CB-40B2-B817-2A7366A88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FC7B-ABFE-42D2-8455-5D69A5FDF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6BE5C2-C9F0-4BAB-AF8D-955E87B5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961A-B897-45B1-BFA7-8CE3AB1A4EF7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6B0DB7-E251-464E-96E1-9FD544503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350995-FBF2-4E92-8D5B-5B9803AB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07A9-2F40-49D2-BC8E-AFB632311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30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29E9F-D6CC-41FA-8AFF-BDC908A7E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C2F0A9-A434-4CD0-AF41-723B73F79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75FC22-18D9-4C7D-A123-7D6AA0C4B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224E17-2483-4873-87E5-090749EB2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4A6765-623F-4E78-8C96-53AB8AB2A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B0F1B7-C1A2-46EA-A096-D6F6FF24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961A-B897-45B1-BFA7-8CE3AB1A4EF7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958AF6-A809-41FA-A7F7-92CAB48D3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75B243-CA49-4F8D-A5F2-EACA746A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07A9-2F40-49D2-BC8E-AFB632311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33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B62F9-5750-49BC-B3EA-05C61ADF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FFB497-04DF-4316-8486-8B747C09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961A-B897-45B1-BFA7-8CE3AB1A4EF7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1BEFB9-D2DA-4D5D-9A62-C98C5DE4C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5EA7DD-C747-44C6-A2A7-C31ABF4C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07A9-2F40-49D2-BC8E-AFB632311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0AECB9-0AEF-4319-A4D9-CB77F85B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961A-B897-45B1-BFA7-8CE3AB1A4EF7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8CD2A0-08B1-4F78-813E-858D3649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EE96F0-872D-45C6-A9B9-C49B97CF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07A9-2F40-49D2-BC8E-AFB632311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72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BFC32-0958-4337-83E8-23EA9E95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4362E9-F896-4645-8132-1404AA149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1CE44D-2C43-4713-982F-09F00D3A1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95B270-9909-4341-A60D-1D9A88CD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961A-B897-45B1-BFA7-8CE3AB1A4EF7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8BB970-7EBD-466F-8FB6-1C8E3D37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00C835-0055-4169-8B38-5F197E3D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07A9-2F40-49D2-BC8E-AFB632311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755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00F57-A06B-45FE-A39E-A942E0979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C52CA5-D7DE-4BB2-B57B-52D578FA9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0E3D37-A7D4-4879-A9E4-F19DA63F3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D0A6FE-DA8F-4350-86CE-9D7D6281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961A-B897-45B1-BFA7-8CE3AB1A4EF7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C465D6-CE1F-4C81-8DF2-35A0ED73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20BCAF-C117-4DDB-9225-29275E3B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07A9-2F40-49D2-BC8E-AFB632311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12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94F527-DB33-437F-9C75-D4A6CF89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B927AB-6E81-4E74-B393-E3B7DAD49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A459CB-13E9-4112-9CBB-B7D6660C6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D961A-B897-45B1-BFA7-8CE3AB1A4EF7}" type="datetimeFigureOut">
              <a:rPr lang="ko-KR" altLang="en-US" smtClean="0"/>
              <a:t>2019-09-07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F615A7-3A74-492E-B133-4A59820D6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27384-2EB2-4246-88D9-0448A148C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B07A9-2F40-49D2-BC8E-AFB632311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image" Target="../media/image4.sv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0.xml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slide" Target="slide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slide" Target="slide11.xml"/><Relationship Id="rId4" Type="http://schemas.openxmlformats.org/officeDocument/2006/relationships/image" Target="../media/image12.svg"/><Relationship Id="rId9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2.xml"/><Relationship Id="rId7" Type="http://schemas.openxmlformats.org/officeDocument/2006/relationships/slide" Target="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slide" Target="slide13.xml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slide" Target="slide13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>
            <a:extLst>
              <a:ext uri="{FF2B5EF4-FFF2-40B4-BE49-F238E27FC236}">
                <a16:creationId xmlns:a16="http://schemas.microsoft.com/office/drawing/2014/main" id="{F7F3720A-A5DA-4655-81C9-22B247BECAC5}"/>
              </a:ext>
            </a:extLst>
          </p:cNvPr>
          <p:cNvSpPr>
            <a:spLocks noChangeAspect="1"/>
          </p:cNvSpPr>
          <p:nvPr/>
        </p:nvSpPr>
        <p:spPr>
          <a:xfrm>
            <a:off x="9024206" y="2365519"/>
            <a:ext cx="1198485" cy="119848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2DDDFE-5032-465C-89FF-5C0C10369D29}"/>
              </a:ext>
            </a:extLst>
          </p:cNvPr>
          <p:cNvSpPr>
            <a:spLocks noChangeAspect="1"/>
          </p:cNvSpPr>
          <p:nvPr/>
        </p:nvSpPr>
        <p:spPr>
          <a:xfrm>
            <a:off x="4023063" y="0"/>
            <a:ext cx="4145873" cy="68605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C43D7-CA8C-498A-B09D-751DC170F936}"/>
              </a:ext>
            </a:extLst>
          </p:cNvPr>
          <p:cNvSpPr txBox="1"/>
          <p:nvPr/>
        </p:nvSpPr>
        <p:spPr>
          <a:xfrm>
            <a:off x="7173158" y="6081204"/>
            <a:ext cx="4937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CE149FB-FFF9-4C71-9576-81D9E79F601F}"/>
              </a:ext>
            </a:extLst>
          </p:cNvPr>
          <p:cNvGrpSpPr/>
          <p:nvPr/>
        </p:nvGrpSpPr>
        <p:grpSpPr>
          <a:xfrm>
            <a:off x="272249" y="601461"/>
            <a:ext cx="1198485" cy="1198485"/>
            <a:chOff x="8941238" y="1915357"/>
            <a:chExt cx="1198485" cy="1198485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48E8A2D-7404-4937-BFB6-7893AD7986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41238" y="1915357"/>
              <a:ext cx="1198485" cy="11984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래픽 3" descr="카메라">
              <a:extLst>
                <a:ext uri="{FF2B5EF4-FFF2-40B4-BE49-F238E27FC236}">
                  <a16:creationId xmlns:a16="http://schemas.microsoft.com/office/drawing/2014/main" id="{2CC9EB12-AF80-461F-8EFF-4459C0780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83281" y="2057400"/>
              <a:ext cx="914400" cy="914400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57BFC95-64A3-4B7B-9280-BCE5FA30B021}"/>
              </a:ext>
            </a:extLst>
          </p:cNvPr>
          <p:cNvGrpSpPr/>
          <p:nvPr/>
        </p:nvGrpSpPr>
        <p:grpSpPr>
          <a:xfrm>
            <a:off x="303693" y="2148768"/>
            <a:ext cx="1198485" cy="1198485"/>
            <a:chOff x="303693" y="2148768"/>
            <a:chExt cx="1198485" cy="1198485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1BEF5AE-4694-4932-86C4-B777831E6F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693" y="2148768"/>
              <a:ext cx="1198485" cy="11984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" name="그래픽 5" descr="이미지">
              <a:extLst>
                <a:ext uri="{FF2B5EF4-FFF2-40B4-BE49-F238E27FC236}">
                  <a16:creationId xmlns:a16="http://schemas.microsoft.com/office/drawing/2014/main" id="{4753BAFB-147F-4372-BD8C-BE35E7D8C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5735" y="2290810"/>
              <a:ext cx="914400" cy="914400"/>
            </a:xfrm>
            <a:prstGeom prst="rect">
              <a:avLst/>
            </a:prstGeom>
          </p:spPr>
        </p:pic>
      </p:grpSp>
      <p:pic>
        <p:nvPicPr>
          <p:cNvPr id="15" name="그래픽 14" descr="팔레트">
            <a:extLst>
              <a:ext uri="{FF2B5EF4-FFF2-40B4-BE49-F238E27FC236}">
                <a16:creationId xmlns:a16="http://schemas.microsoft.com/office/drawing/2014/main" id="{CDCE0C04-CC3A-49BE-8215-F01743FF1C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6248" y="2507561"/>
            <a:ext cx="914400" cy="914400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2AFBA624-9841-474C-BA62-5EF4483D9220}"/>
              </a:ext>
            </a:extLst>
          </p:cNvPr>
          <p:cNvSpPr>
            <a:spLocks noChangeAspect="1"/>
          </p:cNvSpPr>
          <p:nvPr/>
        </p:nvSpPr>
        <p:spPr>
          <a:xfrm>
            <a:off x="10689821" y="2365519"/>
            <a:ext cx="1198485" cy="119848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래픽 26" descr="그림판">
            <a:extLst>
              <a:ext uri="{FF2B5EF4-FFF2-40B4-BE49-F238E27FC236}">
                <a16:creationId xmlns:a16="http://schemas.microsoft.com/office/drawing/2014/main" id="{0C69D84C-C37B-4C9F-854A-24B88A3E68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31863" y="25075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40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EBC1D3-C705-4742-AD30-F0D16A6C0F1C}"/>
              </a:ext>
            </a:extLst>
          </p:cNvPr>
          <p:cNvSpPr>
            <a:spLocks noChangeAspect="1"/>
          </p:cNvSpPr>
          <p:nvPr/>
        </p:nvSpPr>
        <p:spPr>
          <a:xfrm>
            <a:off x="4023063" y="0"/>
            <a:ext cx="4145873" cy="6860545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178713-9146-4870-8843-7F08C5D2EE00}"/>
              </a:ext>
            </a:extLst>
          </p:cNvPr>
          <p:cNvSpPr txBox="1"/>
          <p:nvPr/>
        </p:nvSpPr>
        <p:spPr>
          <a:xfrm>
            <a:off x="7173158" y="6081204"/>
            <a:ext cx="4937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Image</a:t>
            </a:r>
            <a:r>
              <a:rPr lang="ko-KR" altLang="en-US" sz="40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helper</a:t>
            </a:r>
          </a:p>
        </p:txBody>
      </p:sp>
      <p:sp>
        <p:nvSpPr>
          <p:cNvPr id="5" name="타원 4">
            <a:hlinkClick r:id="rId3" action="ppaction://hlinksldjump"/>
            <a:extLst>
              <a:ext uri="{FF2B5EF4-FFF2-40B4-BE49-F238E27FC236}">
                <a16:creationId xmlns:a16="http://schemas.microsoft.com/office/drawing/2014/main" id="{DCD6EED6-6954-403A-ACC2-46E5CB732D39}"/>
              </a:ext>
            </a:extLst>
          </p:cNvPr>
          <p:cNvSpPr>
            <a:spLocks noChangeAspect="1"/>
          </p:cNvSpPr>
          <p:nvPr/>
        </p:nvSpPr>
        <p:spPr>
          <a:xfrm>
            <a:off x="5496759" y="1618209"/>
            <a:ext cx="1198485" cy="119848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래픽 5" descr="카메라">
            <a:extLst>
              <a:ext uri="{FF2B5EF4-FFF2-40B4-BE49-F238E27FC236}">
                <a16:creationId xmlns:a16="http://schemas.microsoft.com/office/drawing/2014/main" id="{4F612206-5F4E-477A-A10A-B6108B41F1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2" y="1760252"/>
            <a:ext cx="914400" cy="914400"/>
          </a:xfrm>
          <a:prstGeom prst="rect">
            <a:avLst/>
          </a:prstGeom>
        </p:spPr>
      </p:pic>
      <p:sp>
        <p:nvSpPr>
          <p:cNvPr id="8" name="타원 7">
            <a:hlinkClick r:id="rId3" action="ppaction://hlinksldjump"/>
            <a:extLst>
              <a:ext uri="{FF2B5EF4-FFF2-40B4-BE49-F238E27FC236}">
                <a16:creationId xmlns:a16="http://schemas.microsoft.com/office/drawing/2014/main" id="{919ABE98-CA85-456C-AB75-0E3B24B924E2}"/>
              </a:ext>
            </a:extLst>
          </p:cNvPr>
          <p:cNvSpPr>
            <a:spLocks noChangeAspect="1"/>
          </p:cNvSpPr>
          <p:nvPr/>
        </p:nvSpPr>
        <p:spPr>
          <a:xfrm>
            <a:off x="5496759" y="4041306"/>
            <a:ext cx="1198485" cy="119848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래픽 8" descr="이미지">
            <a:extLst>
              <a:ext uri="{FF2B5EF4-FFF2-40B4-BE49-F238E27FC236}">
                <a16:creationId xmlns:a16="http://schemas.microsoft.com/office/drawing/2014/main" id="{7437AC21-C1AC-49C9-A2C6-BDED6A4B28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1" y="41833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89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C676D341-0969-4972-83E7-92DEFC9900DA}"/>
              </a:ext>
            </a:extLst>
          </p:cNvPr>
          <p:cNvSpPr>
            <a:spLocks noChangeAspect="1"/>
          </p:cNvSpPr>
          <p:nvPr/>
        </p:nvSpPr>
        <p:spPr>
          <a:xfrm>
            <a:off x="4023064" y="0"/>
            <a:ext cx="4145873" cy="6860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AEDA7C-812D-4C3C-BAC1-DF864D6B576A}"/>
              </a:ext>
            </a:extLst>
          </p:cNvPr>
          <p:cNvSpPr txBox="1"/>
          <p:nvPr/>
        </p:nvSpPr>
        <p:spPr>
          <a:xfrm>
            <a:off x="7173158" y="6081204"/>
            <a:ext cx="4937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Image</a:t>
            </a:r>
            <a:r>
              <a:rPr lang="ko-KR" altLang="en-US" sz="40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helper</a:t>
            </a:r>
          </a:p>
        </p:txBody>
      </p:sp>
      <p:pic>
        <p:nvPicPr>
          <p:cNvPr id="36" name="그래픽 35" descr="줄 화살표: 가로 U-턴">
            <a:hlinkClick r:id="rId3" action="ppaction://hlinksldjump"/>
            <a:extLst>
              <a:ext uri="{FF2B5EF4-FFF2-40B4-BE49-F238E27FC236}">
                <a16:creationId xmlns:a16="http://schemas.microsoft.com/office/drawing/2014/main" id="{875C4D5F-E273-43F7-87C3-61568E07C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9994" y="46132"/>
            <a:ext cx="563443" cy="563443"/>
          </a:xfrm>
          <a:prstGeom prst="rect">
            <a:avLst/>
          </a:prstGeom>
          <a:effectLst/>
        </p:spPr>
      </p:pic>
      <p:pic>
        <p:nvPicPr>
          <p:cNvPr id="84" name="그래픽 83" descr="왼쪽으로 도는 줄 화살표">
            <a:extLst>
              <a:ext uri="{FF2B5EF4-FFF2-40B4-BE49-F238E27FC236}">
                <a16:creationId xmlns:a16="http://schemas.microsoft.com/office/drawing/2014/main" id="{27FEA93A-BBE9-4D18-B3F0-82DB71E167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04236" y="6161738"/>
            <a:ext cx="540226" cy="540226"/>
          </a:xfrm>
          <a:prstGeom prst="rect">
            <a:avLst/>
          </a:prstGeom>
          <a:effectLst/>
        </p:spPr>
      </p:pic>
      <p:pic>
        <p:nvPicPr>
          <p:cNvPr id="88" name="그림 87">
            <a:hlinkClick r:id="rId8" action="ppaction://hlinksldjump"/>
            <a:extLst>
              <a:ext uri="{FF2B5EF4-FFF2-40B4-BE49-F238E27FC236}">
                <a16:creationId xmlns:a16="http://schemas.microsoft.com/office/drawing/2014/main" id="{94ED3879-7134-4482-B76A-E3A5155772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744" y="6136129"/>
            <a:ext cx="606513" cy="591444"/>
          </a:xfrm>
          <a:prstGeom prst="rect">
            <a:avLst/>
          </a:prstGeom>
        </p:spPr>
      </p:pic>
      <p:grpSp>
        <p:nvGrpSpPr>
          <p:cNvPr id="89" name="그래픽 26" descr="다운로드">
            <a:extLst>
              <a:ext uri="{FF2B5EF4-FFF2-40B4-BE49-F238E27FC236}">
                <a16:creationId xmlns:a16="http://schemas.microsoft.com/office/drawing/2014/main" id="{0BCEA47D-F082-44E1-B077-2BE07E5FBDE2}"/>
              </a:ext>
            </a:extLst>
          </p:cNvPr>
          <p:cNvGrpSpPr/>
          <p:nvPr/>
        </p:nvGrpSpPr>
        <p:grpSpPr>
          <a:xfrm>
            <a:off x="7460615" y="6192202"/>
            <a:ext cx="464551" cy="479299"/>
            <a:chOff x="7488323" y="6194922"/>
            <a:chExt cx="464551" cy="479299"/>
          </a:xfrm>
        </p:grpSpPr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B39F0346-CF0F-4102-B0AF-CEE82A26BB7F}"/>
                </a:ext>
              </a:extLst>
            </p:cNvPr>
            <p:cNvSpPr/>
            <p:nvPr/>
          </p:nvSpPr>
          <p:spPr>
            <a:xfrm>
              <a:off x="7565748" y="6194922"/>
              <a:ext cx="309701" cy="390813"/>
            </a:xfrm>
            <a:custGeom>
              <a:avLst/>
              <a:gdLst>
                <a:gd name="connsiteX0" fmla="*/ 306590 w 309700"/>
                <a:gd name="connsiteY0" fmla="*/ 210730 h 390812"/>
                <a:gd name="connsiteX1" fmla="*/ 214417 w 309700"/>
                <a:gd name="connsiteY1" fmla="*/ 210730 h 390812"/>
                <a:gd name="connsiteX2" fmla="*/ 214417 w 309700"/>
                <a:gd name="connsiteY2" fmla="*/ 4263 h 390812"/>
                <a:gd name="connsiteX3" fmla="*/ 96436 w 309700"/>
                <a:gd name="connsiteY3" fmla="*/ 4263 h 390812"/>
                <a:gd name="connsiteX4" fmla="*/ 96436 w 309700"/>
                <a:gd name="connsiteY4" fmla="*/ 210730 h 390812"/>
                <a:gd name="connsiteX5" fmla="*/ 4263 w 309700"/>
                <a:gd name="connsiteY5" fmla="*/ 210730 h 390812"/>
                <a:gd name="connsiteX6" fmla="*/ 155426 w 309700"/>
                <a:gd name="connsiteY6" fmla="*/ 387702 h 390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700" h="390812">
                  <a:moveTo>
                    <a:pt x="306590" y="210730"/>
                  </a:moveTo>
                  <a:lnTo>
                    <a:pt x="214417" y="210730"/>
                  </a:lnTo>
                  <a:lnTo>
                    <a:pt x="214417" y="4263"/>
                  </a:lnTo>
                  <a:lnTo>
                    <a:pt x="96436" y="4263"/>
                  </a:lnTo>
                  <a:lnTo>
                    <a:pt x="96436" y="210730"/>
                  </a:lnTo>
                  <a:lnTo>
                    <a:pt x="4263" y="210730"/>
                  </a:lnTo>
                  <a:lnTo>
                    <a:pt x="155426" y="38770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342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632BFB58-E76F-4C4D-B85C-4141E9CD8236}"/>
                </a:ext>
              </a:extLst>
            </p:cNvPr>
            <p:cNvSpPr/>
            <p:nvPr/>
          </p:nvSpPr>
          <p:spPr>
            <a:xfrm>
              <a:off x="7488323" y="6489875"/>
              <a:ext cx="464551" cy="184346"/>
            </a:xfrm>
            <a:custGeom>
              <a:avLst/>
              <a:gdLst>
                <a:gd name="connsiteX0" fmla="*/ 417197 w 464550"/>
                <a:gd name="connsiteY0" fmla="*/ 4263 h 184345"/>
                <a:gd name="connsiteX1" fmla="*/ 417197 w 464550"/>
                <a:gd name="connsiteY1" fmla="*/ 136992 h 184345"/>
                <a:gd name="connsiteX2" fmla="*/ 48506 w 464550"/>
                <a:gd name="connsiteY2" fmla="*/ 136992 h 184345"/>
                <a:gd name="connsiteX3" fmla="*/ 48506 w 464550"/>
                <a:gd name="connsiteY3" fmla="*/ 4263 h 184345"/>
                <a:gd name="connsiteX4" fmla="*/ 4263 w 464550"/>
                <a:gd name="connsiteY4" fmla="*/ 4263 h 184345"/>
                <a:gd name="connsiteX5" fmla="*/ 4263 w 464550"/>
                <a:gd name="connsiteY5" fmla="*/ 181235 h 184345"/>
                <a:gd name="connsiteX6" fmla="*/ 461440 w 464550"/>
                <a:gd name="connsiteY6" fmla="*/ 181235 h 184345"/>
                <a:gd name="connsiteX7" fmla="*/ 461440 w 464550"/>
                <a:gd name="connsiteY7" fmla="*/ 4263 h 18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4550" h="184345">
                  <a:moveTo>
                    <a:pt x="417197" y="4263"/>
                  </a:moveTo>
                  <a:lnTo>
                    <a:pt x="417197" y="136992"/>
                  </a:lnTo>
                  <a:lnTo>
                    <a:pt x="48506" y="136992"/>
                  </a:lnTo>
                  <a:lnTo>
                    <a:pt x="48506" y="4263"/>
                  </a:lnTo>
                  <a:lnTo>
                    <a:pt x="4263" y="4263"/>
                  </a:lnTo>
                  <a:lnTo>
                    <a:pt x="4263" y="181235"/>
                  </a:lnTo>
                  <a:lnTo>
                    <a:pt x="461440" y="181235"/>
                  </a:lnTo>
                  <a:lnTo>
                    <a:pt x="461440" y="426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342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2989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365B5D-3CA3-4ADB-B131-28EE819BB896}"/>
              </a:ext>
            </a:extLst>
          </p:cNvPr>
          <p:cNvSpPr>
            <a:spLocks noChangeAspect="1"/>
          </p:cNvSpPr>
          <p:nvPr/>
        </p:nvSpPr>
        <p:spPr>
          <a:xfrm>
            <a:off x="4023063" y="0"/>
            <a:ext cx="4145873" cy="6860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957ABD-8006-4584-8346-C9B57F0C46C1}"/>
              </a:ext>
            </a:extLst>
          </p:cNvPr>
          <p:cNvSpPr/>
          <p:nvPr/>
        </p:nvSpPr>
        <p:spPr>
          <a:xfrm>
            <a:off x="4023063" y="4682836"/>
            <a:ext cx="4145873" cy="2175164"/>
          </a:xfrm>
          <a:prstGeom prst="rect">
            <a:avLst/>
          </a:prstGeom>
          <a:solidFill>
            <a:schemeClr val="tx1">
              <a:lumMod val="85000"/>
              <a:lumOff val="1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69DD2-101C-4CDD-880E-0504ADD7DC9D}"/>
              </a:ext>
            </a:extLst>
          </p:cNvPr>
          <p:cNvSpPr txBox="1"/>
          <p:nvPr/>
        </p:nvSpPr>
        <p:spPr>
          <a:xfrm>
            <a:off x="7173158" y="6081204"/>
            <a:ext cx="4937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Image</a:t>
            </a:r>
            <a:r>
              <a:rPr lang="ko-KR" altLang="en-US" sz="40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helper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7912EE-85B0-4E0A-AB1F-D18CB6F21F07}"/>
              </a:ext>
            </a:extLst>
          </p:cNvPr>
          <p:cNvGrpSpPr/>
          <p:nvPr/>
        </p:nvGrpSpPr>
        <p:grpSpPr>
          <a:xfrm>
            <a:off x="4127828" y="4935611"/>
            <a:ext cx="814647" cy="874078"/>
            <a:chOff x="4127828" y="4935611"/>
            <a:chExt cx="814647" cy="87407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02EE26C-184C-4343-8211-CADC5A3220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7369" y="4935611"/>
              <a:ext cx="655565" cy="655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140BC87-E895-496D-BBEE-A43703FE9739}"/>
                </a:ext>
              </a:extLst>
            </p:cNvPr>
            <p:cNvSpPr txBox="1"/>
            <p:nvPr/>
          </p:nvSpPr>
          <p:spPr>
            <a:xfrm>
              <a:off x="4127828" y="5563468"/>
              <a:ext cx="8146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</a:rPr>
                <a:t>filter name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16029D6-F0E5-4BD8-BBCD-91B07B0B0CD3}"/>
              </a:ext>
            </a:extLst>
          </p:cNvPr>
          <p:cNvCxnSpPr>
            <a:cxnSpLocks/>
          </p:cNvCxnSpPr>
          <p:nvPr/>
        </p:nvCxnSpPr>
        <p:spPr>
          <a:xfrm>
            <a:off x="4423915" y="5908962"/>
            <a:ext cx="3344168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644DDA3-CF1E-498C-81B5-7E01B2C10210}"/>
              </a:ext>
            </a:extLst>
          </p:cNvPr>
          <p:cNvGrpSpPr/>
          <p:nvPr/>
        </p:nvGrpSpPr>
        <p:grpSpPr>
          <a:xfrm>
            <a:off x="4913169" y="4935611"/>
            <a:ext cx="814647" cy="874078"/>
            <a:chOff x="4127828" y="4935611"/>
            <a:chExt cx="814647" cy="87407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4B7EB56-3D36-48ED-BDB4-08BC28EE66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7369" y="4935611"/>
              <a:ext cx="655565" cy="655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23AA89-CB2E-4C10-8D0E-E8EDBE1C6B61}"/>
                </a:ext>
              </a:extLst>
            </p:cNvPr>
            <p:cNvSpPr txBox="1"/>
            <p:nvPr/>
          </p:nvSpPr>
          <p:spPr>
            <a:xfrm>
              <a:off x="4127828" y="5563468"/>
              <a:ext cx="8146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</a:rPr>
                <a:t>filter name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CC4F7A7-6F7A-4E7B-B4A3-FD1F20C30626}"/>
              </a:ext>
            </a:extLst>
          </p:cNvPr>
          <p:cNvGrpSpPr/>
          <p:nvPr/>
        </p:nvGrpSpPr>
        <p:grpSpPr>
          <a:xfrm>
            <a:off x="5698510" y="4935611"/>
            <a:ext cx="814647" cy="874078"/>
            <a:chOff x="4127828" y="4935611"/>
            <a:chExt cx="814647" cy="87407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559AFE8-9ED5-4DA7-9598-8075736320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7369" y="4935611"/>
              <a:ext cx="655565" cy="655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DAE21D-9630-43C3-887E-63D5F7396D44}"/>
                </a:ext>
              </a:extLst>
            </p:cNvPr>
            <p:cNvSpPr txBox="1"/>
            <p:nvPr/>
          </p:nvSpPr>
          <p:spPr>
            <a:xfrm>
              <a:off x="4127828" y="5563468"/>
              <a:ext cx="8146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</a:rPr>
                <a:t>filter name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764E0C5-7FBB-4BE3-9F6E-E411915DB692}"/>
              </a:ext>
            </a:extLst>
          </p:cNvPr>
          <p:cNvGrpSpPr/>
          <p:nvPr/>
        </p:nvGrpSpPr>
        <p:grpSpPr>
          <a:xfrm>
            <a:off x="6483851" y="4935611"/>
            <a:ext cx="814647" cy="874078"/>
            <a:chOff x="4127828" y="4935611"/>
            <a:chExt cx="814647" cy="87407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94181E3-2146-4FDA-B603-73C6BA8A57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7369" y="4935611"/>
              <a:ext cx="655565" cy="655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8F1D08-C8B6-4228-9F39-EC045A07375A}"/>
                </a:ext>
              </a:extLst>
            </p:cNvPr>
            <p:cNvSpPr txBox="1"/>
            <p:nvPr/>
          </p:nvSpPr>
          <p:spPr>
            <a:xfrm>
              <a:off x="4127828" y="5563468"/>
              <a:ext cx="8146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</a:rPr>
                <a:t>filter name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39EA8D3-9CBB-4343-8D8B-CFCA6012C361}"/>
              </a:ext>
            </a:extLst>
          </p:cNvPr>
          <p:cNvGrpSpPr/>
          <p:nvPr/>
        </p:nvGrpSpPr>
        <p:grpSpPr>
          <a:xfrm>
            <a:off x="7269192" y="4935611"/>
            <a:ext cx="814647" cy="874078"/>
            <a:chOff x="4127828" y="4935611"/>
            <a:chExt cx="814647" cy="87407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124F4AB-1E5E-441E-8414-D014D87E74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7369" y="4935611"/>
              <a:ext cx="655565" cy="655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ABC333-CCBB-4260-B585-99DDFF6EC8F7}"/>
                </a:ext>
              </a:extLst>
            </p:cNvPr>
            <p:cNvSpPr txBox="1"/>
            <p:nvPr/>
          </p:nvSpPr>
          <p:spPr>
            <a:xfrm>
              <a:off x="4127828" y="5563468"/>
              <a:ext cx="8146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</a:rPr>
                <a:t>filter name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래픽 26" descr="다운로드">
            <a:extLst>
              <a:ext uri="{FF2B5EF4-FFF2-40B4-BE49-F238E27FC236}">
                <a16:creationId xmlns:a16="http://schemas.microsoft.com/office/drawing/2014/main" id="{C8A4BF5E-35B9-4D8D-95BA-C65B787359A3}"/>
              </a:ext>
            </a:extLst>
          </p:cNvPr>
          <p:cNvGrpSpPr/>
          <p:nvPr/>
        </p:nvGrpSpPr>
        <p:grpSpPr>
          <a:xfrm>
            <a:off x="7460615" y="6192202"/>
            <a:ext cx="464551" cy="479299"/>
            <a:chOff x="7488323" y="6194922"/>
            <a:chExt cx="464551" cy="479299"/>
          </a:xfrm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F25B7705-4206-4F2F-94BA-997A939D1E53}"/>
                </a:ext>
              </a:extLst>
            </p:cNvPr>
            <p:cNvSpPr/>
            <p:nvPr/>
          </p:nvSpPr>
          <p:spPr>
            <a:xfrm>
              <a:off x="7565748" y="6194922"/>
              <a:ext cx="309701" cy="390813"/>
            </a:xfrm>
            <a:custGeom>
              <a:avLst/>
              <a:gdLst>
                <a:gd name="connsiteX0" fmla="*/ 306590 w 309700"/>
                <a:gd name="connsiteY0" fmla="*/ 210730 h 390812"/>
                <a:gd name="connsiteX1" fmla="*/ 214417 w 309700"/>
                <a:gd name="connsiteY1" fmla="*/ 210730 h 390812"/>
                <a:gd name="connsiteX2" fmla="*/ 214417 w 309700"/>
                <a:gd name="connsiteY2" fmla="*/ 4263 h 390812"/>
                <a:gd name="connsiteX3" fmla="*/ 96436 w 309700"/>
                <a:gd name="connsiteY3" fmla="*/ 4263 h 390812"/>
                <a:gd name="connsiteX4" fmla="*/ 96436 w 309700"/>
                <a:gd name="connsiteY4" fmla="*/ 210730 h 390812"/>
                <a:gd name="connsiteX5" fmla="*/ 4263 w 309700"/>
                <a:gd name="connsiteY5" fmla="*/ 210730 h 390812"/>
                <a:gd name="connsiteX6" fmla="*/ 155426 w 309700"/>
                <a:gd name="connsiteY6" fmla="*/ 387702 h 390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700" h="390812">
                  <a:moveTo>
                    <a:pt x="306590" y="210730"/>
                  </a:moveTo>
                  <a:lnTo>
                    <a:pt x="214417" y="210730"/>
                  </a:lnTo>
                  <a:lnTo>
                    <a:pt x="214417" y="4263"/>
                  </a:lnTo>
                  <a:lnTo>
                    <a:pt x="96436" y="4263"/>
                  </a:lnTo>
                  <a:lnTo>
                    <a:pt x="96436" y="210730"/>
                  </a:lnTo>
                  <a:lnTo>
                    <a:pt x="4263" y="210730"/>
                  </a:lnTo>
                  <a:lnTo>
                    <a:pt x="155426" y="38770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342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F9A7C74D-79A8-4EE4-9588-3C38ECEA9EE8}"/>
                </a:ext>
              </a:extLst>
            </p:cNvPr>
            <p:cNvSpPr/>
            <p:nvPr/>
          </p:nvSpPr>
          <p:spPr>
            <a:xfrm>
              <a:off x="7488323" y="6489875"/>
              <a:ext cx="464551" cy="184346"/>
            </a:xfrm>
            <a:custGeom>
              <a:avLst/>
              <a:gdLst>
                <a:gd name="connsiteX0" fmla="*/ 417197 w 464550"/>
                <a:gd name="connsiteY0" fmla="*/ 4263 h 184345"/>
                <a:gd name="connsiteX1" fmla="*/ 417197 w 464550"/>
                <a:gd name="connsiteY1" fmla="*/ 136992 h 184345"/>
                <a:gd name="connsiteX2" fmla="*/ 48506 w 464550"/>
                <a:gd name="connsiteY2" fmla="*/ 136992 h 184345"/>
                <a:gd name="connsiteX3" fmla="*/ 48506 w 464550"/>
                <a:gd name="connsiteY3" fmla="*/ 4263 h 184345"/>
                <a:gd name="connsiteX4" fmla="*/ 4263 w 464550"/>
                <a:gd name="connsiteY4" fmla="*/ 4263 h 184345"/>
                <a:gd name="connsiteX5" fmla="*/ 4263 w 464550"/>
                <a:gd name="connsiteY5" fmla="*/ 181235 h 184345"/>
                <a:gd name="connsiteX6" fmla="*/ 461440 w 464550"/>
                <a:gd name="connsiteY6" fmla="*/ 181235 h 184345"/>
                <a:gd name="connsiteX7" fmla="*/ 461440 w 464550"/>
                <a:gd name="connsiteY7" fmla="*/ 4263 h 18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4550" h="184345">
                  <a:moveTo>
                    <a:pt x="417197" y="4263"/>
                  </a:moveTo>
                  <a:lnTo>
                    <a:pt x="417197" y="136992"/>
                  </a:lnTo>
                  <a:lnTo>
                    <a:pt x="48506" y="136992"/>
                  </a:lnTo>
                  <a:lnTo>
                    <a:pt x="48506" y="4263"/>
                  </a:lnTo>
                  <a:lnTo>
                    <a:pt x="4263" y="4263"/>
                  </a:lnTo>
                  <a:lnTo>
                    <a:pt x="4263" y="181235"/>
                  </a:lnTo>
                  <a:lnTo>
                    <a:pt x="461440" y="181235"/>
                  </a:lnTo>
                  <a:lnTo>
                    <a:pt x="461440" y="426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342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25" name="그래픽 24" descr="왼쪽으로 도는 줄 화살표">
            <a:extLst>
              <a:ext uri="{FF2B5EF4-FFF2-40B4-BE49-F238E27FC236}">
                <a16:creationId xmlns:a16="http://schemas.microsoft.com/office/drawing/2014/main" id="{512B019C-5778-4E53-BB07-FF30ACEA5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4236" y="6161738"/>
            <a:ext cx="540226" cy="540226"/>
          </a:xfrm>
          <a:prstGeom prst="rect">
            <a:avLst/>
          </a:prstGeom>
          <a:effectLst/>
        </p:spPr>
      </p:pic>
      <p:pic>
        <p:nvPicPr>
          <p:cNvPr id="26" name="그림 25">
            <a:hlinkClick r:id="rId5" action="ppaction://hlinksldjump"/>
            <a:extLst>
              <a:ext uri="{FF2B5EF4-FFF2-40B4-BE49-F238E27FC236}">
                <a16:creationId xmlns:a16="http://schemas.microsoft.com/office/drawing/2014/main" id="{BA68ADD2-20B2-430A-A41D-CFB2D8CBAD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744" y="6136129"/>
            <a:ext cx="606513" cy="591444"/>
          </a:xfrm>
          <a:prstGeom prst="rect">
            <a:avLst/>
          </a:prstGeom>
        </p:spPr>
      </p:pic>
      <p:pic>
        <p:nvPicPr>
          <p:cNvPr id="27" name="그래픽 26" descr="줄 화살표: 가로 U-턴">
            <a:hlinkClick r:id="rId7" action="ppaction://hlinksldjump"/>
            <a:extLst>
              <a:ext uri="{FF2B5EF4-FFF2-40B4-BE49-F238E27FC236}">
                <a16:creationId xmlns:a16="http://schemas.microsoft.com/office/drawing/2014/main" id="{114ECBB3-F240-4FD1-B4E9-560BD68671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69994" y="46132"/>
            <a:ext cx="563443" cy="5634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60143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3A6E9B-AABE-478B-BF14-03214473203C}"/>
              </a:ext>
            </a:extLst>
          </p:cNvPr>
          <p:cNvSpPr txBox="1"/>
          <p:nvPr/>
        </p:nvSpPr>
        <p:spPr>
          <a:xfrm>
            <a:off x="7173158" y="6081204"/>
            <a:ext cx="4937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Color helper</a:t>
            </a:r>
            <a:endParaRPr lang="ko-KR" altLang="en-US" sz="4000" b="1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F084F2-62B6-45D6-9832-35C1C4B9150C}"/>
              </a:ext>
            </a:extLst>
          </p:cNvPr>
          <p:cNvSpPr>
            <a:spLocks noChangeAspect="1"/>
          </p:cNvSpPr>
          <p:nvPr/>
        </p:nvSpPr>
        <p:spPr>
          <a:xfrm>
            <a:off x="4023063" y="0"/>
            <a:ext cx="4145873" cy="6860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F86C0B2-3D6C-45B6-807E-230F8EB91B54}"/>
              </a:ext>
            </a:extLst>
          </p:cNvPr>
          <p:cNvSpPr/>
          <p:nvPr/>
        </p:nvSpPr>
        <p:spPr>
          <a:xfrm>
            <a:off x="4251413" y="1818890"/>
            <a:ext cx="2043061" cy="548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</a:rPr>
              <a:t>    RED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36E322-43E9-4581-B612-79777776988E}"/>
              </a:ext>
            </a:extLst>
          </p:cNvPr>
          <p:cNvSpPr/>
          <p:nvPr/>
        </p:nvSpPr>
        <p:spPr>
          <a:xfrm>
            <a:off x="4388463" y="1924109"/>
            <a:ext cx="427993" cy="3379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E7B989A-CFDE-4944-8190-4E21BFC937F2}"/>
              </a:ext>
            </a:extLst>
          </p:cNvPr>
          <p:cNvSpPr/>
          <p:nvPr/>
        </p:nvSpPr>
        <p:spPr>
          <a:xfrm>
            <a:off x="6522824" y="1818890"/>
            <a:ext cx="1377167" cy="548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</a:rPr>
              <a:t>#FF0000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17788C5-3D22-471C-B6D5-E7122EE4E26F}"/>
              </a:ext>
            </a:extLst>
          </p:cNvPr>
          <p:cNvSpPr/>
          <p:nvPr/>
        </p:nvSpPr>
        <p:spPr>
          <a:xfrm>
            <a:off x="4251413" y="2552380"/>
            <a:ext cx="3648578" cy="548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R : 255  G :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00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   B :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00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119FDCB-A942-4E5F-A075-6E5AB0E15AE2}"/>
              </a:ext>
            </a:extLst>
          </p:cNvPr>
          <p:cNvCxnSpPr>
            <a:cxnSpLocks/>
          </p:cNvCxnSpPr>
          <p:nvPr/>
        </p:nvCxnSpPr>
        <p:spPr>
          <a:xfrm>
            <a:off x="5437746" y="2605545"/>
            <a:ext cx="0" cy="4420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A721839-62FA-4432-AD0E-2B1DD6E6255E}"/>
              </a:ext>
            </a:extLst>
          </p:cNvPr>
          <p:cNvCxnSpPr>
            <a:cxnSpLocks/>
          </p:cNvCxnSpPr>
          <p:nvPr/>
        </p:nvCxnSpPr>
        <p:spPr>
          <a:xfrm>
            <a:off x="6649861" y="2605545"/>
            <a:ext cx="0" cy="4420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058CAA1-7685-444F-ACCE-E8777B9A0F77}"/>
              </a:ext>
            </a:extLst>
          </p:cNvPr>
          <p:cNvSpPr txBox="1"/>
          <p:nvPr/>
        </p:nvSpPr>
        <p:spPr>
          <a:xfrm>
            <a:off x="4371009" y="366854"/>
            <a:ext cx="34499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gradFill flip="none" rotWithShape="1">
                  <a:gsLst>
                    <a:gs pos="51300">
                      <a:srgbClr val="B381D9"/>
                    </a:gs>
                    <a:gs pos="0">
                      <a:schemeClr val="accent5">
                        <a:lumMod val="40000"/>
                        <a:lumOff val="60000"/>
                      </a:schemeClr>
                    </a:gs>
                    <a:gs pos="100000">
                      <a:srgbClr val="FFB3B3"/>
                    </a:gs>
                  </a:gsLst>
                  <a:lin ang="0" scaled="1"/>
                  <a:tileRect/>
                </a:gradFill>
                <a:ea typeface="08서울남산체 EB" panose="02020603020101020101" pitchFamily="18" charset="-127"/>
              </a:rPr>
              <a:t>Coloring</a:t>
            </a:r>
            <a:endParaRPr lang="ko-KR" altLang="en-US" sz="6600" dirty="0">
              <a:gradFill flip="none" rotWithShape="1">
                <a:gsLst>
                  <a:gs pos="51300">
                    <a:srgbClr val="B381D9"/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rgbClr val="FFB3B3"/>
                  </a:gs>
                </a:gsLst>
                <a:lin ang="0" scaled="1"/>
                <a:tileRect/>
              </a:gradFill>
              <a:ea typeface="08서울남산체 EB" panose="02020603020101020101" pitchFamily="18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58E7308-6379-43C3-9B24-FE391186CE3A}"/>
              </a:ext>
            </a:extLst>
          </p:cNvPr>
          <p:cNvSpPr/>
          <p:nvPr/>
        </p:nvSpPr>
        <p:spPr>
          <a:xfrm>
            <a:off x="4251413" y="3271283"/>
            <a:ext cx="3648578" cy="3380744"/>
          </a:xfrm>
          <a:prstGeom prst="roundRect">
            <a:avLst>
              <a:gd name="adj" fmla="val 532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F9D701-BDA2-48CC-9240-8C87A11BB335}"/>
              </a:ext>
            </a:extLst>
          </p:cNvPr>
          <p:cNvCxnSpPr>
            <a:cxnSpLocks/>
          </p:cNvCxnSpPr>
          <p:nvPr/>
        </p:nvCxnSpPr>
        <p:spPr>
          <a:xfrm flipH="1">
            <a:off x="4426449" y="5039558"/>
            <a:ext cx="34252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7C8E132-8778-48B7-9F10-8FD4F5F10B81}"/>
              </a:ext>
            </a:extLst>
          </p:cNvPr>
          <p:cNvCxnSpPr>
            <a:cxnSpLocks/>
          </p:cNvCxnSpPr>
          <p:nvPr/>
        </p:nvCxnSpPr>
        <p:spPr>
          <a:xfrm flipH="1">
            <a:off x="4426449" y="6060608"/>
            <a:ext cx="34252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D53CC86-9070-4DAD-9CF1-D370BC5C4DEE}"/>
              </a:ext>
            </a:extLst>
          </p:cNvPr>
          <p:cNvCxnSpPr>
            <a:cxnSpLocks/>
          </p:cNvCxnSpPr>
          <p:nvPr/>
        </p:nvCxnSpPr>
        <p:spPr>
          <a:xfrm flipH="1">
            <a:off x="4426449" y="6571133"/>
            <a:ext cx="34252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544550D-322F-4E96-81BA-2714A8695CB9}"/>
              </a:ext>
            </a:extLst>
          </p:cNvPr>
          <p:cNvCxnSpPr>
            <a:cxnSpLocks/>
          </p:cNvCxnSpPr>
          <p:nvPr/>
        </p:nvCxnSpPr>
        <p:spPr>
          <a:xfrm flipH="1">
            <a:off x="4426449" y="4529033"/>
            <a:ext cx="34252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DD53BEB-97E8-42F9-A0D6-7B47AF2BCAFC}"/>
              </a:ext>
            </a:extLst>
          </p:cNvPr>
          <p:cNvCxnSpPr>
            <a:cxnSpLocks/>
          </p:cNvCxnSpPr>
          <p:nvPr/>
        </p:nvCxnSpPr>
        <p:spPr>
          <a:xfrm flipH="1">
            <a:off x="4426449" y="4018508"/>
            <a:ext cx="342529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1983852-A528-4EC4-B3EF-9456850C6226}"/>
              </a:ext>
            </a:extLst>
          </p:cNvPr>
          <p:cNvCxnSpPr>
            <a:cxnSpLocks/>
          </p:cNvCxnSpPr>
          <p:nvPr/>
        </p:nvCxnSpPr>
        <p:spPr>
          <a:xfrm flipH="1">
            <a:off x="4426449" y="5550083"/>
            <a:ext cx="34252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BA07F7D-816B-4077-BA15-9A72E8489F93}"/>
              </a:ext>
            </a:extLst>
          </p:cNvPr>
          <p:cNvSpPr txBox="1"/>
          <p:nvPr/>
        </p:nvSpPr>
        <p:spPr>
          <a:xfrm>
            <a:off x="4418196" y="3456890"/>
            <a:ext cx="2950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/>
                  </a:solidFill>
                </a:ln>
                <a:solidFill>
                  <a:srgbClr val="FF7461"/>
                </a:solidFill>
                <a:latin typeface="Arial Rounded MT Bold" panose="020F0704030504030204" pitchFamily="34" charset="0"/>
              </a:rPr>
              <a:t>Recommend Color</a:t>
            </a:r>
            <a:endParaRPr lang="ko-KR" altLang="en-US" sz="2400" dirty="0">
              <a:ln>
                <a:solidFill>
                  <a:schemeClr val="tx1"/>
                </a:solidFill>
              </a:ln>
              <a:solidFill>
                <a:srgbClr val="FF746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A96B546-6CEE-4D1F-A67E-1A0AE94E7BFA}"/>
              </a:ext>
            </a:extLst>
          </p:cNvPr>
          <p:cNvSpPr/>
          <p:nvPr/>
        </p:nvSpPr>
        <p:spPr>
          <a:xfrm>
            <a:off x="4760201" y="4104704"/>
            <a:ext cx="427993" cy="337954"/>
          </a:xfrm>
          <a:prstGeom prst="rect">
            <a:avLst/>
          </a:prstGeom>
          <a:solidFill>
            <a:srgbClr val="F6505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D47052-9CD7-453A-A5D6-2EBEC2262F74}"/>
              </a:ext>
            </a:extLst>
          </p:cNvPr>
          <p:cNvSpPr txBox="1"/>
          <p:nvPr/>
        </p:nvSpPr>
        <p:spPr>
          <a:xfrm>
            <a:off x="5582151" y="4090993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#F65058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ADCA36C-457D-400D-94DF-DDCFD625A35B}"/>
              </a:ext>
            </a:extLst>
          </p:cNvPr>
          <p:cNvSpPr/>
          <p:nvPr/>
        </p:nvSpPr>
        <p:spPr>
          <a:xfrm>
            <a:off x="4760201" y="4623701"/>
            <a:ext cx="427993" cy="337954"/>
          </a:xfrm>
          <a:prstGeom prst="rect">
            <a:avLst/>
          </a:prstGeom>
          <a:solidFill>
            <a:srgbClr val="EF334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12C0A7-3DF3-4011-9E3C-764E111BCD87}"/>
              </a:ext>
            </a:extLst>
          </p:cNvPr>
          <p:cNvSpPr txBox="1"/>
          <p:nvPr/>
        </p:nvSpPr>
        <p:spPr>
          <a:xfrm>
            <a:off x="5582151" y="46099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#EF3340 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69EBB94-A950-4ABF-9A5A-7A3DBAF1CAC1}"/>
              </a:ext>
            </a:extLst>
          </p:cNvPr>
          <p:cNvSpPr/>
          <p:nvPr/>
        </p:nvSpPr>
        <p:spPr>
          <a:xfrm>
            <a:off x="4760201" y="5122824"/>
            <a:ext cx="427993" cy="337954"/>
          </a:xfrm>
          <a:prstGeom prst="rect">
            <a:avLst/>
          </a:prstGeom>
          <a:solidFill>
            <a:srgbClr val="DD535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A80C7D-E214-404A-9F12-E32788DDE0BB}"/>
              </a:ext>
            </a:extLst>
          </p:cNvPr>
          <p:cNvSpPr txBox="1"/>
          <p:nvPr/>
        </p:nvSpPr>
        <p:spPr>
          <a:xfrm>
            <a:off x="5582151" y="5109113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#DD5354 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1EBD83C-5A2B-408F-9A3C-252DECDB2ABA}"/>
              </a:ext>
            </a:extLst>
          </p:cNvPr>
          <p:cNvSpPr/>
          <p:nvPr/>
        </p:nvSpPr>
        <p:spPr>
          <a:xfrm>
            <a:off x="4760201" y="5645875"/>
            <a:ext cx="427993" cy="337954"/>
          </a:xfrm>
          <a:prstGeom prst="rect">
            <a:avLst/>
          </a:prstGeom>
          <a:solidFill>
            <a:srgbClr val="E3454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C65046-DD62-4C19-BC9A-4692489BE0D6}"/>
              </a:ext>
            </a:extLst>
          </p:cNvPr>
          <p:cNvSpPr txBox="1"/>
          <p:nvPr/>
        </p:nvSpPr>
        <p:spPr>
          <a:xfrm>
            <a:off x="5582151" y="5632164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#E3454B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1E9B68F-F7C2-4D0B-9548-8D2338F3E788}"/>
              </a:ext>
            </a:extLst>
          </p:cNvPr>
          <p:cNvSpPr/>
          <p:nvPr/>
        </p:nvSpPr>
        <p:spPr>
          <a:xfrm>
            <a:off x="4760201" y="6156169"/>
            <a:ext cx="427993" cy="337954"/>
          </a:xfrm>
          <a:prstGeom prst="rect">
            <a:avLst/>
          </a:prstGeom>
          <a:solidFill>
            <a:srgbClr val="FCAE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06F78B-C21D-4215-9167-C38EBFE86BCE}"/>
              </a:ext>
            </a:extLst>
          </p:cNvPr>
          <p:cNvSpPr txBox="1"/>
          <p:nvPr/>
        </p:nvSpPr>
        <p:spPr>
          <a:xfrm>
            <a:off x="5582151" y="614245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#FCAEBB </a:t>
            </a:r>
          </a:p>
        </p:txBody>
      </p:sp>
    </p:spTree>
    <p:extLst>
      <p:ext uri="{BB962C8B-B14F-4D97-AF65-F5344CB8AC3E}">
        <p14:creationId xmlns:p14="http://schemas.microsoft.com/office/powerpoint/2010/main" val="2307567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7662 L 0 7.40741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8" grpId="0" animBg="1"/>
      <p:bldP spid="19" grpId="0" animBg="1"/>
      <p:bldP spid="25" grpId="0"/>
      <p:bldP spid="26" grpId="0" animBg="1"/>
      <p:bldP spid="37" grpId="0"/>
      <p:bldP spid="38" grpId="0" animBg="1"/>
      <p:bldP spid="39" grpId="0"/>
      <p:bldP spid="43" grpId="0" animBg="1"/>
      <p:bldP spid="44" grpId="0"/>
      <p:bldP spid="45" grpId="0" animBg="1"/>
      <p:bldP spid="46" grpId="0"/>
      <p:bldP spid="47" grpId="0" animBg="1"/>
      <p:bldP spid="48" grpId="0"/>
      <p:bldP spid="49" grpId="0" animBg="1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B5A68E0C-C0F6-42A2-B46F-ACEF064B3BFB}"/>
              </a:ext>
            </a:extLst>
          </p:cNvPr>
          <p:cNvSpPr>
            <a:spLocks noChangeAspect="1"/>
          </p:cNvSpPr>
          <p:nvPr/>
        </p:nvSpPr>
        <p:spPr>
          <a:xfrm>
            <a:off x="2346934" y="360218"/>
            <a:ext cx="2751537" cy="5972716"/>
          </a:xfrm>
          <a:custGeom>
            <a:avLst/>
            <a:gdLst>
              <a:gd name="connsiteX0" fmla="*/ 1275153 w 2236679"/>
              <a:gd name="connsiteY0" fmla="*/ 2796555 h 4855123"/>
              <a:gd name="connsiteX1" fmla="*/ 1275153 w 2236679"/>
              <a:gd name="connsiteY1" fmla="*/ 3922300 h 4855123"/>
              <a:gd name="connsiteX2" fmla="*/ 1797906 w 2236679"/>
              <a:gd name="connsiteY2" fmla="*/ 3312590 h 4855123"/>
              <a:gd name="connsiteX3" fmla="*/ 1783134 w 2236679"/>
              <a:gd name="connsiteY3" fmla="*/ 3295361 h 4855123"/>
              <a:gd name="connsiteX4" fmla="*/ 1275153 w 2236679"/>
              <a:gd name="connsiteY4" fmla="*/ 885720 h 4855123"/>
              <a:gd name="connsiteX5" fmla="*/ 1275153 w 2236679"/>
              <a:gd name="connsiteY5" fmla="*/ 2011464 h 4855123"/>
              <a:gd name="connsiteX6" fmla="*/ 1783134 w 2236679"/>
              <a:gd name="connsiteY6" fmla="*/ 1512657 h 4855123"/>
              <a:gd name="connsiteX7" fmla="*/ 1797906 w 2236679"/>
              <a:gd name="connsiteY7" fmla="*/ 1495428 h 4855123"/>
              <a:gd name="connsiteX8" fmla="*/ 938066 w 2236679"/>
              <a:gd name="connsiteY8" fmla="*/ 0 h 4855123"/>
              <a:gd name="connsiteX9" fmla="*/ 2236679 w 2236679"/>
              <a:gd name="connsiteY9" fmla="*/ 1514629 h 4855123"/>
              <a:gd name="connsiteX10" fmla="*/ 2199983 w 2236679"/>
              <a:gd name="connsiteY10" fmla="*/ 1557429 h 4855123"/>
              <a:gd name="connsiteX11" fmla="*/ 1354020 w 2236679"/>
              <a:gd name="connsiteY11" fmla="*/ 2388113 h 4855123"/>
              <a:gd name="connsiteX12" fmla="*/ 2199982 w 2236679"/>
              <a:gd name="connsiteY12" fmla="*/ 3246239 h 4855123"/>
              <a:gd name="connsiteX13" fmla="*/ 2236678 w 2236679"/>
              <a:gd name="connsiteY13" fmla="*/ 3290453 h 4855123"/>
              <a:gd name="connsiteX14" fmla="*/ 938065 w 2236679"/>
              <a:gd name="connsiteY14" fmla="*/ 4855123 h 4855123"/>
              <a:gd name="connsiteX15" fmla="*/ 938065 w 2236679"/>
              <a:gd name="connsiteY15" fmla="*/ 2777368 h 4855123"/>
              <a:gd name="connsiteX16" fmla="*/ 235728 w 2236679"/>
              <a:gd name="connsiteY16" fmla="*/ 3479705 h 4855123"/>
              <a:gd name="connsiteX17" fmla="*/ 0 w 2236679"/>
              <a:gd name="connsiteY17" fmla="*/ 3243977 h 4855123"/>
              <a:gd name="connsiteX18" fmla="*/ 876453 w 2236679"/>
              <a:gd name="connsiteY18" fmla="*/ 2367523 h 4855123"/>
              <a:gd name="connsiteX19" fmla="*/ 0 w 2236679"/>
              <a:gd name="connsiteY19" fmla="*/ 1491070 h 4855123"/>
              <a:gd name="connsiteX20" fmla="*/ 235728 w 2236679"/>
              <a:gd name="connsiteY20" fmla="*/ 1255341 h 4855123"/>
              <a:gd name="connsiteX21" fmla="*/ 938066 w 2236679"/>
              <a:gd name="connsiteY21" fmla="*/ 1957679 h 485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236679" h="4855123">
                <a:moveTo>
                  <a:pt x="1275153" y="2796555"/>
                </a:moveTo>
                <a:lnTo>
                  <a:pt x="1275153" y="3922300"/>
                </a:lnTo>
                <a:lnTo>
                  <a:pt x="1797906" y="3312590"/>
                </a:lnTo>
                <a:lnTo>
                  <a:pt x="1783134" y="3295361"/>
                </a:lnTo>
                <a:close/>
                <a:moveTo>
                  <a:pt x="1275153" y="885720"/>
                </a:moveTo>
                <a:lnTo>
                  <a:pt x="1275153" y="2011464"/>
                </a:lnTo>
                <a:lnTo>
                  <a:pt x="1783134" y="1512657"/>
                </a:lnTo>
                <a:lnTo>
                  <a:pt x="1797906" y="1495428"/>
                </a:lnTo>
                <a:close/>
                <a:moveTo>
                  <a:pt x="938066" y="0"/>
                </a:moveTo>
                <a:lnTo>
                  <a:pt x="2236679" y="1514629"/>
                </a:lnTo>
                <a:lnTo>
                  <a:pt x="2199983" y="1557429"/>
                </a:lnTo>
                <a:lnTo>
                  <a:pt x="1354020" y="2388113"/>
                </a:lnTo>
                <a:lnTo>
                  <a:pt x="2199982" y="3246239"/>
                </a:lnTo>
                <a:lnTo>
                  <a:pt x="2236678" y="3290453"/>
                </a:lnTo>
                <a:lnTo>
                  <a:pt x="938065" y="4855123"/>
                </a:lnTo>
                <a:lnTo>
                  <a:pt x="938065" y="2777368"/>
                </a:lnTo>
                <a:lnTo>
                  <a:pt x="235728" y="3479705"/>
                </a:lnTo>
                <a:lnTo>
                  <a:pt x="0" y="3243977"/>
                </a:lnTo>
                <a:lnTo>
                  <a:pt x="876453" y="2367523"/>
                </a:lnTo>
                <a:lnTo>
                  <a:pt x="0" y="1491070"/>
                </a:lnTo>
                <a:lnTo>
                  <a:pt x="235728" y="1255341"/>
                </a:lnTo>
                <a:lnTo>
                  <a:pt x="938066" y="19576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30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ADD9351-0209-42C7-A178-1E0773912DAE}"/>
              </a:ext>
            </a:extLst>
          </p:cNvPr>
          <p:cNvSpPr/>
          <p:nvPr/>
        </p:nvSpPr>
        <p:spPr>
          <a:xfrm>
            <a:off x="464105" y="374050"/>
            <a:ext cx="2877172" cy="2877172"/>
          </a:xfrm>
          <a:prstGeom prst="roundRect">
            <a:avLst/>
          </a:prstGeom>
          <a:solidFill>
            <a:srgbClr val="FFB3B3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원형: 비어 있음 3">
            <a:extLst>
              <a:ext uri="{FF2B5EF4-FFF2-40B4-BE49-F238E27FC236}">
                <a16:creationId xmlns:a16="http://schemas.microsoft.com/office/drawing/2014/main" id="{86ADC225-2F14-4A30-8A9F-4114714ABF40}"/>
              </a:ext>
            </a:extLst>
          </p:cNvPr>
          <p:cNvSpPr/>
          <p:nvPr/>
        </p:nvSpPr>
        <p:spPr>
          <a:xfrm>
            <a:off x="874327" y="784272"/>
            <a:ext cx="2056728" cy="2056728"/>
          </a:xfrm>
          <a:prstGeom prst="donut">
            <a:avLst>
              <a:gd name="adj" fmla="val 11421"/>
            </a:avLst>
          </a:prstGeom>
          <a:solidFill>
            <a:schemeClr val="bg1"/>
          </a:solidFill>
          <a:ln>
            <a:noFill/>
          </a:ln>
          <a:effectLst>
            <a:outerShdw blurRad="50800" dist="889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05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A9D2B1B-8469-4326-A92B-8BBCC5101076}"/>
              </a:ext>
            </a:extLst>
          </p:cNvPr>
          <p:cNvSpPr/>
          <p:nvPr/>
        </p:nvSpPr>
        <p:spPr>
          <a:xfrm>
            <a:off x="1224305" y="2971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메인화면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D7941A-65A4-422A-9FED-B6093442ED0E}"/>
              </a:ext>
            </a:extLst>
          </p:cNvPr>
          <p:cNvSpPr/>
          <p:nvPr/>
        </p:nvSpPr>
        <p:spPr>
          <a:xfrm>
            <a:off x="3008227" y="237033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색깔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0BB08E-8A00-4334-8714-448B822BDECB}"/>
              </a:ext>
            </a:extLst>
          </p:cNvPr>
          <p:cNvSpPr/>
          <p:nvPr/>
        </p:nvSpPr>
        <p:spPr>
          <a:xfrm>
            <a:off x="3008227" y="357326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E5391E0-9C08-4968-91BB-B4BE437E92FC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2138705" y="2827538"/>
            <a:ext cx="869522" cy="6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79B92E-5101-4B0F-BEF5-DF0F40F93B29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138705" y="3429000"/>
            <a:ext cx="869522" cy="6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A89C28-BE4E-4D9A-9A28-ED92011D3B61}"/>
              </a:ext>
            </a:extLst>
          </p:cNvPr>
          <p:cNvSpPr/>
          <p:nvPr/>
        </p:nvSpPr>
        <p:spPr>
          <a:xfrm>
            <a:off x="4100181" y="118073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검색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29973B6-4323-4838-A5E7-D5F5B748C978}"/>
              </a:ext>
            </a:extLst>
          </p:cNvPr>
          <p:cNvSpPr/>
          <p:nvPr/>
        </p:nvSpPr>
        <p:spPr>
          <a:xfrm>
            <a:off x="5458464" y="118073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추천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FFF151-5F57-4630-8ECC-B6554740707C}"/>
              </a:ext>
            </a:extLst>
          </p:cNvPr>
          <p:cNvSpPr/>
          <p:nvPr/>
        </p:nvSpPr>
        <p:spPr>
          <a:xfrm>
            <a:off x="4100181" y="47628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카메라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B4883C-703C-42B9-AC21-29672E50284A}"/>
              </a:ext>
            </a:extLst>
          </p:cNvPr>
          <p:cNvSpPr/>
          <p:nvPr/>
        </p:nvSpPr>
        <p:spPr>
          <a:xfrm>
            <a:off x="5458464" y="47628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갤러리</a:t>
            </a:r>
          </a:p>
        </p:txBody>
      </p:sp>
    </p:spTree>
    <p:extLst>
      <p:ext uri="{BB962C8B-B14F-4D97-AF65-F5344CB8AC3E}">
        <p14:creationId xmlns:p14="http://schemas.microsoft.com/office/powerpoint/2010/main" val="22631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10B3E38-8D87-4667-9022-1AB05D37DD6B}"/>
              </a:ext>
            </a:extLst>
          </p:cNvPr>
          <p:cNvGrpSpPr>
            <a:grpSpLocks noChangeAspect="1"/>
          </p:cNvGrpSpPr>
          <p:nvPr/>
        </p:nvGrpSpPr>
        <p:grpSpPr>
          <a:xfrm>
            <a:off x="4531333" y="2362742"/>
            <a:ext cx="1198485" cy="1198485"/>
            <a:chOff x="5610867" y="1756006"/>
            <a:chExt cx="1198485" cy="1198485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B63DA902-F52B-4D0F-82AB-4C33BFE0DF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0867" y="1756006"/>
              <a:ext cx="1198485" cy="11984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sx="98000" sy="98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래픽 3" descr="카메라">
              <a:extLst>
                <a:ext uri="{FF2B5EF4-FFF2-40B4-BE49-F238E27FC236}">
                  <a16:creationId xmlns:a16="http://schemas.microsoft.com/office/drawing/2014/main" id="{C0418791-AE51-42AA-BD65-15E6FFAE1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2910" y="1898049"/>
              <a:ext cx="914400" cy="914400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5FAC908-66E9-4A72-A9F1-E18822D84C24}"/>
              </a:ext>
            </a:extLst>
          </p:cNvPr>
          <p:cNvGrpSpPr>
            <a:grpSpLocks noChangeAspect="1"/>
          </p:cNvGrpSpPr>
          <p:nvPr/>
        </p:nvGrpSpPr>
        <p:grpSpPr>
          <a:xfrm>
            <a:off x="6502120" y="2372437"/>
            <a:ext cx="1198485" cy="1198485"/>
            <a:chOff x="5642311" y="3303313"/>
            <a:chExt cx="1198485" cy="1198485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6A1B4B0-9449-4F16-AA7D-73502A1F7B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2311" y="3303313"/>
              <a:ext cx="1198485" cy="11984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sx="98000" sy="98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" name="그래픽 6" descr="이미지">
              <a:extLst>
                <a:ext uri="{FF2B5EF4-FFF2-40B4-BE49-F238E27FC236}">
                  <a16:creationId xmlns:a16="http://schemas.microsoft.com/office/drawing/2014/main" id="{79B82DC2-D29F-4FC7-9C20-BDAB5591D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84353" y="3445355"/>
              <a:ext cx="914400" cy="914400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DD29E08-6ED3-4D4B-9A15-8473A3DCE2A0}"/>
              </a:ext>
            </a:extLst>
          </p:cNvPr>
          <p:cNvGrpSpPr>
            <a:grpSpLocks noChangeAspect="1"/>
          </p:cNvGrpSpPr>
          <p:nvPr/>
        </p:nvGrpSpPr>
        <p:grpSpPr>
          <a:xfrm>
            <a:off x="5117310" y="4080697"/>
            <a:ext cx="940932" cy="915284"/>
            <a:chOff x="9486989" y="2410737"/>
            <a:chExt cx="940932" cy="915284"/>
          </a:xfrm>
          <a:solidFill>
            <a:schemeClr val="bg1">
              <a:lumMod val="95000"/>
            </a:schemeClr>
          </a:solidFill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DD60D2B2-FAD9-473C-BB94-4832BEE93E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4340" y="2410737"/>
              <a:ext cx="513572" cy="513267"/>
            </a:xfrm>
            <a:custGeom>
              <a:avLst/>
              <a:gdLst>
                <a:gd name="connsiteX0" fmla="*/ 256786 w 513572"/>
                <a:gd name="connsiteY0" fmla="*/ 0 h 513267"/>
                <a:gd name="connsiteX1" fmla="*/ 513572 w 513572"/>
                <a:gd name="connsiteY1" fmla="*/ 256786 h 513267"/>
                <a:gd name="connsiteX2" fmla="*/ 469717 w 513572"/>
                <a:gd name="connsiteY2" fmla="*/ 400358 h 513267"/>
                <a:gd name="connsiteX3" fmla="*/ 469077 w 513572"/>
                <a:gd name="connsiteY3" fmla="*/ 401134 h 513267"/>
                <a:gd name="connsiteX4" fmla="*/ 466044 w 513572"/>
                <a:gd name="connsiteY4" fmla="*/ 400828 h 513267"/>
                <a:gd name="connsiteX5" fmla="*/ 284469 w 513572"/>
                <a:gd name="connsiteY5" fmla="*/ 476039 h 513267"/>
                <a:gd name="connsiteX6" fmla="*/ 253754 w 513572"/>
                <a:gd name="connsiteY6" fmla="*/ 513267 h 513267"/>
                <a:gd name="connsiteX7" fmla="*/ 205035 w 513572"/>
                <a:gd name="connsiteY7" fmla="*/ 508355 h 513267"/>
                <a:gd name="connsiteX8" fmla="*/ 0 w 513572"/>
                <a:gd name="connsiteY8" fmla="*/ 256786 h 513267"/>
                <a:gd name="connsiteX9" fmla="*/ 256786 w 513572"/>
                <a:gd name="connsiteY9" fmla="*/ 0 h 51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3572" h="513267">
                  <a:moveTo>
                    <a:pt x="256786" y="0"/>
                  </a:moveTo>
                  <a:cubicBezTo>
                    <a:pt x="398605" y="0"/>
                    <a:pt x="513572" y="114967"/>
                    <a:pt x="513572" y="256786"/>
                  </a:cubicBezTo>
                  <a:cubicBezTo>
                    <a:pt x="513572" y="309968"/>
                    <a:pt x="497405" y="359374"/>
                    <a:pt x="469717" y="400358"/>
                  </a:cubicBezTo>
                  <a:lnTo>
                    <a:pt x="469077" y="401134"/>
                  </a:lnTo>
                  <a:lnTo>
                    <a:pt x="466044" y="400828"/>
                  </a:lnTo>
                  <a:cubicBezTo>
                    <a:pt x="395135" y="400828"/>
                    <a:pt x="330938" y="429570"/>
                    <a:pt x="284469" y="476039"/>
                  </a:cubicBezTo>
                  <a:lnTo>
                    <a:pt x="253754" y="513267"/>
                  </a:lnTo>
                  <a:lnTo>
                    <a:pt x="205035" y="508355"/>
                  </a:lnTo>
                  <a:cubicBezTo>
                    <a:pt x="88022" y="484411"/>
                    <a:pt x="0" y="380878"/>
                    <a:pt x="0" y="256786"/>
                  </a:cubicBezTo>
                  <a:cubicBezTo>
                    <a:pt x="0" y="114967"/>
                    <a:pt x="114967" y="0"/>
                    <a:pt x="256786" y="0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63944C47-E80F-4425-BCC1-91671CCAFB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89" y="2812449"/>
              <a:ext cx="469970" cy="512687"/>
            </a:xfrm>
            <a:custGeom>
              <a:avLst/>
              <a:gdLst>
                <a:gd name="connsiteX0" fmla="*/ 248009 w 469970"/>
                <a:gd name="connsiteY0" fmla="*/ 0 h 512687"/>
                <a:gd name="connsiteX1" fmla="*/ 278247 w 469970"/>
                <a:gd name="connsiteY1" fmla="*/ 36649 h 512687"/>
                <a:gd name="connsiteX2" fmla="*/ 459822 w 469970"/>
                <a:gd name="connsiteY2" fmla="*/ 111859 h 512687"/>
                <a:gd name="connsiteX3" fmla="*/ 468599 w 469970"/>
                <a:gd name="connsiteY3" fmla="*/ 110975 h 512687"/>
                <a:gd name="connsiteX4" fmla="*/ 469718 w 469970"/>
                <a:gd name="connsiteY4" fmla="*/ 112330 h 512687"/>
                <a:gd name="connsiteX5" fmla="*/ 469970 w 469970"/>
                <a:gd name="connsiteY5" fmla="*/ 112855 h 512687"/>
                <a:gd name="connsiteX6" fmla="*/ 440916 w 469970"/>
                <a:gd name="connsiteY6" fmla="*/ 155949 h 512687"/>
                <a:gd name="connsiteX7" fmla="*/ 420736 w 469970"/>
                <a:gd name="connsiteY7" fmla="*/ 255901 h 512687"/>
                <a:gd name="connsiteX8" fmla="*/ 440916 w 469970"/>
                <a:gd name="connsiteY8" fmla="*/ 355854 h 512687"/>
                <a:gd name="connsiteX9" fmla="*/ 467154 w 469970"/>
                <a:gd name="connsiteY9" fmla="*/ 394771 h 512687"/>
                <a:gd name="connsiteX10" fmla="*/ 438361 w 469970"/>
                <a:gd name="connsiteY10" fmla="*/ 437476 h 512687"/>
                <a:gd name="connsiteX11" fmla="*/ 256786 w 469970"/>
                <a:gd name="connsiteY11" fmla="*/ 512687 h 512687"/>
                <a:gd name="connsiteX12" fmla="*/ 0 w 469970"/>
                <a:gd name="connsiteY12" fmla="*/ 255901 h 512687"/>
                <a:gd name="connsiteX13" fmla="*/ 205035 w 469970"/>
                <a:gd name="connsiteY13" fmla="*/ 4332 h 51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9970" h="512687">
                  <a:moveTo>
                    <a:pt x="248009" y="0"/>
                  </a:moveTo>
                  <a:lnTo>
                    <a:pt x="278247" y="36649"/>
                  </a:lnTo>
                  <a:cubicBezTo>
                    <a:pt x="324716" y="83118"/>
                    <a:pt x="388913" y="111859"/>
                    <a:pt x="459822" y="111859"/>
                  </a:cubicBezTo>
                  <a:lnTo>
                    <a:pt x="468599" y="110975"/>
                  </a:lnTo>
                  <a:lnTo>
                    <a:pt x="469718" y="112330"/>
                  </a:lnTo>
                  <a:lnTo>
                    <a:pt x="469970" y="112855"/>
                  </a:lnTo>
                  <a:lnTo>
                    <a:pt x="440916" y="155949"/>
                  </a:lnTo>
                  <a:cubicBezTo>
                    <a:pt x="427922" y="186670"/>
                    <a:pt x="420736" y="220447"/>
                    <a:pt x="420736" y="255901"/>
                  </a:cubicBezTo>
                  <a:cubicBezTo>
                    <a:pt x="420736" y="291356"/>
                    <a:pt x="427922" y="325132"/>
                    <a:pt x="440916" y="355854"/>
                  </a:cubicBezTo>
                  <a:lnTo>
                    <a:pt x="467154" y="394771"/>
                  </a:lnTo>
                  <a:lnTo>
                    <a:pt x="438361" y="437476"/>
                  </a:lnTo>
                  <a:cubicBezTo>
                    <a:pt x="391892" y="483945"/>
                    <a:pt x="327696" y="512687"/>
                    <a:pt x="256786" y="512687"/>
                  </a:cubicBezTo>
                  <a:cubicBezTo>
                    <a:pt x="114967" y="512687"/>
                    <a:pt x="0" y="397720"/>
                    <a:pt x="0" y="255901"/>
                  </a:cubicBezTo>
                  <a:cubicBezTo>
                    <a:pt x="0" y="131809"/>
                    <a:pt x="88022" y="28276"/>
                    <a:pt x="205035" y="4332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2098605-BEC9-42BA-8428-CB88C7AE06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14349" y="2812449"/>
              <a:ext cx="513572" cy="513572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4A48F6FC-849A-459E-90FB-9157EAE72408}"/>
              </a:ext>
            </a:extLst>
          </p:cNvPr>
          <p:cNvSpPr/>
          <p:nvPr/>
        </p:nvSpPr>
        <p:spPr>
          <a:xfrm>
            <a:off x="8368145" y="1246909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2DE5BD-931B-4A86-8278-401435314F54}"/>
              </a:ext>
            </a:extLst>
          </p:cNvPr>
          <p:cNvSpPr/>
          <p:nvPr/>
        </p:nvSpPr>
        <p:spPr>
          <a:xfrm>
            <a:off x="8511309" y="1653309"/>
            <a:ext cx="628073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6CC5011-B87F-4C72-A929-6591CC91784A}"/>
              </a:ext>
            </a:extLst>
          </p:cNvPr>
          <p:cNvGrpSpPr>
            <a:grpSpLocks noChangeAspect="1"/>
          </p:cNvGrpSpPr>
          <p:nvPr/>
        </p:nvGrpSpPr>
        <p:grpSpPr>
          <a:xfrm>
            <a:off x="4518067" y="2375591"/>
            <a:ext cx="1198485" cy="1198485"/>
            <a:chOff x="5610867" y="1756006"/>
            <a:chExt cx="1198485" cy="119848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7C63FCB-F116-4072-BC5A-FF23D7A86C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0867" y="1756006"/>
              <a:ext cx="1198485" cy="11984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sx="98000" sy="98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0" name="그래픽 19" descr="카메라">
              <a:extLst>
                <a:ext uri="{FF2B5EF4-FFF2-40B4-BE49-F238E27FC236}">
                  <a16:creationId xmlns:a16="http://schemas.microsoft.com/office/drawing/2014/main" id="{6DB060C5-0E38-4D99-9402-34440D24C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2910" y="1898049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D8A7687-4D88-43E1-8B62-C60FBD0A7967}"/>
              </a:ext>
            </a:extLst>
          </p:cNvPr>
          <p:cNvGrpSpPr>
            <a:grpSpLocks noChangeAspect="1"/>
          </p:cNvGrpSpPr>
          <p:nvPr/>
        </p:nvGrpSpPr>
        <p:grpSpPr>
          <a:xfrm>
            <a:off x="6488854" y="2385286"/>
            <a:ext cx="1198485" cy="1198485"/>
            <a:chOff x="5642311" y="3303313"/>
            <a:chExt cx="1198485" cy="119848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22E36C7-92FC-4BDF-845A-A96A11A7F3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2311" y="3303313"/>
              <a:ext cx="1198485" cy="11984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sx="98000" sy="98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3" name="그래픽 22" descr="이미지">
              <a:extLst>
                <a:ext uri="{FF2B5EF4-FFF2-40B4-BE49-F238E27FC236}">
                  <a16:creationId xmlns:a16="http://schemas.microsoft.com/office/drawing/2014/main" id="{6FCFA874-89DC-4483-B58B-BA8BDDAE7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84353" y="344535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054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1C9FEE-8C68-4A83-9F7A-18CBEFC30D24}"/>
              </a:ext>
            </a:extLst>
          </p:cNvPr>
          <p:cNvSpPr>
            <a:spLocks noChangeAspect="1"/>
          </p:cNvSpPr>
          <p:nvPr/>
        </p:nvSpPr>
        <p:spPr>
          <a:xfrm>
            <a:off x="4023063" y="0"/>
            <a:ext cx="4145873" cy="6860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23984-7BA4-4862-8332-452A4093925B}"/>
              </a:ext>
            </a:extLst>
          </p:cNvPr>
          <p:cNvSpPr txBox="1"/>
          <p:nvPr/>
        </p:nvSpPr>
        <p:spPr>
          <a:xfrm>
            <a:off x="4371009" y="2128631"/>
            <a:ext cx="34499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ea typeface="08서울남산체 EB" panose="02020603020101020101" pitchFamily="18" charset="-127"/>
              </a:rPr>
              <a:t>Coloring</a:t>
            </a:r>
            <a:endParaRPr lang="ko-KR" altLang="en-US" sz="6600" dirty="0">
              <a:ea typeface="08서울남산체 EB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79F5DF-C13A-4ECB-9EB9-017B298373C7}"/>
              </a:ext>
            </a:extLst>
          </p:cNvPr>
          <p:cNvSpPr txBox="1"/>
          <p:nvPr/>
        </p:nvSpPr>
        <p:spPr>
          <a:xfrm>
            <a:off x="4371010" y="2127600"/>
            <a:ext cx="3449983" cy="110799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gradFill flip="none" rotWithShape="1">
                  <a:gsLst>
                    <a:gs pos="51300">
                      <a:srgbClr val="B381D9"/>
                    </a:gs>
                    <a:gs pos="0">
                      <a:schemeClr val="accent5">
                        <a:lumMod val="40000"/>
                        <a:lumOff val="60000"/>
                      </a:schemeClr>
                    </a:gs>
                    <a:gs pos="100000">
                      <a:srgbClr val="FFB3B3"/>
                    </a:gs>
                  </a:gsLst>
                  <a:lin ang="0" scaled="1"/>
                  <a:tileRect/>
                </a:gradFill>
                <a:ea typeface="08서울남산체 EB" panose="02020603020101020101" pitchFamily="18" charset="-127"/>
              </a:rPr>
              <a:t>Coloring</a:t>
            </a:r>
            <a:endParaRPr lang="ko-KR" altLang="en-US" sz="6600" dirty="0">
              <a:gradFill flip="none" rotWithShape="1">
                <a:gsLst>
                  <a:gs pos="51300">
                    <a:srgbClr val="B381D9"/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rgbClr val="FFB3B3"/>
                  </a:gs>
                </a:gsLst>
                <a:lin ang="0" scaled="1"/>
                <a:tileRect/>
              </a:gradFill>
              <a:ea typeface="08서울남산체 EB" panose="02020603020101020101" pitchFamily="18" charset="-127"/>
            </a:endParaRPr>
          </a:p>
        </p:txBody>
      </p:sp>
      <p:sp>
        <p:nvSpPr>
          <p:cNvPr id="4" name="타원 3">
            <a:hlinkClick r:id="rId4" action="ppaction://hlinksldjump"/>
            <a:extLst>
              <a:ext uri="{FF2B5EF4-FFF2-40B4-BE49-F238E27FC236}">
                <a16:creationId xmlns:a16="http://schemas.microsoft.com/office/drawing/2014/main" id="{78A62633-8EBC-43F8-89E7-635B5DE8BFAE}"/>
              </a:ext>
            </a:extLst>
          </p:cNvPr>
          <p:cNvSpPr>
            <a:spLocks noChangeAspect="1"/>
          </p:cNvSpPr>
          <p:nvPr/>
        </p:nvSpPr>
        <p:spPr>
          <a:xfrm>
            <a:off x="4563063" y="5077154"/>
            <a:ext cx="932594" cy="9325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래픽 4" descr="팔레트">
            <a:hlinkClick r:id="rId4" action="ppaction://hlinksldjump"/>
            <a:extLst>
              <a:ext uri="{FF2B5EF4-FFF2-40B4-BE49-F238E27FC236}">
                <a16:creationId xmlns:a16="http://schemas.microsoft.com/office/drawing/2014/main" id="{D4B9089E-5BB9-4F8A-B912-414DFC863D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73592" y="5187683"/>
            <a:ext cx="711535" cy="711535"/>
          </a:xfrm>
          <a:prstGeom prst="rect">
            <a:avLst/>
          </a:prstGeom>
        </p:spPr>
      </p:pic>
      <p:sp>
        <p:nvSpPr>
          <p:cNvPr id="6" name="타원 5">
            <a:hlinkClick r:id="rId7" action="ppaction://hlinksldjump"/>
            <a:extLst>
              <a:ext uri="{FF2B5EF4-FFF2-40B4-BE49-F238E27FC236}">
                <a16:creationId xmlns:a16="http://schemas.microsoft.com/office/drawing/2014/main" id="{E048E9DF-DE2A-4BEE-B38F-D1E631AB7C71}"/>
              </a:ext>
            </a:extLst>
          </p:cNvPr>
          <p:cNvSpPr>
            <a:spLocks noChangeAspect="1"/>
          </p:cNvSpPr>
          <p:nvPr/>
        </p:nvSpPr>
        <p:spPr>
          <a:xfrm>
            <a:off x="6695078" y="5077154"/>
            <a:ext cx="932594" cy="9325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래픽 6" descr="그림판">
            <a:hlinkClick r:id="rId7" action="ppaction://hlinksldjump"/>
            <a:extLst>
              <a:ext uri="{FF2B5EF4-FFF2-40B4-BE49-F238E27FC236}">
                <a16:creationId xmlns:a16="http://schemas.microsoft.com/office/drawing/2014/main" id="{C7C8912B-F258-434C-8C38-C6053AFEB0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05607" y="5187683"/>
            <a:ext cx="711535" cy="71153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0A54F0A7-F1A6-4DAB-9178-2F4BF42091B7}"/>
              </a:ext>
            </a:extLst>
          </p:cNvPr>
          <p:cNvGrpSpPr/>
          <p:nvPr/>
        </p:nvGrpSpPr>
        <p:grpSpPr>
          <a:xfrm>
            <a:off x="4224925" y="548073"/>
            <a:ext cx="676275" cy="676275"/>
            <a:chOff x="6572250" y="673099"/>
            <a:chExt cx="676275" cy="676275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65E0780-18D2-422E-AD43-69E0B34F9CA0}"/>
                </a:ext>
              </a:extLst>
            </p:cNvPr>
            <p:cNvSpPr/>
            <p:nvPr/>
          </p:nvSpPr>
          <p:spPr>
            <a:xfrm>
              <a:off x="6572250" y="673099"/>
              <a:ext cx="676275" cy="6762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E665C3A7-799A-4E57-9B17-3885AB6B95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7115" y="741635"/>
              <a:ext cx="246544" cy="535168"/>
            </a:xfrm>
            <a:custGeom>
              <a:avLst/>
              <a:gdLst>
                <a:gd name="connsiteX0" fmla="*/ 1275153 w 2236679"/>
                <a:gd name="connsiteY0" fmla="*/ 2796555 h 4855123"/>
                <a:gd name="connsiteX1" fmla="*/ 1275153 w 2236679"/>
                <a:gd name="connsiteY1" fmla="*/ 3922300 h 4855123"/>
                <a:gd name="connsiteX2" fmla="*/ 1797906 w 2236679"/>
                <a:gd name="connsiteY2" fmla="*/ 3312590 h 4855123"/>
                <a:gd name="connsiteX3" fmla="*/ 1783134 w 2236679"/>
                <a:gd name="connsiteY3" fmla="*/ 3295361 h 4855123"/>
                <a:gd name="connsiteX4" fmla="*/ 1275153 w 2236679"/>
                <a:gd name="connsiteY4" fmla="*/ 885720 h 4855123"/>
                <a:gd name="connsiteX5" fmla="*/ 1275153 w 2236679"/>
                <a:gd name="connsiteY5" fmla="*/ 2011464 h 4855123"/>
                <a:gd name="connsiteX6" fmla="*/ 1783134 w 2236679"/>
                <a:gd name="connsiteY6" fmla="*/ 1512657 h 4855123"/>
                <a:gd name="connsiteX7" fmla="*/ 1797906 w 2236679"/>
                <a:gd name="connsiteY7" fmla="*/ 1495428 h 4855123"/>
                <a:gd name="connsiteX8" fmla="*/ 938066 w 2236679"/>
                <a:gd name="connsiteY8" fmla="*/ 0 h 4855123"/>
                <a:gd name="connsiteX9" fmla="*/ 2236679 w 2236679"/>
                <a:gd name="connsiteY9" fmla="*/ 1514629 h 4855123"/>
                <a:gd name="connsiteX10" fmla="*/ 2199983 w 2236679"/>
                <a:gd name="connsiteY10" fmla="*/ 1557429 h 4855123"/>
                <a:gd name="connsiteX11" fmla="*/ 1354020 w 2236679"/>
                <a:gd name="connsiteY11" fmla="*/ 2388113 h 4855123"/>
                <a:gd name="connsiteX12" fmla="*/ 2199982 w 2236679"/>
                <a:gd name="connsiteY12" fmla="*/ 3246239 h 4855123"/>
                <a:gd name="connsiteX13" fmla="*/ 2236678 w 2236679"/>
                <a:gd name="connsiteY13" fmla="*/ 3290453 h 4855123"/>
                <a:gd name="connsiteX14" fmla="*/ 938065 w 2236679"/>
                <a:gd name="connsiteY14" fmla="*/ 4855123 h 4855123"/>
                <a:gd name="connsiteX15" fmla="*/ 938065 w 2236679"/>
                <a:gd name="connsiteY15" fmla="*/ 2777368 h 4855123"/>
                <a:gd name="connsiteX16" fmla="*/ 235728 w 2236679"/>
                <a:gd name="connsiteY16" fmla="*/ 3479705 h 4855123"/>
                <a:gd name="connsiteX17" fmla="*/ 0 w 2236679"/>
                <a:gd name="connsiteY17" fmla="*/ 3243977 h 4855123"/>
                <a:gd name="connsiteX18" fmla="*/ 876453 w 2236679"/>
                <a:gd name="connsiteY18" fmla="*/ 2367523 h 4855123"/>
                <a:gd name="connsiteX19" fmla="*/ 0 w 2236679"/>
                <a:gd name="connsiteY19" fmla="*/ 1491070 h 4855123"/>
                <a:gd name="connsiteX20" fmla="*/ 235728 w 2236679"/>
                <a:gd name="connsiteY20" fmla="*/ 1255341 h 4855123"/>
                <a:gd name="connsiteX21" fmla="*/ 938066 w 2236679"/>
                <a:gd name="connsiteY21" fmla="*/ 1957679 h 485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36679" h="4855123">
                  <a:moveTo>
                    <a:pt x="1275153" y="2796555"/>
                  </a:moveTo>
                  <a:lnTo>
                    <a:pt x="1275153" y="3922300"/>
                  </a:lnTo>
                  <a:lnTo>
                    <a:pt x="1797906" y="3312590"/>
                  </a:lnTo>
                  <a:lnTo>
                    <a:pt x="1783134" y="3295361"/>
                  </a:lnTo>
                  <a:close/>
                  <a:moveTo>
                    <a:pt x="1275153" y="885720"/>
                  </a:moveTo>
                  <a:lnTo>
                    <a:pt x="1275153" y="2011464"/>
                  </a:lnTo>
                  <a:lnTo>
                    <a:pt x="1783134" y="1512657"/>
                  </a:lnTo>
                  <a:lnTo>
                    <a:pt x="1797906" y="1495428"/>
                  </a:lnTo>
                  <a:close/>
                  <a:moveTo>
                    <a:pt x="938066" y="0"/>
                  </a:moveTo>
                  <a:lnTo>
                    <a:pt x="2236679" y="1514629"/>
                  </a:lnTo>
                  <a:lnTo>
                    <a:pt x="2199983" y="1557429"/>
                  </a:lnTo>
                  <a:lnTo>
                    <a:pt x="1354020" y="2388113"/>
                  </a:lnTo>
                  <a:lnTo>
                    <a:pt x="2199982" y="3246239"/>
                  </a:lnTo>
                  <a:lnTo>
                    <a:pt x="2236678" y="3290453"/>
                  </a:lnTo>
                  <a:lnTo>
                    <a:pt x="938065" y="4855123"/>
                  </a:lnTo>
                  <a:lnTo>
                    <a:pt x="938065" y="2777368"/>
                  </a:lnTo>
                  <a:lnTo>
                    <a:pt x="235728" y="3479705"/>
                  </a:lnTo>
                  <a:lnTo>
                    <a:pt x="0" y="3243977"/>
                  </a:lnTo>
                  <a:lnTo>
                    <a:pt x="876453" y="2367523"/>
                  </a:lnTo>
                  <a:lnTo>
                    <a:pt x="0" y="1491070"/>
                  </a:lnTo>
                  <a:lnTo>
                    <a:pt x="235728" y="1255341"/>
                  </a:lnTo>
                  <a:lnTo>
                    <a:pt x="938066" y="195767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EE92F3-DC74-4234-A9B5-3DF9BFFA5676}"/>
              </a:ext>
            </a:extLst>
          </p:cNvPr>
          <p:cNvGrpSpPr/>
          <p:nvPr/>
        </p:nvGrpSpPr>
        <p:grpSpPr>
          <a:xfrm>
            <a:off x="4957311" y="282507"/>
            <a:ext cx="676275" cy="676275"/>
            <a:chOff x="7410450" y="673099"/>
            <a:chExt cx="676275" cy="67627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5A8DDE2-0A72-451C-AFD7-3B742D912E3F}"/>
                </a:ext>
              </a:extLst>
            </p:cNvPr>
            <p:cNvSpPr/>
            <p:nvPr/>
          </p:nvSpPr>
          <p:spPr>
            <a:xfrm>
              <a:off x="7410450" y="673099"/>
              <a:ext cx="676275" cy="6762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FD4F6130-8CB7-4E09-A248-64D9B9CD2E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5315" y="741635"/>
              <a:ext cx="246544" cy="535168"/>
            </a:xfrm>
            <a:custGeom>
              <a:avLst/>
              <a:gdLst>
                <a:gd name="connsiteX0" fmla="*/ 1275153 w 2236679"/>
                <a:gd name="connsiteY0" fmla="*/ 2796555 h 4855123"/>
                <a:gd name="connsiteX1" fmla="*/ 1275153 w 2236679"/>
                <a:gd name="connsiteY1" fmla="*/ 3922300 h 4855123"/>
                <a:gd name="connsiteX2" fmla="*/ 1797906 w 2236679"/>
                <a:gd name="connsiteY2" fmla="*/ 3312590 h 4855123"/>
                <a:gd name="connsiteX3" fmla="*/ 1783134 w 2236679"/>
                <a:gd name="connsiteY3" fmla="*/ 3295361 h 4855123"/>
                <a:gd name="connsiteX4" fmla="*/ 1275153 w 2236679"/>
                <a:gd name="connsiteY4" fmla="*/ 885720 h 4855123"/>
                <a:gd name="connsiteX5" fmla="*/ 1275153 w 2236679"/>
                <a:gd name="connsiteY5" fmla="*/ 2011464 h 4855123"/>
                <a:gd name="connsiteX6" fmla="*/ 1783134 w 2236679"/>
                <a:gd name="connsiteY6" fmla="*/ 1512657 h 4855123"/>
                <a:gd name="connsiteX7" fmla="*/ 1797906 w 2236679"/>
                <a:gd name="connsiteY7" fmla="*/ 1495428 h 4855123"/>
                <a:gd name="connsiteX8" fmla="*/ 938066 w 2236679"/>
                <a:gd name="connsiteY8" fmla="*/ 0 h 4855123"/>
                <a:gd name="connsiteX9" fmla="*/ 2236679 w 2236679"/>
                <a:gd name="connsiteY9" fmla="*/ 1514629 h 4855123"/>
                <a:gd name="connsiteX10" fmla="*/ 2199983 w 2236679"/>
                <a:gd name="connsiteY10" fmla="*/ 1557429 h 4855123"/>
                <a:gd name="connsiteX11" fmla="*/ 1354020 w 2236679"/>
                <a:gd name="connsiteY11" fmla="*/ 2388113 h 4855123"/>
                <a:gd name="connsiteX12" fmla="*/ 2199982 w 2236679"/>
                <a:gd name="connsiteY12" fmla="*/ 3246239 h 4855123"/>
                <a:gd name="connsiteX13" fmla="*/ 2236678 w 2236679"/>
                <a:gd name="connsiteY13" fmla="*/ 3290453 h 4855123"/>
                <a:gd name="connsiteX14" fmla="*/ 938065 w 2236679"/>
                <a:gd name="connsiteY14" fmla="*/ 4855123 h 4855123"/>
                <a:gd name="connsiteX15" fmla="*/ 938065 w 2236679"/>
                <a:gd name="connsiteY15" fmla="*/ 2777368 h 4855123"/>
                <a:gd name="connsiteX16" fmla="*/ 235728 w 2236679"/>
                <a:gd name="connsiteY16" fmla="*/ 3479705 h 4855123"/>
                <a:gd name="connsiteX17" fmla="*/ 0 w 2236679"/>
                <a:gd name="connsiteY17" fmla="*/ 3243977 h 4855123"/>
                <a:gd name="connsiteX18" fmla="*/ 876453 w 2236679"/>
                <a:gd name="connsiteY18" fmla="*/ 2367523 h 4855123"/>
                <a:gd name="connsiteX19" fmla="*/ 0 w 2236679"/>
                <a:gd name="connsiteY19" fmla="*/ 1491070 h 4855123"/>
                <a:gd name="connsiteX20" fmla="*/ 235728 w 2236679"/>
                <a:gd name="connsiteY20" fmla="*/ 1255341 h 4855123"/>
                <a:gd name="connsiteX21" fmla="*/ 938066 w 2236679"/>
                <a:gd name="connsiteY21" fmla="*/ 1957679 h 485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36679" h="4855123">
                  <a:moveTo>
                    <a:pt x="1275153" y="2796555"/>
                  </a:moveTo>
                  <a:lnTo>
                    <a:pt x="1275153" y="3922300"/>
                  </a:lnTo>
                  <a:lnTo>
                    <a:pt x="1797906" y="3312590"/>
                  </a:lnTo>
                  <a:lnTo>
                    <a:pt x="1783134" y="3295361"/>
                  </a:lnTo>
                  <a:close/>
                  <a:moveTo>
                    <a:pt x="1275153" y="885720"/>
                  </a:moveTo>
                  <a:lnTo>
                    <a:pt x="1275153" y="2011464"/>
                  </a:lnTo>
                  <a:lnTo>
                    <a:pt x="1783134" y="1512657"/>
                  </a:lnTo>
                  <a:lnTo>
                    <a:pt x="1797906" y="1495428"/>
                  </a:lnTo>
                  <a:close/>
                  <a:moveTo>
                    <a:pt x="938066" y="0"/>
                  </a:moveTo>
                  <a:lnTo>
                    <a:pt x="2236679" y="1514629"/>
                  </a:lnTo>
                  <a:lnTo>
                    <a:pt x="2199983" y="1557429"/>
                  </a:lnTo>
                  <a:lnTo>
                    <a:pt x="1354020" y="2388113"/>
                  </a:lnTo>
                  <a:lnTo>
                    <a:pt x="2199982" y="3246239"/>
                  </a:lnTo>
                  <a:lnTo>
                    <a:pt x="2236678" y="3290453"/>
                  </a:lnTo>
                  <a:lnTo>
                    <a:pt x="938065" y="4855123"/>
                  </a:lnTo>
                  <a:lnTo>
                    <a:pt x="938065" y="2777368"/>
                  </a:lnTo>
                  <a:lnTo>
                    <a:pt x="235728" y="3479705"/>
                  </a:lnTo>
                  <a:lnTo>
                    <a:pt x="0" y="3243977"/>
                  </a:lnTo>
                  <a:lnTo>
                    <a:pt x="876453" y="2367523"/>
                  </a:lnTo>
                  <a:lnTo>
                    <a:pt x="0" y="1491070"/>
                  </a:lnTo>
                  <a:lnTo>
                    <a:pt x="235728" y="1255341"/>
                  </a:lnTo>
                  <a:lnTo>
                    <a:pt x="938066" y="1957679"/>
                  </a:lnTo>
                  <a:close/>
                </a:path>
              </a:pathLst>
            </a:custGeom>
            <a:gradFill>
              <a:gsLst>
                <a:gs pos="0">
                  <a:srgbClr val="B381D9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1CC0315-72DA-4856-A47E-A622E8C6283F}"/>
              </a:ext>
            </a:extLst>
          </p:cNvPr>
          <p:cNvSpPr>
            <a:spLocks noChangeAspect="1"/>
          </p:cNvSpPr>
          <p:nvPr/>
        </p:nvSpPr>
        <p:spPr>
          <a:xfrm>
            <a:off x="7161374" y="517428"/>
            <a:ext cx="246544" cy="535168"/>
          </a:xfrm>
          <a:custGeom>
            <a:avLst/>
            <a:gdLst>
              <a:gd name="connsiteX0" fmla="*/ 1275153 w 2236679"/>
              <a:gd name="connsiteY0" fmla="*/ 2796555 h 4855123"/>
              <a:gd name="connsiteX1" fmla="*/ 1275153 w 2236679"/>
              <a:gd name="connsiteY1" fmla="*/ 3922300 h 4855123"/>
              <a:gd name="connsiteX2" fmla="*/ 1797906 w 2236679"/>
              <a:gd name="connsiteY2" fmla="*/ 3312590 h 4855123"/>
              <a:gd name="connsiteX3" fmla="*/ 1783134 w 2236679"/>
              <a:gd name="connsiteY3" fmla="*/ 3295361 h 4855123"/>
              <a:gd name="connsiteX4" fmla="*/ 1275153 w 2236679"/>
              <a:gd name="connsiteY4" fmla="*/ 885720 h 4855123"/>
              <a:gd name="connsiteX5" fmla="*/ 1275153 w 2236679"/>
              <a:gd name="connsiteY5" fmla="*/ 2011464 h 4855123"/>
              <a:gd name="connsiteX6" fmla="*/ 1783134 w 2236679"/>
              <a:gd name="connsiteY6" fmla="*/ 1512657 h 4855123"/>
              <a:gd name="connsiteX7" fmla="*/ 1797906 w 2236679"/>
              <a:gd name="connsiteY7" fmla="*/ 1495428 h 4855123"/>
              <a:gd name="connsiteX8" fmla="*/ 938066 w 2236679"/>
              <a:gd name="connsiteY8" fmla="*/ 0 h 4855123"/>
              <a:gd name="connsiteX9" fmla="*/ 2236679 w 2236679"/>
              <a:gd name="connsiteY9" fmla="*/ 1514629 h 4855123"/>
              <a:gd name="connsiteX10" fmla="*/ 2199983 w 2236679"/>
              <a:gd name="connsiteY10" fmla="*/ 1557429 h 4855123"/>
              <a:gd name="connsiteX11" fmla="*/ 1354020 w 2236679"/>
              <a:gd name="connsiteY11" fmla="*/ 2388113 h 4855123"/>
              <a:gd name="connsiteX12" fmla="*/ 2199982 w 2236679"/>
              <a:gd name="connsiteY12" fmla="*/ 3246239 h 4855123"/>
              <a:gd name="connsiteX13" fmla="*/ 2236678 w 2236679"/>
              <a:gd name="connsiteY13" fmla="*/ 3290453 h 4855123"/>
              <a:gd name="connsiteX14" fmla="*/ 938065 w 2236679"/>
              <a:gd name="connsiteY14" fmla="*/ 4855123 h 4855123"/>
              <a:gd name="connsiteX15" fmla="*/ 938065 w 2236679"/>
              <a:gd name="connsiteY15" fmla="*/ 2777368 h 4855123"/>
              <a:gd name="connsiteX16" fmla="*/ 235728 w 2236679"/>
              <a:gd name="connsiteY16" fmla="*/ 3479705 h 4855123"/>
              <a:gd name="connsiteX17" fmla="*/ 0 w 2236679"/>
              <a:gd name="connsiteY17" fmla="*/ 3243977 h 4855123"/>
              <a:gd name="connsiteX18" fmla="*/ 876453 w 2236679"/>
              <a:gd name="connsiteY18" fmla="*/ 2367523 h 4855123"/>
              <a:gd name="connsiteX19" fmla="*/ 0 w 2236679"/>
              <a:gd name="connsiteY19" fmla="*/ 1491070 h 4855123"/>
              <a:gd name="connsiteX20" fmla="*/ 235728 w 2236679"/>
              <a:gd name="connsiteY20" fmla="*/ 1255341 h 4855123"/>
              <a:gd name="connsiteX21" fmla="*/ 938066 w 2236679"/>
              <a:gd name="connsiteY21" fmla="*/ 1957679 h 485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236679" h="4855123">
                <a:moveTo>
                  <a:pt x="1275153" y="2796555"/>
                </a:moveTo>
                <a:lnTo>
                  <a:pt x="1275153" y="3922300"/>
                </a:lnTo>
                <a:lnTo>
                  <a:pt x="1797906" y="3312590"/>
                </a:lnTo>
                <a:lnTo>
                  <a:pt x="1783134" y="3295361"/>
                </a:lnTo>
                <a:close/>
                <a:moveTo>
                  <a:pt x="1275153" y="885720"/>
                </a:moveTo>
                <a:lnTo>
                  <a:pt x="1275153" y="2011464"/>
                </a:lnTo>
                <a:lnTo>
                  <a:pt x="1783134" y="1512657"/>
                </a:lnTo>
                <a:lnTo>
                  <a:pt x="1797906" y="1495428"/>
                </a:lnTo>
                <a:close/>
                <a:moveTo>
                  <a:pt x="938066" y="0"/>
                </a:moveTo>
                <a:lnTo>
                  <a:pt x="2236679" y="1514629"/>
                </a:lnTo>
                <a:lnTo>
                  <a:pt x="2199983" y="1557429"/>
                </a:lnTo>
                <a:lnTo>
                  <a:pt x="1354020" y="2388113"/>
                </a:lnTo>
                <a:lnTo>
                  <a:pt x="2199982" y="3246239"/>
                </a:lnTo>
                <a:lnTo>
                  <a:pt x="2236678" y="3290453"/>
                </a:lnTo>
                <a:lnTo>
                  <a:pt x="938065" y="4855123"/>
                </a:lnTo>
                <a:lnTo>
                  <a:pt x="938065" y="2777368"/>
                </a:lnTo>
                <a:lnTo>
                  <a:pt x="235728" y="3479705"/>
                </a:lnTo>
                <a:lnTo>
                  <a:pt x="0" y="3243977"/>
                </a:lnTo>
                <a:lnTo>
                  <a:pt x="876453" y="2367523"/>
                </a:lnTo>
                <a:lnTo>
                  <a:pt x="0" y="1491070"/>
                </a:lnTo>
                <a:lnTo>
                  <a:pt x="235728" y="1255341"/>
                </a:lnTo>
                <a:lnTo>
                  <a:pt x="938066" y="19576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13ADD3C-D925-41E7-BD57-2ADFCCDFBBC7}"/>
              </a:ext>
            </a:extLst>
          </p:cNvPr>
          <p:cNvSpPr>
            <a:spLocks noChangeAspect="1"/>
          </p:cNvSpPr>
          <p:nvPr/>
        </p:nvSpPr>
        <p:spPr>
          <a:xfrm>
            <a:off x="7827176" y="691198"/>
            <a:ext cx="246544" cy="535168"/>
          </a:xfrm>
          <a:custGeom>
            <a:avLst/>
            <a:gdLst>
              <a:gd name="connsiteX0" fmla="*/ 1275153 w 2236679"/>
              <a:gd name="connsiteY0" fmla="*/ 2796555 h 4855123"/>
              <a:gd name="connsiteX1" fmla="*/ 1275153 w 2236679"/>
              <a:gd name="connsiteY1" fmla="*/ 3922300 h 4855123"/>
              <a:gd name="connsiteX2" fmla="*/ 1797906 w 2236679"/>
              <a:gd name="connsiteY2" fmla="*/ 3312590 h 4855123"/>
              <a:gd name="connsiteX3" fmla="*/ 1783134 w 2236679"/>
              <a:gd name="connsiteY3" fmla="*/ 3295361 h 4855123"/>
              <a:gd name="connsiteX4" fmla="*/ 1275153 w 2236679"/>
              <a:gd name="connsiteY4" fmla="*/ 885720 h 4855123"/>
              <a:gd name="connsiteX5" fmla="*/ 1275153 w 2236679"/>
              <a:gd name="connsiteY5" fmla="*/ 2011464 h 4855123"/>
              <a:gd name="connsiteX6" fmla="*/ 1783134 w 2236679"/>
              <a:gd name="connsiteY6" fmla="*/ 1512657 h 4855123"/>
              <a:gd name="connsiteX7" fmla="*/ 1797906 w 2236679"/>
              <a:gd name="connsiteY7" fmla="*/ 1495428 h 4855123"/>
              <a:gd name="connsiteX8" fmla="*/ 938066 w 2236679"/>
              <a:gd name="connsiteY8" fmla="*/ 0 h 4855123"/>
              <a:gd name="connsiteX9" fmla="*/ 2236679 w 2236679"/>
              <a:gd name="connsiteY9" fmla="*/ 1514629 h 4855123"/>
              <a:gd name="connsiteX10" fmla="*/ 2199983 w 2236679"/>
              <a:gd name="connsiteY10" fmla="*/ 1557429 h 4855123"/>
              <a:gd name="connsiteX11" fmla="*/ 1354020 w 2236679"/>
              <a:gd name="connsiteY11" fmla="*/ 2388113 h 4855123"/>
              <a:gd name="connsiteX12" fmla="*/ 2199982 w 2236679"/>
              <a:gd name="connsiteY12" fmla="*/ 3246239 h 4855123"/>
              <a:gd name="connsiteX13" fmla="*/ 2236678 w 2236679"/>
              <a:gd name="connsiteY13" fmla="*/ 3290453 h 4855123"/>
              <a:gd name="connsiteX14" fmla="*/ 938065 w 2236679"/>
              <a:gd name="connsiteY14" fmla="*/ 4855123 h 4855123"/>
              <a:gd name="connsiteX15" fmla="*/ 938065 w 2236679"/>
              <a:gd name="connsiteY15" fmla="*/ 2777368 h 4855123"/>
              <a:gd name="connsiteX16" fmla="*/ 235728 w 2236679"/>
              <a:gd name="connsiteY16" fmla="*/ 3479705 h 4855123"/>
              <a:gd name="connsiteX17" fmla="*/ 0 w 2236679"/>
              <a:gd name="connsiteY17" fmla="*/ 3243977 h 4855123"/>
              <a:gd name="connsiteX18" fmla="*/ 876453 w 2236679"/>
              <a:gd name="connsiteY18" fmla="*/ 2367523 h 4855123"/>
              <a:gd name="connsiteX19" fmla="*/ 0 w 2236679"/>
              <a:gd name="connsiteY19" fmla="*/ 1491070 h 4855123"/>
              <a:gd name="connsiteX20" fmla="*/ 235728 w 2236679"/>
              <a:gd name="connsiteY20" fmla="*/ 1255341 h 4855123"/>
              <a:gd name="connsiteX21" fmla="*/ 938066 w 2236679"/>
              <a:gd name="connsiteY21" fmla="*/ 1957679 h 485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236679" h="4855123">
                <a:moveTo>
                  <a:pt x="1275153" y="2796555"/>
                </a:moveTo>
                <a:lnTo>
                  <a:pt x="1275153" y="3922300"/>
                </a:lnTo>
                <a:lnTo>
                  <a:pt x="1797906" y="3312590"/>
                </a:lnTo>
                <a:lnTo>
                  <a:pt x="1783134" y="3295361"/>
                </a:lnTo>
                <a:close/>
                <a:moveTo>
                  <a:pt x="1275153" y="885720"/>
                </a:moveTo>
                <a:lnTo>
                  <a:pt x="1275153" y="2011464"/>
                </a:lnTo>
                <a:lnTo>
                  <a:pt x="1783134" y="1512657"/>
                </a:lnTo>
                <a:lnTo>
                  <a:pt x="1797906" y="1495428"/>
                </a:lnTo>
                <a:close/>
                <a:moveTo>
                  <a:pt x="938066" y="0"/>
                </a:moveTo>
                <a:lnTo>
                  <a:pt x="2236679" y="1514629"/>
                </a:lnTo>
                <a:lnTo>
                  <a:pt x="2199983" y="1557429"/>
                </a:lnTo>
                <a:lnTo>
                  <a:pt x="1354020" y="2388113"/>
                </a:lnTo>
                <a:lnTo>
                  <a:pt x="2199982" y="3246239"/>
                </a:lnTo>
                <a:lnTo>
                  <a:pt x="2236678" y="3290453"/>
                </a:lnTo>
                <a:lnTo>
                  <a:pt x="938065" y="4855123"/>
                </a:lnTo>
                <a:lnTo>
                  <a:pt x="938065" y="2777368"/>
                </a:lnTo>
                <a:lnTo>
                  <a:pt x="235728" y="3479705"/>
                </a:lnTo>
                <a:lnTo>
                  <a:pt x="0" y="3243977"/>
                </a:lnTo>
                <a:lnTo>
                  <a:pt x="876453" y="2367523"/>
                </a:lnTo>
                <a:lnTo>
                  <a:pt x="0" y="1491070"/>
                </a:lnTo>
                <a:lnTo>
                  <a:pt x="235728" y="1255341"/>
                </a:lnTo>
                <a:lnTo>
                  <a:pt x="938066" y="1957679"/>
                </a:lnTo>
                <a:close/>
              </a:path>
            </a:pathLst>
          </a:custGeom>
          <a:gradFill>
            <a:gsLst>
              <a:gs pos="0">
                <a:srgbClr val="B381D9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983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  <p:bldP spid="4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8D9863-F330-46BE-8B1A-FBA46F833A19}"/>
              </a:ext>
            </a:extLst>
          </p:cNvPr>
          <p:cNvSpPr>
            <a:spLocks noChangeAspect="1"/>
          </p:cNvSpPr>
          <p:nvPr/>
        </p:nvSpPr>
        <p:spPr>
          <a:xfrm>
            <a:off x="4023063" y="0"/>
            <a:ext cx="4145873" cy="6860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404EC-9BE9-404E-A25C-39C2389A0D7A}"/>
              </a:ext>
            </a:extLst>
          </p:cNvPr>
          <p:cNvSpPr txBox="1"/>
          <p:nvPr/>
        </p:nvSpPr>
        <p:spPr>
          <a:xfrm>
            <a:off x="4371009" y="2123313"/>
            <a:ext cx="34499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gradFill flip="none" rotWithShape="1">
                  <a:gsLst>
                    <a:gs pos="51300">
                      <a:srgbClr val="B381D9"/>
                    </a:gs>
                    <a:gs pos="0">
                      <a:schemeClr val="accent5">
                        <a:lumMod val="40000"/>
                        <a:lumOff val="60000"/>
                      </a:schemeClr>
                    </a:gs>
                    <a:gs pos="100000">
                      <a:srgbClr val="FFB3B3"/>
                    </a:gs>
                  </a:gsLst>
                  <a:lin ang="0" scaled="1"/>
                  <a:tileRect/>
                </a:gradFill>
                <a:ea typeface="08서울남산체 EB" panose="02020603020101020101" pitchFamily="18" charset="-127"/>
              </a:rPr>
              <a:t>Coloring</a:t>
            </a:r>
            <a:endParaRPr lang="ko-KR" altLang="en-US" sz="6600" dirty="0">
              <a:gradFill flip="none" rotWithShape="1">
                <a:gsLst>
                  <a:gs pos="51300">
                    <a:srgbClr val="B381D9"/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rgbClr val="FFB3B3"/>
                  </a:gs>
                </a:gsLst>
                <a:lin ang="0" scaled="1"/>
                <a:tileRect/>
              </a:gradFill>
              <a:ea typeface="08서울남산체 E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56B66D-FB73-44DB-9CDC-4E6531A0DAFB}"/>
              </a:ext>
            </a:extLst>
          </p:cNvPr>
          <p:cNvSpPr txBox="1"/>
          <p:nvPr/>
        </p:nvSpPr>
        <p:spPr>
          <a:xfrm>
            <a:off x="7173158" y="6081204"/>
            <a:ext cx="4937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Main</a:t>
            </a:r>
            <a:endParaRPr lang="ko-KR" altLang="en-US" sz="4000" b="1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타원 4">
            <a:hlinkClick r:id="rId3" action="ppaction://hlinksldjump"/>
            <a:extLst>
              <a:ext uri="{FF2B5EF4-FFF2-40B4-BE49-F238E27FC236}">
                <a16:creationId xmlns:a16="http://schemas.microsoft.com/office/drawing/2014/main" id="{ABFA4295-E6B6-446F-99A5-E32249F9D0F8}"/>
              </a:ext>
            </a:extLst>
          </p:cNvPr>
          <p:cNvSpPr>
            <a:spLocks noChangeAspect="1"/>
          </p:cNvSpPr>
          <p:nvPr/>
        </p:nvSpPr>
        <p:spPr>
          <a:xfrm>
            <a:off x="4563063" y="5077154"/>
            <a:ext cx="932594" cy="9325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래픽 5" descr="팔레트">
            <a:hlinkClick r:id="rId3" action="ppaction://hlinksldjump"/>
            <a:extLst>
              <a:ext uri="{FF2B5EF4-FFF2-40B4-BE49-F238E27FC236}">
                <a16:creationId xmlns:a16="http://schemas.microsoft.com/office/drawing/2014/main" id="{3C0731C8-E7C3-432B-B6EA-CA0D3A54C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3592" y="5187683"/>
            <a:ext cx="711535" cy="711535"/>
          </a:xfrm>
          <a:prstGeom prst="rect">
            <a:avLst/>
          </a:prstGeom>
        </p:spPr>
      </p:pic>
      <p:sp>
        <p:nvSpPr>
          <p:cNvPr id="7" name="타원 6">
            <a:hlinkClick r:id="rId6" action="ppaction://hlinksldjump"/>
            <a:extLst>
              <a:ext uri="{FF2B5EF4-FFF2-40B4-BE49-F238E27FC236}">
                <a16:creationId xmlns:a16="http://schemas.microsoft.com/office/drawing/2014/main" id="{7C91A8ED-6F9D-404C-AEDA-D4E9B084476B}"/>
              </a:ext>
            </a:extLst>
          </p:cNvPr>
          <p:cNvSpPr>
            <a:spLocks noChangeAspect="1"/>
          </p:cNvSpPr>
          <p:nvPr/>
        </p:nvSpPr>
        <p:spPr>
          <a:xfrm>
            <a:off x="6695078" y="5077154"/>
            <a:ext cx="932594" cy="9325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래픽 7" descr="그림판">
            <a:hlinkClick r:id="rId6" action="ppaction://hlinksldjump"/>
            <a:extLst>
              <a:ext uri="{FF2B5EF4-FFF2-40B4-BE49-F238E27FC236}">
                <a16:creationId xmlns:a16="http://schemas.microsoft.com/office/drawing/2014/main" id="{703EE911-2FB3-4FB1-BECE-560E428BF1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5607" y="5187683"/>
            <a:ext cx="711535" cy="7115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B03134-E9C4-4C89-9034-8F71CB5F470C}"/>
              </a:ext>
            </a:extLst>
          </p:cNvPr>
          <p:cNvSpPr txBox="1"/>
          <p:nvPr/>
        </p:nvSpPr>
        <p:spPr>
          <a:xfrm>
            <a:off x="5000783" y="958782"/>
            <a:ext cx="1768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gradFill flip="none" rotWithShape="1">
                  <a:gsLst>
                    <a:gs pos="51300">
                      <a:srgbClr val="B381D9"/>
                    </a:gs>
                    <a:gs pos="0">
                      <a:schemeClr val="accent5">
                        <a:lumMod val="40000"/>
                        <a:lumOff val="60000"/>
                      </a:schemeClr>
                    </a:gs>
                    <a:gs pos="100000">
                      <a:srgbClr val="FFB3B3"/>
                    </a:gs>
                  </a:gsLst>
                  <a:lin ang="0" scaled="1"/>
                  <a:tileRect/>
                </a:gradFill>
                <a:ea typeface="08서울남산체 EB" panose="02020603020101020101" pitchFamily="18" charset="-127"/>
              </a:rPr>
              <a:t>Coloring</a:t>
            </a:r>
            <a:endParaRPr lang="ko-KR" altLang="en-US" sz="3200" dirty="0">
              <a:gradFill flip="none" rotWithShape="1">
                <a:gsLst>
                  <a:gs pos="51300">
                    <a:srgbClr val="B381D9"/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rgbClr val="FFB3B3"/>
                  </a:gs>
                </a:gsLst>
                <a:lin ang="0" scaled="1"/>
                <a:tileRect/>
              </a:gradFill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059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8D9863-F330-46BE-8B1A-FBA46F833A19}"/>
              </a:ext>
            </a:extLst>
          </p:cNvPr>
          <p:cNvSpPr>
            <a:spLocks noChangeAspect="1"/>
          </p:cNvSpPr>
          <p:nvPr/>
        </p:nvSpPr>
        <p:spPr>
          <a:xfrm>
            <a:off x="4023063" y="0"/>
            <a:ext cx="4145873" cy="6860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404EC-9BE9-404E-A25C-39C2389A0D7A}"/>
              </a:ext>
            </a:extLst>
          </p:cNvPr>
          <p:cNvSpPr txBox="1"/>
          <p:nvPr/>
        </p:nvSpPr>
        <p:spPr>
          <a:xfrm>
            <a:off x="4371009" y="2123313"/>
            <a:ext cx="34499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gradFill flip="none" rotWithShape="1">
                  <a:gsLst>
                    <a:gs pos="51300">
                      <a:srgbClr val="B381D9"/>
                    </a:gs>
                    <a:gs pos="0">
                      <a:schemeClr val="accent5">
                        <a:lumMod val="40000"/>
                        <a:lumOff val="60000"/>
                      </a:schemeClr>
                    </a:gs>
                    <a:gs pos="100000">
                      <a:srgbClr val="FFB3B3"/>
                    </a:gs>
                  </a:gsLst>
                  <a:lin ang="0" scaled="1"/>
                  <a:tileRect/>
                </a:gradFill>
                <a:ea typeface="08서울남산체 EB" panose="02020603020101020101" pitchFamily="18" charset="-127"/>
              </a:rPr>
              <a:t>Coloring</a:t>
            </a:r>
            <a:endParaRPr lang="ko-KR" altLang="en-US" sz="6600" dirty="0">
              <a:gradFill flip="none" rotWithShape="1">
                <a:gsLst>
                  <a:gs pos="51300">
                    <a:srgbClr val="B381D9"/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rgbClr val="FFB3B3"/>
                  </a:gs>
                </a:gsLst>
                <a:lin ang="0" scaled="1"/>
                <a:tileRect/>
              </a:gradFill>
              <a:ea typeface="08서울남산체 E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56B66D-FB73-44DB-9CDC-4E6531A0DAFB}"/>
              </a:ext>
            </a:extLst>
          </p:cNvPr>
          <p:cNvSpPr txBox="1"/>
          <p:nvPr/>
        </p:nvSpPr>
        <p:spPr>
          <a:xfrm>
            <a:off x="7173158" y="6081204"/>
            <a:ext cx="4937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Main</a:t>
            </a:r>
            <a:endParaRPr lang="ko-KR" altLang="en-US" sz="4000" b="1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타원 4">
            <a:hlinkClick r:id="rId3" action="ppaction://hlinksldjump"/>
            <a:extLst>
              <a:ext uri="{FF2B5EF4-FFF2-40B4-BE49-F238E27FC236}">
                <a16:creationId xmlns:a16="http://schemas.microsoft.com/office/drawing/2014/main" id="{ABFA4295-E6B6-446F-99A5-E32249F9D0F8}"/>
              </a:ext>
            </a:extLst>
          </p:cNvPr>
          <p:cNvSpPr>
            <a:spLocks noChangeAspect="1"/>
          </p:cNvSpPr>
          <p:nvPr/>
        </p:nvSpPr>
        <p:spPr>
          <a:xfrm>
            <a:off x="4563063" y="5077154"/>
            <a:ext cx="932594" cy="93259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hlinkClick r:id="rId4" action="ppaction://hlinksldjump"/>
            <a:extLst>
              <a:ext uri="{FF2B5EF4-FFF2-40B4-BE49-F238E27FC236}">
                <a16:creationId xmlns:a16="http://schemas.microsoft.com/office/drawing/2014/main" id="{7C91A8ED-6F9D-404C-AEDA-D4E9B084476B}"/>
              </a:ext>
            </a:extLst>
          </p:cNvPr>
          <p:cNvSpPr>
            <a:spLocks noChangeAspect="1"/>
          </p:cNvSpPr>
          <p:nvPr/>
        </p:nvSpPr>
        <p:spPr>
          <a:xfrm>
            <a:off x="6695078" y="5077154"/>
            <a:ext cx="932594" cy="93259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02122A-4940-45E2-BCA1-7AA651A8D6AC}"/>
              </a:ext>
            </a:extLst>
          </p:cNvPr>
          <p:cNvSpPr/>
          <p:nvPr/>
        </p:nvSpPr>
        <p:spPr>
          <a:xfrm>
            <a:off x="4542114" y="5251063"/>
            <a:ext cx="9744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Bahnschrift Condensed" panose="020B0502040204020203" pitchFamily="34" charset="0"/>
              </a:rPr>
              <a:t>COLOR</a:t>
            </a:r>
          </a:p>
          <a:p>
            <a:pPr algn="ctr"/>
            <a:r>
              <a:rPr lang="en-US" altLang="ko-KR" sz="1600" dirty="0">
                <a:latin typeface="Bahnschrift Condensed" panose="020B0502040204020203" pitchFamily="34" charset="0"/>
              </a:rPr>
              <a:t>HELPER</a:t>
            </a:r>
            <a:endParaRPr lang="ko-KR" altLang="en-US" sz="1600" dirty="0">
              <a:latin typeface="Bahnschrift Condensed" panose="020B0502040204020203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A1F689-0F94-4F5A-95D5-36F4024441AB}"/>
              </a:ext>
            </a:extLst>
          </p:cNvPr>
          <p:cNvSpPr/>
          <p:nvPr/>
        </p:nvSpPr>
        <p:spPr>
          <a:xfrm>
            <a:off x="6675397" y="5251062"/>
            <a:ext cx="9744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Bahnschrift Condensed" panose="020B0502040204020203" pitchFamily="34" charset="0"/>
              </a:rPr>
              <a:t>IMAGE</a:t>
            </a:r>
          </a:p>
          <a:p>
            <a:pPr algn="ctr"/>
            <a:r>
              <a:rPr lang="en-US" altLang="ko-KR" sz="1600" dirty="0">
                <a:latin typeface="Bahnschrift Condensed" panose="020B0502040204020203" pitchFamily="34" charset="0"/>
              </a:rPr>
              <a:t>HELPER</a:t>
            </a:r>
            <a:endParaRPr lang="ko-KR" altLang="en-US" sz="16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87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3A6E9B-AABE-478B-BF14-03214473203C}"/>
              </a:ext>
            </a:extLst>
          </p:cNvPr>
          <p:cNvSpPr txBox="1"/>
          <p:nvPr/>
        </p:nvSpPr>
        <p:spPr>
          <a:xfrm>
            <a:off x="7173158" y="6081204"/>
            <a:ext cx="4937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Color helper</a:t>
            </a:r>
            <a:endParaRPr lang="ko-KR" altLang="en-US" sz="4000" b="1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F084F2-62B6-45D6-9832-35C1C4B9150C}"/>
              </a:ext>
            </a:extLst>
          </p:cNvPr>
          <p:cNvSpPr>
            <a:spLocks noChangeAspect="1"/>
          </p:cNvSpPr>
          <p:nvPr/>
        </p:nvSpPr>
        <p:spPr>
          <a:xfrm>
            <a:off x="4023063" y="0"/>
            <a:ext cx="4145873" cy="6860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F86C0B2-3D6C-45B6-807E-230F8EB91B54}"/>
              </a:ext>
            </a:extLst>
          </p:cNvPr>
          <p:cNvSpPr/>
          <p:nvPr/>
        </p:nvSpPr>
        <p:spPr>
          <a:xfrm>
            <a:off x="4271711" y="1818890"/>
            <a:ext cx="2043061" cy="54839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RED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E7B989A-CFDE-4944-8190-4E21BFC937F2}"/>
              </a:ext>
            </a:extLst>
          </p:cNvPr>
          <p:cNvSpPr/>
          <p:nvPr/>
        </p:nvSpPr>
        <p:spPr>
          <a:xfrm>
            <a:off x="6543122" y="1818890"/>
            <a:ext cx="1377167" cy="54839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#FF0000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17788C5-3D22-471C-B6D5-E7122EE4E26F}"/>
              </a:ext>
            </a:extLst>
          </p:cNvPr>
          <p:cNvSpPr/>
          <p:nvPr/>
        </p:nvSpPr>
        <p:spPr>
          <a:xfrm>
            <a:off x="4271711" y="2552380"/>
            <a:ext cx="3648578" cy="54839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 : 255  G :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00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0   B :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00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119FDCB-A942-4E5F-A075-6E5AB0E15AE2}"/>
              </a:ext>
            </a:extLst>
          </p:cNvPr>
          <p:cNvCxnSpPr>
            <a:cxnSpLocks/>
          </p:cNvCxnSpPr>
          <p:nvPr/>
        </p:nvCxnSpPr>
        <p:spPr>
          <a:xfrm>
            <a:off x="5458044" y="2605545"/>
            <a:ext cx="0" cy="44206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A721839-62FA-4432-AD0E-2B1DD6E6255E}"/>
              </a:ext>
            </a:extLst>
          </p:cNvPr>
          <p:cNvCxnSpPr>
            <a:cxnSpLocks/>
          </p:cNvCxnSpPr>
          <p:nvPr/>
        </p:nvCxnSpPr>
        <p:spPr>
          <a:xfrm>
            <a:off x="6670159" y="2605545"/>
            <a:ext cx="0" cy="44206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058CAA1-7685-444F-ACCE-E8777B9A0F77}"/>
              </a:ext>
            </a:extLst>
          </p:cNvPr>
          <p:cNvSpPr txBox="1"/>
          <p:nvPr/>
        </p:nvSpPr>
        <p:spPr>
          <a:xfrm>
            <a:off x="4371009" y="366854"/>
            <a:ext cx="34499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gradFill flip="none" rotWithShape="1">
                  <a:gsLst>
                    <a:gs pos="51300">
                      <a:srgbClr val="B381D9"/>
                    </a:gs>
                    <a:gs pos="0">
                      <a:schemeClr val="accent5">
                        <a:lumMod val="40000"/>
                        <a:lumOff val="60000"/>
                      </a:schemeClr>
                    </a:gs>
                    <a:gs pos="100000">
                      <a:srgbClr val="FFB3B3"/>
                    </a:gs>
                  </a:gsLst>
                  <a:lin ang="0" scaled="1"/>
                  <a:tileRect/>
                </a:gradFill>
                <a:ea typeface="08서울남산체 EB" panose="02020603020101020101" pitchFamily="18" charset="-127"/>
              </a:rPr>
              <a:t>Coloring</a:t>
            </a:r>
            <a:endParaRPr lang="ko-KR" altLang="en-US" sz="6600" dirty="0">
              <a:gradFill flip="none" rotWithShape="1">
                <a:gsLst>
                  <a:gs pos="51300">
                    <a:srgbClr val="B381D9"/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rgbClr val="FFB3B3"/>
                  </a:gs>
                </a:gsLst>
                <a:lin ang="0" scaled="1"/>
                <a:tileRect/>
              </a:gradFill>
              <a:ea typeface="08서울남산체 EB" panose="02020603020101020101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F9D701-BDA2-48CC-9240-8C87A11BB335}"/>
              </a:ext>
            </a:extLst>
          </p:cNvPr>
          <p:cNvCxnSpPr>
            <a:cxnSpLocks/>
          </p:cNvCxnSpPr>
          <p:nvPr/>
        </p:nvCxnSpPr>
        <p:spPr>
          <a:xfrm flipH="1">
            <a:off x="4383353" y="5039558"/>
            <a:ext cx="342529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7C8E132-8778-48B7-9F10-8FD4F5F10B81}"/>
              </a:ext>
            </a:extLst>
          </p:cNvPr>
          <p:cNvCxnSpPr>
            <a:cxnSpLocks/>
          </p:cNvCxnSpPr>
          <p:nvPr/>
        </p:nvCxnSpPr>
        <p:spPr>
          <a:xfrm flipH="1">
            <a:off x="4383353" y="6060608"/>
            <a:ext cx="342529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D53CC86-9070-4DAD-9CF1-D370BC5C4DEE}"/>
              </a:ext>
            </a:extLst>
          </p:cNvPr>
          <p:cNvCxnSpPr>
            <a:cxnSpLocks/>
          </p:cNvCxnSpPr>
          <p:nvPr/>
        </p:nvCxnSpPr>
        <p:spPr>
          <a:xfrm flipH="1">
            <a:off x="4383353" y="6571133"/>
            <a:ext cx="342529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544550D-322F-4E96-81BA-2714A8695CB9}"/>
              </a:ext>
            </a:extLst>
          </p:cNvPr>
          <p:cNvCxnSpPr>
            <a:cxnSpLocks/>
          </p:cNvCxnSpPr>
          <p:nvPr/>
        </p:nvCxnSpPr>
        <p:spPr>
          <a:xfrm flipH="1">
            <a:off x="4383353" y="4529033"/>
            <a:ext cx="342529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1983852-A528-4EC4-B3EF-9456850C6226}"/>
              </a:ext>
            </a:extLst>
          </p:cNvPr>
          <p:cNvCxnSpPr>
            <a:cxnSpLocks/>
          </p:cNvCxnSpPr>
          <p:nvPr/>
        </p:nvCxnSpPr>
        <p:spPr>
          <a:xfrm flipH="1">
            <a:off x="4383353" y="5550083"/>
            <a:ext cx="342529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BB20654-DC99-4244-AC56-61F8BB6AE876}"/>
              </a:ext>
            </a:extLst>
          </p:cNvPr>
          <p:cNvSpPr/>
          <p:nvPr/>
        </p:nvSpPr>
        <p:spPr>
          <a:xfrm>
            <a:off x="4546204" y="1924109"/>
            <a:ext cx="427993" cy="337954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8ACC8DD-3AFB-49F9-BA4B-586715CECC7B}"/>
              </a:ext>
            </a:extLst>
          </p:cNvPr>
          <p:cNvSpPr/>
          <p:nvPr/>
        </p:nvSpPr>
        <p:spPr>
          <a:xfrm>
            <a:off x="4760201" y="4105824"/>
            <a:ext cx="427993" cy="337954"/>
          </a:xfrm>
          <a:prstGeom prst="rect">
            <a:avLst/>
          </a:prstGeom>
          <a:solidFill>
            <a:srgbClr val="F6505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A00599-2FB5-4775-BFC8-12197BA1482E}"/>
              </a:ext>
            </a:extLst>
          </p:cNvPr>
          <p:cNvSpPr txBox="1"/>
          <p:nvPr/>
        </p:nvSpPr>
        <p:spPr>
          <a:xfrm>
            <a:off x="5582151" y="4090993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#F65058 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0FFFBE2-132B-4E7D-AE68-DA6B858AA02E}"/>
              </a:ext>
            </a:extLst>
          </p:cNvPr>
          <p:cNvSpPr/>
          <p:nvPr/>
        </p:nvSpPr>
        <p:spPr>
          <a:xfrm>
            <a:off x="4760201" y="4618410"/>
            <a:ext cx="427993" cy="337954"/>
          </a:xfrm>
          <a:prstGeom prst="rect">
            <a:avLst/>
          </a:prstGeom>
          <a:solidFill>
            <a:srgbClr val="EF334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DBD93D-B8E6-4D5C-9820-9BF45E9C4295}"/>
              </a:ext>
            </a:extLst>
          </p:cNvPr>
          <p:cNvSpPr txBox="1"/>
          <p:nvPr/>
        </p:nvSpPr>
        <p:spPr>
          <a:xfrm>
            <a:off x="5582151" y="46099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#EF3340 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558CFDA-ED6B-4945-912E-6847DC6EA5F8}"/>
              </a:ext>
            </a:extLst>
          </p:cNvPr>
          <p:cNvSpPr/>
          <p:nvPr/>
        </p:nvSpPr>
        <p:spPr>
          <a:xfrm>
            <a:off x="4760201" y="5130996"/>
            <a:ext cx="427993" cy="337954"/>
          </a:xfrm>
          <a:prstGeom prst="rect">
            <a:avLst/>
          </a:prstGeom>
          <a:solidFill>
            <a:srgbClr val="DD535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F5261A-6766-437F-94B1-3142C660A52A}"/>
              </a:ext>
            </a:extLst>
          </p:cNvPr>
          <p:cNvSpPr txBox="1"/>
          <p:nvPr/>
        </p:nvSpPr>
        <p:spPr>
          <a:xfrm>
            <a:off x="5582151" y="5109113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#DD5354 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375F75E-3F19-471F-AC16-8C223610FB0D}"/>
              </a:ext>
            </a:extLst>
          </p:cNvPr>
          <p:cNvSpPr/>
          <p:nvPr/>
        </p:nvSpPr>
        <p:spPr>
          <a:xfrm>
            <a:off x="4760201" y="5643582"/>
            <a:ext cx="427993" cy="337954"/>
          </a:xfrm>
          <a:prstGeom prst="rect">
            <a:avLst/>
          </a:prstGeom>
          <a:solidFill>
            <a:srgbClr val="E3454B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F2DB935-7A16-431C-95BD-34422A4EE252}"/>
              </a:ext>
            </a:extLst>
          </p:cNvPr>
          <p:cNvSpPr txBox="1"/>
          <p:nvPr/>
        </p:nvSpPr>
        <p:spPr>
          <a:xfrm>
            <a:off x="5582151" y="5632164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#E3454B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40BC976-B7F0-42A0-B18A-2E7900285C5E}"/>
              </a:ext>
            </a:extLst>
          </p:cNvPr>
          <p:cNvSpPr/>
          <p:nvPr/>
        </p:nvSpPr>
        <p:spPr>
          <a:xfrm>
            <a:off x="4748349" y="6156169"/>
            <a:ext cx="427993" cy="337954"/>
          </a:xfrm>
          <a:prstGeom prst="rect">
            <a:avLst/>
          </a:prstGeom>
          <a:solidFill>
            <a:srgbClr val="FCAEBB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33EB9D-8D63-4BC1-90AA-21A89EE399BA}"/>
              </a:ext>
            </a:extLst>
          </p:cNvPr>
          <p:cNvSpPr txBox="1"/>
          <p:nvPr/>
        </p:nvSpPr>
        <p:spPr>
          <a:xfrm>
            <a:off x="5582151" y="614245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#FCAEBB </a:t>
            </a:r>
          </a:p>
        </p:txBody>
      </p:sp>
      <p:sp>
        <p:nvSpPr>
          <p:cNvPr id="5" name="사각형: 둥근 위쪽 모서리 4">
            <a:extLst>
              <a:ext uri="{FF2B5EF4-FFF2-40B4-BE49-F238E27FC236}">
                <a16:creationId xmlns:a16="http://schemas.microsoft.com/office/drawing/2014/main" id="{94A6826A-184D-45F0-B136-0DAF8AD80741}"/>
              </a:ext>
            </a:extLst>
          </p:cNvPr>
          <p:cNvSpPr/>
          <p:nvPr/>
        </p:nvSpPr>
        <p:spPr>
          <a:xfrm>
            <a:off x="4271710" y="3271283"/>
            <a:ext cx="3648578" cy="747225"/>
          </a:xfrm>
          <a:prstGeom prst="round2SameRect">
            <a:avLst>
              <a:gd name="adj1" fmla="val 24953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71F069-AE4B-49D7-A071-B0C2711A651C}"/>
              </a:ext>
            </a:extLst>
          </p:cNvPr>
          <p:cNvSpPr txBox="1"/>
          <p:nvPr/>
        </p:nvSpPr>
        <p:spPr>
          <a:xfrm>
            <a:off x="4023063" y="2164241"/>
            <a:ext cx="6409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rgbClr val="FF7461"/>
                </a:solidFill>
                <a:latin typeface="Arial Rounded MT Bold" panose="020F0704030504030204" pitchFamily="34" charset="0"/>
              </a:rPr>
              <a:t>Recommend Color</a:t>
            </a:r>
            <a:endParaRPr lang="ko-KR" altLang="en-US" sz="54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rgbClr val="FF746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58E7308-6379-43C3-9B24-FE391186CE3A}"/>
              </a:ext>
            </a:extLst>
          </p:cNvPr>
          <p:cNvSpPr/>
          <p:nvPr/>
        </p:nvSpPr>
        <p:spPr>
          <a:xfrm>
            <a:off x="4271711" y="3271283"/>
            <a:ext cx="3648578" cy="3380744"/>
          </a:xfrm>
          <a:prstGeom prst="roundRect">
            <a:avLst>
              <a:gd name="adj" fmla="val 5329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59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5671 L 0 7.40741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9" grpId="0" animBg="1"/>
      <p:bldP spid="25" grpId="0"/>
      <p:bldP spid="30" grpId="0" animBg="1"/>
      <p:bldP spid="40" grpId="0" animBg="1"/>
      <p:bldP spid="41" grpId="0"/>
      <p:bldP spid="42" grpId="0" animBg="1"/>
      <p:bldP spid="51" grpId="0"/>
      <p:bldP spid="52" grpId="0" animBg="1"/>
      <p:bldP spid="53" grpId="0"/>
      <p:bldP spid="54" grpId="0" animBg="1"/>
      <p:bldP spid="55" grpId="0"/>
      <p:bldP spid="56" grpId="0" animBg="1"/>
      <p:bldP spid="57" grpId="0"/>
      <p:bldP spid="5" grpId="0" animBg="1"/>
      <p:bldP spid="31" grpId="0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3A6E9B-AABE-478B-BF14-03214473203C}"/>
              </a:ext>
            </a:extLst>
          </p:cNvPr>
          <p:cNvSpPr txBox="1"/>
          <p:nvPr/>
        </p:nvSpPr>
        <p:spPr>
          <a:xfrm>
            <a:off x="7173158" y="6081204"/>
            <a:ext cx="4937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Color helper</a:t>
            </a:r>
            <a:endParaRPr lang="ko-KR" altLang="en-US" sz="4000" b="1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F084F2-62B6-45D6-9832-35C1C4B9150C}"/>
              </a:ext>
            </a:extLst>
          </p:cNvPr>
          <p:cNvSpPr>
            <a:spLocks noChangeAspect="1"/>
          </p:cNvSpPr>
          <p:nvPr/>
        </p:nvSpPr>
        <p:spPr>
          <a:xfrm>
            <a:off x="4023063" y="0"/>
            <a:ext cx="4145873" cy="6860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F86C0B2-3D6C-45B6-807E-230F8EB91B54}"/>
              </a:ext>
            </a:extLst>
          </p:cNvPr>
          <p:cNvSpPr/>
          <p:nvPr/>
        </p:nvSpPr>
        <p:spPr>
          <a:xfrm>
            <a:off x="4271711" y="1818890"/>
            <a:ext cx="2043061" cy="54839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RED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E7B989A-CFDE-4944-8190-4E21BFC937F2}"/>
              </a:ext>
            </a:extLst>
          </p:cNvPr>
          <p:cNvSpPr/>
          <p:nvPr/>
        </p:nvSpPr>
        <p:spPr>
          <a:xfrm>
            <a:off x="6543122" y="1818890"/>
            <a:ext cx="1377167" cy="54839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FF0000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17788C5-3D22-471C-B6D5-E7122EE4E26F}"/>
              </a:ext>
            </a:extLst>
          </p:cNvPr>
          <p:cNvSpPr/>
          <p:nvPr/>
        </p:nvSpPr>
        <p:spPr>
          <a:xfrm>
            <a:off x="4271711" y="2552380"/>
            <a:ext cx="3648578" cy="54839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 :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255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G :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000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B :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000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119FDCB-A942-4E5F-A075-6E5AB0E15AE2}"/>
              </a:ext>
            </a:extLst>
          </p:cNvPr>
          <p:cNvCxnSpPr>
            <a:cxnSpLocks/>
          </p:cNvCxnSpPr>
          <p:nvPr/>
        </p:nvCxnSpPr>
        <p:spPr>
          <a:xfrm>
            <a:off x="5458044" y="2605545"/>
            <a:ext cx="0" cy="4420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A721839-62FA-4432-AD0E-2B1DD6E6255E}"/>
              </a:ext>
            </a:extLst>
          </p:cNvPr>
          <p:cNvCxnSpPr>
            <a:cxnSpLocks/>
          </p:cNvCxnSpPr>
          <p:nvPr/>
        </p:nvCxnSpPr>
        <p:spPr>
          <a:xfrm>
            <a:off x="6670159" y="2605545"/>
            <a:ext cx="0" cy="4420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058CAA1-7685-444F-ACCE-E8777B9A0F77}"/>
              </a:ext>
            </a:extLst>
          </p:cNvPr>
          <p:cNvSpPr txBox="1"/>
          <p:nvPr/>
        </p:nvSpPr>
        <p:spPr>
          <a:xfrm>
            <a:off x="4371009" y="366854"/>
            <a:ext cx="34499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gradFill flip="none" rotWithShape="1">
                  <a:gsLst>
                    <a:gs pos="51300">
                      <a:srgbClr val="B381D9"/>
                    </a:gs>
                    <a:gs pos="0">
                      <a:schemeClr val="accent5">
                        <a:lumMod val="40000"/>
                        <a:lumOff val="60000"/>
                      </a:schemeClr>
                    </a:gs>
                    <a:gs pos="100000">
                      <a:srgbClr val="FFB3B3"/>
                    </a:gs>
                  </a:gsLst>
                  <a:lin ang="0" scaled="1"/>
                  <a:tileRect/>
                </a:gradFill>
                <a:ea typeface="08서울남산체 EB" panose="02020603020101020101" pitchFamily="18" charset="-127"/>
              </a:rPr>
              <a:t>Coloring</a:t>
            </a:r>
            <a:endParaRPr lang="ko-KR" altLang="en-US" sz="6600" dirty="0">
              <a:gradFill flip="none" rotWithShape="1">
                <a:gsLst>
                  <a:gs pos="51300">
                    <a:srgbClr val="B381D9"/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rgbClr val="FFB3B3"/>
                  </a:gs>
                </a:gsLst>
                <a:lin ang="0" scaled="1"/>
                <a:tileRect/>
              </a:gradFill>
              <a:ea typeface="08서울남산체 EB" panose="02020603020101020101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F9D701-BDA2-48CC-9240-8C87A11BB335}"/>
              </a:ext>
            </a:extLst>
          </p:cNvPr>
          <p:cNvCxnSpPr>
            <a:cxnSpLocks/>
          </p:cNvCxnSpPr>
          <p:nvPr/>
        </p:nvCxnSpPr>
        <p:spPr>
          <a:xfrm flipH="1">
            <a:off x="4383353" y="5039558"/>
            <a:ext cx="34252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7C8E132-8778-48B7-9F10-8FD4F5F10B81}"/>
              </a:ext>
            </a:extLst>
          </p:cNvPr>
          <p:cNvCxnSpPr>
            <a:cxnSpLocks/>
          </p:cNvCxnSpPr>
          <p:nvPr/>
        </p:nvCxnSpPr>
        <p:spPr>
          <a:xfrm flipH="1">
            <a:off x="4383353" y="6060608"/>
            <a:ext cx="34252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D53CC86-9070-4DAD-9CF1-D370BC5C4DEE}"/>
              </a:ext>
            </a:extLst>
          </p:cNvPr>
          <p:cNvCxnSpPr>
            <a:cxnSpLocks/>
          </p:cNvCxnSpPr>
          <p:nvPr/>
        </p:nvCxnSpPr>
        <p:spPr>
          <a:xfrm flipH="1">
            <a:off x="4383353" y="6571133"/>
            <a:ext cx="34252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544550D-322F-4E96-81BA-2714A8695CB9}"/>
              </a:ext>
            </a:extLst>
          </p:cNvPr>
          <p:cNvCxnSpPr>
            <a:cxnSpLocks/>
          </p:cNvCxnSpPr>
          <p:nvPr/>
        </p:nvCxnSpPr>
        <p:spPr>
          <a:xfrm flipH="1">
            <a:off x="4383353" y="4529033"/>
            <a:ext cx="34252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1983852-A528-4EC4-B3EF-9456850C6226}"/>
              </a:ext>
            </a:extLst>
          </p:cNvPr>
          <p:cNvCxnSpPr>
            <a:cxnSpLocks/>
          </p:cNvCxnSpPr>
          <p:nvPr/>
        </p:nvCxnSpPr>
        <p:spPr>
          <a:xfrm flipH="1">
            <a:off x="4383353" y="5550083"/>
            <a:ext cx="34252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BB20654-DC99-4244-AC56-61F8BB6AE876}"/>
              </a:ext>
            </a:extLst>
          </p:cNvPr>
          <p:cNvSpPr/>
          <p:nvPr/>
        </p:nvSpPr>
        <p:spPr>
          <a:xfrm>
            <a:off x="4546204" y="1924109"/>
            <a:ext cx="427993" cy="337954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8ACC8DD-3AFB-49F9-BA4B-586715CECC7B}"/>
              </a:ext>
            </a:extLst>
          </p:cNvPr>
          <p:cNvSpPr/>
          <p:nvPr/>
        </p:nvSpPr>
        <p:spPr>
          <a:xfrm>
            <a:off x="4760201" y="4105824"/>
            <a:ext cx="427993" cy="337954"/>
          </a:xfrm>
          <a:prstGeom prst="rect">
            <a:avLst/>
          </a:prstGeom>
          <a:solidFill>
            <a:srgbClr val="F6505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A00599-2FB5-4775-BFC8-12197BA1482E}"/>
              </a:ext>
            </a:extLst>
          </p:cNvPr>
          <p:cNvSpPr txBox="1"/>
          <p:nvPr/>
        </p:nvSpPr>
        <p:spPr>
          <a:xfrm>
            <a:off x="5582151" y="4090993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en-US" altLang="ko-KR" dirty="0">
                <a:solidFill>
                  <a:schemeClr val="bg1"/>
                </a:solidFill>
              </a:rPr>
              <a:t>F65058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0FFFBE2-132B-4E7D-AE68-DA6B858AA02E}"/>
              </a:ext>
            </a:extLst>
          </p:cNvPr>
          <p:cNvSpPr/>
          <p:nvPr/>
        </p:nvSpPr>
        <p:spPr>
          <a:xfrm>
            <a:off x="4760201" y="4618410"/>
            <a:ext cx="427993" cy="337954"/>
          </a:xfrm>
          <a:prstGeom prst="rect">
            <a:avLst/>
          </a:prstGeom>
          <a:solidFill>
            <a:srgbClr val="EF334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DBD93D-B8E6-4D5C-9820-9BF45E9C4295}"/>
              </a:ext>
            </a:extLst>
          </p:cNvPr>
          <p:cNvSpPr txBox="1"/>
          <p:nvPr/>
        </p:nvSpPr>
        <p:spPr>
          <a:xfrm>
            <a:off x="5582151" y="46099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en-US" altLang="ko-KR" dirty="0">
                <a:solidFill>
                  <a:schemeClr val="bg1"/>
                </a:solidFill>
              </a:rPr>
              <a:t>EF3340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558CFDA-ED6B-4945-912E-6847DC6EA5F8}"/>
              </a:ext>
            </a:extLst>
          </p:cNvPr>
          <p:cNvSpPr/>
          <p:nvPr/>
        </p:nvSpPr>
        <p:spPr>
          <a:xfrm>
            <a:off x="4760201" y="5130996"/>
            <a:ext cx="427993" cy="337954"/>
          </a:xfrm>
          <a:prstGeom prst="rect">
            <a:avLst/>
          </a:prstGeom>
          <a:solidFill>
            <a:srgbClr val="DD535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F5261A-6766-437F-94B1-3142C660A52A}"/>
              </a:ext>
            </a:extLst>
          </p:cNvPr>
          <p:cNvSpPr txBox="1"/>
          <p:nvPr/>
        </p:nvSpPr>
        <p:spPr>
          <a:xfrm>
            <a:off x="5582151" y="5109113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en-US" altLang="ko-KR" dirty="0">
                <a:solidFill>
                  <a:schemeClr val="bg1"/>
                </a:solidFill>
              </a:rPr>
              <a:t>DD5354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375F75E-3F19-471F-AC16-8C223610FB0D}"/>
              </a:ext>
            </a:extLst>
          </p:cNvPr>
          <p:cNvSpPr/>
          <p:nvPr/>
        </p:nvSpPr>
        <p:spPr>
          <a:xfrm>
            <a:off x="4760201" y="5643582"/>
            <a:ext cx="427993" cy="337954"/>
          </a:xfrm>
          <a:prstGeom prst="rect">
            <a:avLst/>
          </a:prstGeom>
          <a:solidFill>
            <a:srgbClr val="E3454B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F2DB935-7A16-431C-95BD-34422A4EE252}"/>
              </a:ext>
            </a:extLst>
          </p:cNvPr>
          <p:cNvSpPr txBox="1"/>
          <p:nvPr/>
        </p:nvSpPr>
        <p:spPr>
          <a:xfrm>
            <a:off x="5582151" y="5632164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en-US" altLang="ko-KR" dirty="0">
                <a:solidFill>
                  <a:schemeClr val="bg1"/>
                </a:solidFill>
              </a:rPr>
              <a:t>E3454B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40BC976-B7F0-42A0-B18A-2E7900285C5E}"/>
              </a:ext>
            </a:extLst>
          </p:cNvPr>
          <p:cNvSpPr/>
          <p:nvPr/>
        </p:nvSpPr>
        <p:spPr>
          <a:xfrm>
            <a:off x="4748349" y="6156169"/>
            <a:ext cx="427993" cy="337954"/>
          </a:xfrm>
          <a:prstGeom prst="rect">
            <a:avLst/>
          </a:prstGeom>
          <a:solidFill>
            <a:srgbClr val="FCAEBB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33EB9D-8D63-4BC1-90AA-21A89EE399BA}"/>
              </a:ext>
            </a:extLst>
          </p:cNvPr>
          <p:cNvSpPr txBox="1"/>
          <p:nvPr/>
        </p:nvSpPr>
        <p:spPr>
          <a:xfrm>
            <a:off x="5582151" y="614245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en-US" altLang="ko-KR" dirty="0">
                <a:solidFill>
                  <a:schemeClr val="bg1"/>
                </a:solidFill>
              </a:rPr>
              <a:t>FCAEBB </a:t>
            </a:r>
          </a:p>
        </p:txBody>
      </p:sp>
      <p:sp>
        <p:nvSpPr>
          <p:cNvPr id="5" name="사각형: 둥근 위쪽 모서리 4">
            <a:extLst>
              <a:ext uri="{FF2B5EF4-FFF2-40B4-BE49-F238E27FC236}">
                <a16:creationId xmlns:a16="http://schemas.microsoft.com/office/drawing/2014/main" id="{94A6826A-184D-45F0-B136-0DAF8AD80741}"/>
              </a:ext>
            </a:extLst>
          </p:cNvPr>
          <p:cNvSpPr/>
          <p:nvPr/>
        </p:nvSpPr>
        <p:spPr>
          <a:xfrm>
            <a:off x="4271710" y="3271283"/>
            <a:ext cx="3648578" cy="747225"/>
          </a:xfrm>
          <a:prstGeom prst="round2SameRect">
            <a:avLst>
              <a:gd name="adj1" fmla="val 24953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71F069-AE4B-49D7-A071-B0C2711A651C}"/>
              </a:ext>
            </a:extLst>
          </p:cNvPr>
          <p:cNvSpPr txBox="1"/>
          <p:nvPr/>
        </p:nvSpPr>
        <p:spPr>
          <a:xfrm>
            <a:off x="4418196" y="3456890"/>
            <a:ext cx="2950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rgbClr val="FF7461"/>
                </a:solidFill>
                <a:latin typeface="Arial Rounded MT Bold" panose="020F0704030504030204" pitchFamily="34" charset="0"/>
              </a:rPr>
              <a:t>Recommend Color</a:t>
            </a:r>
            <a:endParaRPr lang="ko-KR" altLang="en-US" sz="24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rgbClr val="FF746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58E7308-6379-43C3-9B24-FE391186CE3A}"/>
              </a:ext>
            </a:extLst>
          </p:cNvPr>
          <p:cNvSpPr/>
          <p:nvPr/>
        </p:nvSpPr>
        <p:spPr>
          <a:xfrm>
            <a:off x="4271711" y="3271283"/>
            <a:ext cx="3648578" cy="3380744"/>
          </a:xfrm>
          <a:prstGeom prst="roundRect">
            <a:avLst>
              <a:gd name="adj" fmla="val 532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61A6F32-EF9C-44B6-BC81-003961A3277E}"/>
              </a:ext>
            </a:extLst>
          </p:cNvPr>
          <p:cNvCxnSpPr>
            <a:stCxn id="13" idx="1"/>
          </p:cNvCxnSpPr>
          <p:nvPr/>
        </p:nvCxnSpPr>
        <p:spPr>
          <a:xfrm flipH="1">
            <a:off x="1895475" y="2093087"/>
            <a:ext cx="2376236" cy="27419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F4390DB-B3B5-4AA6-99EE-36C89A3E5430}"/>
              </a:ext>
            </a:extLst>
          </p:cNvPr>
          <p:cNvCxnSpPr>
            <a:cxnSpLocks/>
          </p:cNvCxnSpPr>
          <p:nvPr/>
        </p:nvCxnSpPr>
        <p:spPr>
          <a:xfrm flipH="1" flipV="1">
            <a:off x="7920288" y="2093086"/>
            <a:ext cx="1605517" cy="28789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94080AA-91C7-4253-8D56-0E4D4F666D8C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7920289" y="2826577"/>
            <a:ext cx="2000650" cy="96226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2D352FB-1C3A-4319-B02F-7B68ABA2375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2271060" y="4961655"/>
            <a:ext cx="2000651" cy="14745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C6CDFBB-B1AD-49BD-9E5C-B2FDCBC04B7C}"/>
              </a:ext>
            </a:extLst>
          </p:cNvPr>
          <p:cNvSpPr txBox="1"/>
          <p:nvPr/>
        </p:nvSpPr>
        <p:spPr>
          <a:xfrm>
            <a:off x="513646" y="2367714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B0F0"/>
                </a:solidFill>
              </a:rPr>
              <a:t>recommand_colorname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BBC40E9-CD5F-46D1-9D37-BC18EA8467EF}"/>
              </a:ext>
            </a:extLst>
          </p:cNvPr>
          <p:cNvSpPr txBox="1"/>
          <p:nvPr/>
        </p:nvSpPr>
        <p:spPr>
          <a:xfrm>
            <a:off x="471035" y="5130996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B0F0"/>
                </a:solidFill>
              </a:rPr>
              <a:t>recommand_color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F4B7236-3199-4B0B-AD60-357F9679109E}"/>
              </a:ext>
            </a:extLst>
          </p:cNvPr>
          <p:cNvSpPr txBox="1"/>
          <p:nvPr/>
        </p:nvSpPr>
        <p:spPr>
          <a:xfrm>
            <a:off x="8520764" y="2452802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B0F0"/>
                </a:solidFill>
              </a:rPr>
              <a:t>recommand_hec_code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DAD7786-2250-432B-83BB-B0CD735C490D}"/>
              </a:ext>
            </a:extLst>
          </p:cNvPr>
          <p:cNvSpPr txBox="1"/>
          <p:nvPr/>
        </p:nvSpPr>
        <p:spPr>
          <a:xfrm>
            <a:off x="8537481" y="3878376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B0F0"/>
                </a:solidFill>
              </a:rPr>
              <a:t>recommand_rgb</a:t>
            </a:r>
            <a:endParaRPr lang="ko-KR" altLang="en-US" dirty="0">
              <a:solidFill>
                <a:srgbClr val="00B0F0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0517E00-EA67-4FE4-9E75-B79872F5DB11}"/>
              </a:ext>
            </a:extLst>
          </p:cNvPr>
          <p:cNvCxnSpPr>
            <a:cxnSpLocks/>
          </p:cNvCxnSpPr>
          <p:nvPr/>
        </p:nvCxnSpPr>
        <p:spPr>
          <a:xfrm flipH="1" flipV="1">
            <a:off x="7808647" y="4323116"/>
            <a:ext cx="2000650" cy="96226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93E1F54-8BC9-43BF-8219-DACFC5883096}"/>
              </a:ext>
            </a:extLst>
          </p:cNvPr>
          <p:cNvSpPr txBox="1"/>
          <p:nvPr/>
        </p:nvSpPr>
        <p:spPr>
          <a:xfrm>
            <a:off x="8425839" y="5374915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B0F0"/>
                </a:solidFill>
              </a:rPr>
              <a:t>recommand_color_index</a:t>
            </a:r>
            <a:endParaRPr lang="ko-KR" altLang="en-US" dirty="0">
              <a:solidFill>
                <a:srgbClr val="00B0F0"/>
              </a:solidFill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ACAEBE7E-86C2-435B-AFBC-AC70895107EA}"/>
              </a:ext>
            </a:extLst>
          </p:cNvPr>
          <p:cNvGrpSpPr/>
          <p:nvPr/>
        </p:nvGrpSpPr>
        <p:grpSpPr>
          <a:xfrm>
            <a:off x="3360124" y="1818890"/>
            <a:ext cx="538615" cy="1280508"/>
            <a:chOff x="3083593" y="0"/>
            <a:chExt cx="538615" cy="1000125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D29BB7E8-ED54-4A12-AE7A-6E80CBDCC46F}"/>
                </a:ext>
              </a:extLst>
            </p:cNvPr>
            <p:cNvCxnSpPr/>
            <p:nvPr/>
          </p:nvCxnSpPr>
          <p:spPr>
            <a:xfrm flipH="1">
              <a:off x="3083593" y="0"/>
              <a:ext cx="538615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92B3C463-9384-477D-94D0-73F331A7B29C}"/>
                </a:ext>
              </a:extLst>
            </p:cNvPr>
            <p:cNvCxnSpPr/>
            <p:nvPr/>
          </p:nvCxnSpPr>
          <p:spPr>
            <a:xfrm flipH="1">
              <a:off x="3083593" y="1000125"/>
              <a:ext cx="538615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A5037B95-888A-4E9F-B9E2-C01B90ABC7D6}"/>
                </a:ext>
              </a:extLst>
            </p:cNvPr>
            <p:cNvCxnSpPr>
              <a:cxnSpLocks/>
            </p:cNvCxnSpPr>
            <p:nvPr/>
          </p:nvCxnSpPr>
          <p:spPr>
            <a:xfrm>
              <a:off x="3083593" y="0"/>
              <a:ext cx="0" cy="1000125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0256D360-EBDD-44C7-A382-8CC0DF02DBBB}"/>
              </a:ext>
            </a:extLst>
          </p:cNvPr>
          <p:cNvSpPr txBox="1"/>
          <p:nvPr/>
        </p:nvSpPr>
        <p:spPr>
          <a:xfrm>
            <a:off x="3296651" y="2168358"/>
            <a:ext cx="7232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B050"/>
                </a:solidFill>
              </a:rPr>
              <a:t>텍스트</a:t>
            </a:r>
            <a:endParaRPr lang="en-US" altLang="ko-KR" sz="1400" b="1" dirty="0">
              <a:solidFill>
                <a:srgbClr val="00B050"/>
              </a:solidFill>
            </a:endParaRPr>
          </a:p>
          <a:p>
            <a:r>
              <a:rPr lang="en-US" altLang="ko-KR" sz="1400" dirty="0">
                <a:solidFill>
                  <a:srgbClr val="00B050"/>
                </a:solidFill>
              </a:rPr>
              <a:t>R 118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G 113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B 113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AA2780C-4981-441B-A3BD-F2CC6EFE2F94}"/>
              </a:ext>
            </a:extLst>
          </p:cNvPr>
          <p:cNvGrpSpPr/>
          <p:nvPr/>
        </p:nvGrpSpPr>
        <p:grpSpPr>
          <a:xfrm>
            <a:off x="3360124" y="3170090"/>
            <a:ext cx="538615" cy="3420324"/>
            <a:chOff x="3083593" y="0"/>
            <a:chExt cx="538615" cy="1000125"/>
          </a:xfrm>
        </p:grpSpPr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A62B5F0-8789-48C9-82C8-AA36064E518E}"/>
                </a:ext>
              </a:extLst>
            </p:cNvPr>
            <p:cNvCxnSpPr/>
            <p:nvPr/>
          </p:nvCxnSpPr>
          <p:spPr>
            <a:xfrm flipH="1">
              <a:off x="3083593" y="0"/>
              <a:ext cx="538615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1779D154-244F-4866-8CAC-71D0F0943AC4}"/>
                </a:ext>
              </a:extLst>
            </p:cNvPr>
            <p:cNvCxnSpPr/>
            <p:nvPr/>
          </p:nvCxnSpPr>
          <p:spPr>
            <a:xfrm flipH="1">
              <a:off x="3083593" y="1000125"/>
              <a:ext cx="538615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D31CF953-73BB-47C5-B252-C07C67EDEF71}"/>
                </a:ext>
              </a:extLst>
            </p:cNvPr>
            <p:cNvCxnSpPr>
              <a:cxnSpLocks/>
            </p:cNvCxnSpPr>
            <p:nvPr/>
          </p:nvCxnSpPr>
          <p:spPr>
            <a:xfrm>
              <a:off x="3083593" y="0"/>
              <a:ext cx="0" cy="1000125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425CB217-A585-4550-9A26-13C54CBCF66F}"/>
              </a:ext>
            </a:extLst>
          </p:cNvPr>
          <p:cNvSpPr txBox="1"/>
          <p:nvPr/>
        </p:nvSpPr>
        <p:spPr>
          <a:xfrm>
            <a:off x="3296651" y="5679115"/>
            <a:ext cx="7232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B050"/>
                </a:solidFill>
              </a:rPr>
              <a:t>텍스트</a:t>
            </a:r>
            <a:endParaRPr lang="en-US" altLang="ko-KR" sz="1400" b="1" dirty="0">
              <a:solidFill>
                <a:srgbClr val="00B050"/>
              </a:solidFill>
            </a:endParaRPr>
          </a:p>
          <a:p>
            <a:r>
              <a:rPr lang="en-US" altLang="ko-KR" sz="1400" dirty="0">
                <a:solidFill>
                  <a:srgbClr val="00B050"/>
                </a:solidFill>
              </a:rPr>
              <a:t>R 127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G 127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B 127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A2FB8533-69A8-4B60-B5A7-24CCE9F94FE7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52575" y="4274801"/>
            <a:ext cx="320762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528F194-C76D-447F-BA9B-FE00B3CDB137}"/>
              </a:ext>
            </a:extLst>
          </p:cNvPr>
          <p:cNvSpPr txBox="1"/>
          <p:nvPr/>
        </p:nvSpPr>
        <p:spPr>
          <a:xfrm>
            <a:off x="1433968" y="4002257"/>
            <a:ext cx="19880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C000"/>
                </a:solidFill>
              </a:rPr>
              <a:t>모든 색상 상자 윤곽선</a:t>
            </a:r>
            <a:endParaRPr lang="en-US" altLang="ko-KR" sz="1400" b="1" dirty="0">
              <a:solidFill>
                <a:srgbClr val="FFC000"/>
              </a:solidFill>
            </a:endParaRPr>
          </a:p>
          <a:p>
            <a:r>
              <a:rPr lang="en-US" altLang="ko-KR" sz="1400" dirty="0">
                <a:solidFill>
                  <a:srgbClr val="FFC000"/>
                </a:solidFill>
              </a:rPr>
              <a:t>R 217</a:t>
            </a:r>
          </a:p>
          <a:p>
            <a:r>
              <a:rPr lang="en-US" altLang="ko-KR" sz="1400" dirty="0">
                <a:solidFill>
                  <a:srgbClr val="FFC000"/>
                </a:solidFill>
              </a:rPr>
              <a:t>G 217</a:t>
            </a:r>
          </a:p>
          <a:p>
            <a:r>
              <a:rPr lang="en-US" altLang="ko-KR" sz="1400" dirty="0">
                <a:solidFill>
                  <a:srgbClr val="FFC000"/>
                </a:solidFill>
              </a:rPr>
              <a:t>B 217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13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3457</TotalTime>
  <Words>176</Words>
  <Application>Microsoft Office PowerPoint</Application>
  <PresentationFormat>와이드스크린</PresentationFormat>
  <Paragraphs>91</Paragraphs>
  <Slides>14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08서울남산체 EB</vt:lpstr>
      <vt:lpstr>맑은 고딕</vt:lpstr>
      <vt:lpstr>Arial</vt:lpstr>
      <vt:lpstr>Arial Rounded MT Bold</vt:lpstr>
      <vt:lpstr>Bahnschrift Condensed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현철</dc:creator>
  <cp:lastModifiedBy>최 현철</cp:lastModifiedBy>
  <cp:revision>47</cp:revision>
  <dcterms:created xsi:type="dcterms:W3CDTF">2019-04-26T07:35:56Z</dcterms:created>
  <dcterms:modified xsi:type="dcterms:W3CDTF">2019-09-07T04:52:42Z</dcterms:modified>
</cp:coreProperties>
</file>