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5433-0491-47C1-A784-A2ED3EFCC65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89EB4-86C5-46D5-80A0-056420F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9EB4-86C5-46D5-80A0-056420F30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5EE7-E58A-4D5C-8015-91F77F48B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B5283-F49D-41C9-9589-D6CC49E6D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3A28-D061-4D51-B362-768695E5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BDD-D8B6-48BF-801B-438A9A51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146D-A23A-421A-BEED-66A71947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0906-6E57-4F4C-B930-C2E558D9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E980-F5E6-42FE-A886-E71A8944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4610-7185-4378-AD34-DEF81188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F16D-028E-4DF1-B990-9739A2F0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D0C0-26E2-4563-8CAC-581C4FE3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E8AA8-9F2F-446F-92D9-0F6393D04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DCB8B-DB1F-451F-A240-E3DFCCC9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FBEE-8F1C-427F-A283-FB9DC691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C4DF-F029-404E-8C0B-D22ABA7A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A523-62F0-44A7-90BA-5691A64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D52F-3574-45B7-9B5D-7D4F6253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2743-7B07-465D-9A75-177EDABF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A1C9-5744-4EFD-86B9-60DEDDAD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7329-994D-4738-92E3-B1AC8C56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8E66-7A6B-4ED3-9669-ED49FF0E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58B9-0991-4BBB-84FC-CCC6988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5539-C483-435C-BAE2-C2438C02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7472-B2CE-4FBA-9840-C76C37CC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7852-C52A-4B0E-A371-08CD1CF5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07D2-0078-4375-B8D8-89926AA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DDC6-D0D7-4714-883A-80ED37C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B8C8-F1B8-45C3-8304-0A531FF1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10668-A1D7-4295-AABD-2C955519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F899-E983-4400-A3C7-765E884A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6ECE2-7760-496D-8A42-B48FF502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23CA-EDD7-433D-94FC-EB391B5C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09A-A586-48A5-AF98-CF63EEC7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4067-A645-46F4-AC58-B414356D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74D6-6328-4F7E-8C07-2B32CB8B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30335-CBC4-4885-97DF-87B832392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AAB4D-BF88-455C-AD2D-EC11E456A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0254A-197B-41F8-A8F4-E8C1EB70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5E124-F4FE-4D75-BA9F-B1174F13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96A51-FF72-4E30-A2FD-A407D446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D3D2-8ECC-4561-B2F4-A5DC2A72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B89-86EA-4559-96FC-DFF3DEBE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92F3C-9666-427C-BE5F-6E7E6526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FC562-C5D3-4AEE-98A3-222092FC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1CC88-1CFB-46AC-9C42-FF2A3F86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C5D4-4E4F-40F5-B60B-245A9201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AC3C-0241-4366-BDF1-52F5247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08EA-6EF6-4806-AA5C-0AA38BD5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9AEE-2019-48E5-B127-061DED13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B5C24-485C-4A9A-80DA-33F70AD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6082-98A3-40DA-9DEE-DD447041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871FB-C7EF-4224-B448-29495FB6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3B660-4808-4FBF-9E61-C6412AAF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0E0E-DC2E-401E-A942-D3A4DA6E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A0C50-3BDD-45C5-8F7B-2E5CCEEF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DF9B9-9E3D-440B-8129-AC6683C6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37192-52E6-47C9-92E9-6A580C76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8DA6F-B22C-4248-BB34-C5CAF7D9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ADB3-2B5D-4D1E-B7CD-E08E09FB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490BE-CD89-431E-A7FB-0AED2FC0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6B71-47F0-4229-AF4D-F16C2DA6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A92E-5708-4814-8639-D222F026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9D2A-C985-4CCD-9D54-01E5971D7BD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F7EB-C106-40DC-9220-E9CE6D7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95E4-8A39-42FB-8438-EE980FA1C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6422-B850-4E44-9314-DDCDA50D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DBEA92-C6F5-4DFC-AFCA-CD38AFA06FBC}"/>
              </a:ext>
            </a:extLst>
          </p:cNvPr>
          <p:cNvSpPr/>
          <p:nvPr/>
        </p:nvSpPr>
        <p:spPr>
          <a:xfrm>
            <a:off x="1134036" y="953994"/>
            <a:ext cx="10468968" cy="4204447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EFC9B-E157-4BA7-BCF5-7780E295DB56}"/>
              </a:ext>
            </a:extLst>
          </p:cNvPr>
          <p:cNvSpPr txBox="1"/>
          <p:nvPr/>
        </p:nvSpPr>
        <p:spPr>
          <a:xfrm>
            <a:off x="4518558" y="4702167"/>
            <a:ext cx="360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scroll/other animation libraries?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C26B0-336C-46C0-83C2-B6832C28B0E7}"/>
              </a:ext>
            </a:extLst>
          </p:cNvPr>
          <p:cNvSpPr txBox="1"/>
          <p:nvPr/>
        </p:nvSpPr>
        <p:spPr>
          <a:xfrm>
            <a:off x="7171765" y="520117"/>
            <a:ext cx="448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Home, Projects, 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7A324-5AF6-4EB4-B4D0-9B5940C3C62C}"/>
              </a:ext>
            </a:extLst>
          </p:cNvPr>
          <p:cNvSpPr txBox="1"/>
          <p:nvPr/>
        </p:nvSpPr>
        <p:spPr>
          <a:xfrm>
            <a:off x="868681" y="520117"/>
            <a:ext cx="8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JL logo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97043-E932-487E-88EB-1F55622D5A14}"/>
              </a:ext>
            </a:extLst>
          </p:cNvPr>
          <p:cNvSpPr txBox="1"/>
          <p:nvPr/>
        </p:nvSpPr>
        <p:spPr>
          <a:xfrm>
            <a:off x="5829158" y="1702717"/>
            <a:ext cx="2776016" cy="2421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8865D-6447-4278-86F0-F0925A6EB137}"/>
              </a:ext>
            </a:extLst>
          </p:cNvPr>
          <p:cNvSpPr txBox="1"/>
          <p:nvPr/>
        </p:nvSpPr>
        <p:spPr>
          <a:xfrm>
            <a:off x="3074016" y="2638946"/>
            <a:ext cx="115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Hi, I’m Joe</a:t>
            </a:r>
          </a:p>
          <a:p>
            <a:r>
              <a:rPr lang="en-US" dirty="0"/>
              <a:t>[blurb]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B7C67-DB4C-4840-A76F-7B5A349C71F1}"/>
              </a:ext>
            </a:extLst>
          </p:cNvPr>
          <p:cNvSpPr txBox="1"/>
          <p:nvPr/>
        </p:nvSpPr>
        <p:spPr>
          <a:xfrm>
            <a:off x="1362750" y="1162163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Photoshop awesome cover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CD416-5484-41B8-90DA-B67249938739}"/>
              </a:ext>
            </a:extLst>
          </p:cNvPr>
          <p:cNvSpPr txBox="1"/>
          <p:nvPr/>
        </p:nvSpPr>
        <p:spPr>
          <a:xfrm>
            <a:off x="1715548" y="5353889"/>
            <a:ext cx="71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About: include services and what I can do, run blog at 1000 Mile World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7AEFF-0970-435A-8163-BE03398B94AD}"/>
              </a:ext>
            </a:extLst>
          </p:cNvPr>
          <p:cNvSpPr txBox="1"/>
          <p:nvPr/>
        </p:nvSpPr>
        <p:spPr>
          <a:xfrm>
            <a:off x="4703536" y="5804480"/>
            <a:ext cx="27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my work | Get in touch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C265E-FB3A-4E93-8C6D-A418D28E45C7}"/>
              </a:ext>
            </a:extLst>
          </p:cNvPr>
          <p:cNvSpPr txBox="1"/>
          <p:nvPr/>
        </p:nvSpPr>
        <p:spPr>
          <a:xfrm>
            <a:off x="4818833" y="6337883"/>
            <a:ext cx="252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Joe Liang 2020</a:t>
            </a:r>
          </a:p>
        </p:txBody>
      </p:sp>
    </p:spTree>
    <p:extLst>
      <p:ext uri="{BB962C8B-B14F-4D97-AF65-F5344CB8AC3E}">
        <p14:creationId xmlns:p14="http://schemas.microsoft.com/office/powerpoint/2010/main" val="302442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0223-726D-4A14-A7C9-4DF1BD41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B6CD-0F48-4125-B574-782BBD61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“Promo” pic, perhaps with sliding images if want to show different aspects of project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Technologies/Skills Involved: HTML5, CSS3 with SASS, UI/UX animations, etc.</a:t>
            </a:r>
          </a:p>
          <a:p>
            <a:r>
              <a:rPr lang="en-US" dirty="0"/>
              <a:t>Have navigation between project pages, home is all the way to the left and contact all the way to the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35F0-6B78-4879-901F-53F4699F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753E-02FB-43AE-9E95-B1566318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website for a business, or 2</a:t>
            </a:r>
          </a:p>
          <a:p>
            <a:pPr lvl="1"/>
            <a:r>
              <a:rPr lang="en-US" dirty="0"/>
              <a:t>Possible “clients”: restaurant, clothing store, something with cool animated front page</a:t>
            </a:r>
          </a:p>
          <a:p>
            <a:r>
              <a:rPr lang="en-US" dirty="0"/>
              <a:t>Twitter/Instagram/Google Maps API</a:t>
            </a:r>
          </a:p>
          <a:p>
            <a:r>
              <a:rPr lang="en-US" dirty="0"/>
              <a:t>JS Piano keyboard</a:t>
            </a:r>
          </a:p>
          <a:p>
            <a:r>
              <a:rPr lang="en-US" dirty="0"/>
              <a:t>Pomodoro clock</a:t>
            </a:r>
          </a:p>
          <a:p>
            <a:r>
              <a:rPr lang="en-US" dirty="0"/>
              <a:t>Whack-a-mole</a:t>
            </a:r>
          </a:p>
        </p:txBody>
      </p:sp>
    </p:spTree>
    <p:extLst>
      <p:ext uri="{BB962C8B-B14F-4D97-AF65-F5344CB8AC3E}">
        <p14:creationId xmlns:p14="http://schemas.microsoft.com/office/powerpoint/2010/main" val="229018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82D-D428-4223-8406-6FCC57FF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28437-E8CD-4504-9EB0-0B96FB99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25" y="1883233"/>
            <a:ext cx="5594886" cy="38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155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Project Page</vt:lpstr>
      <vt:lpstr>Project list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Liang</dc:creator>
  <cp:lastModifiedBy>Joe Liang</cp:lastModifiedBy>
  <cp:revision>10</cp:revision>
  <dcterms:created xsi:type="dcterms:W3CDTF">2020-03-16T00:45:55Z</dcterms:created>
  <dcterms:modified xsi:type="dcterms:W3CDTF">2020-03-16T03:18:28Z</dcterms:modified>
</cp:coreProperties>
</file>