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473A-3E66-4322-8043-F876BBEA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5452-2EBA-44B8-B99A-C4BC6A87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6D11-9993-4374-B972-C796CD57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F65DB-A22F-4D27-A599-5866322A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556C-9D26-4548-9A03-8009477A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ED9-5B84-432B-B1D8-CADD4AE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2859D-BF45-4816-BE70-45DE74AD7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D5A-F99F-4611-9A99-0918FE96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CD75-1D4D-4F3B-AF71-0F6874E2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DFCB-828B-464A-B950-B9A028D9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262F7-0D2B-4296-9C78-D9A83A0C6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D820-AC7D-47B4-BE12-E2F8D3C7C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209C-1990-469A-9214-2FC58E61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24D5-7803-466B-A236-567D7E96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CB64-CE51-4B74-ACC3-80AF243F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0927-705D-40EC-BBED-3CFCC7D4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73A3-BD2D-42FF-96A3-D7495D0B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9608-2F05-4F82-B5BC-37662532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01DD-53A6-44AD-8E21-F38FD7F9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429E-0C8E-4190-A57B-5A2086BE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3DDC-3087-4A46-BC80-BCA6E002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D2E8-F926-4466-BFD3-7CA481C7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FDD8-920A-4E00-85B8-825A4DCD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EB21-0186-460B-8580-3BC0A6A0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84FF-FD0F-4B1A-8401-15355080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8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1A0C-8420-4213-AECD-A93D514B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54BA-D5EA-4C7A-8F72-4E8269697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A55B-ECB1-4928-ACCB-3BF65238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7867-EB23-49E4-826F-191D066B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AB98-9934-4B27-8AAE-7B993636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BE9A3-86E1-41B7-902F-3AC51B25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4415-6647-4859-9C8A-13BFCEB0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896C-7504-452A-A47B-AD0120F9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F548-11E2-4869-99F7-5C8DFD79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9D93F-6808-473A-A9C7-467992A31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51F75-8017-4134-97E2-5368F828F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9A9A9-1356-4E04-8111-C6908B22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2CB11-B7EA-463E-AA64-6EB27435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879D7-A7E6-404A-878A-E6DD5E23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C75-27EF-43DF-B1D7-AA1DB0F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0D53A-CB92-427E-B5CD-FEB067B7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E2DBE-7775-4CF3-B2CF-6AB9F0C9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EBE3C-D611-46E6-90CC-F5DA44E3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0DAD7-180F-4136-83D8-6C920B9C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AC7A5-EAA0-468B-B512-B08E7185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092D4-9A31-4A6A-982D-5E1F8A95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B7A2-856B-4B13-A101-9118B03B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6EE9-CF17-483A-ADD2-67F02978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A6F12-22D7-49F2-AC1F-49D96F5F5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B8E5-E0A4-4AA9-91F6-7D90F51C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C892-2E30-4906-A4D9-0A32C724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6502F-6200-4119-A7D8-65BFE347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0D46-2D76-4DF9-92D5-510735B5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D4C8E-714E-4482-8B46-31D41AC00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B7348-F5B4-4E11-9B2F-934689E1D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53019-C9BE-4752-9514-CCD46424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6159F-6AAC-4904-941F-88F763D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CE24-527E-4D5E-860C-7091483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19415-91DC-4312-911F-BA54ACE7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D42F-707E-48F9-B859-001173544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F897-34AC-4CF8-8A26-D7A0BA307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BE65-345E-406F-A66E-249DB01D1D4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D4A0-9AC9-4513-B117-F37B811EE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DC42-BD3C-4FB9-A265-C4C3CF8F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42C5-E775-455E-B69F-6295D5AE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C16573-E420-443A-AFF3-12E8AFDF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75" y="735104"/>
            <a:ext cx="1934414" cy="19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390D88-0814-403E-9C61-FFAA8963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90" y="735105"/>
            <a:ext cx="1934414" cy="19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06BDD1-AE27-40B2-B023-47D89E41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75" y="2669518"/>
            <a:ext cx="1934414" cy="19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848589-8670-46E4-B037-784BF24D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89" y="2669517"/>
            <a:ext cx="1934414" cy="19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42A1FEB-3E8F-4CFD-9C01-6160448B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03" y="735104"/>
            <a:ext cx="1934412" cy="19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C9F369-AF17-4185-95E9-FE755CBD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03" y="2669517"/>
            <a:ext cx="1934412" cy="19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9AFF030-4E82-421F-9F3D-3F3AEEC5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75" y="4603929"/>
            <a:ext cx="1934412" cy="19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A943125-63EE-47EA-9BE1-43DAFF31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87" y="4603926"/>
            <a:ext cx="1934413" cy="19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8250F34-DA18-41ED-BAC7-3F2EF11C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99" y="4603926"/>
            <a:ext cx="1934410" cy="19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Liang</dc:creator>
  <cp:lastModifiedBy>Joe Liang</cp:lastModifiedBy>
  <cp:revision>2</cp:revision>
  <dcterms:created xsi:type="dcterms:W3CDTF">2020-04-18T21:44:21Z</dcterms:created>
  <dcterms:modified xsi:type="dcterms:W3CDTF">2020-04-18T21:58:25Z</dcterms:modified>
</cp:coreProperties>
</file>