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f5f27a2ab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f5f27a2ab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f5f27a2ab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f5f27a2ab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f6082d4b57_2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f6082d4b57_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f5f27a2ab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f5f27a2ab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f5f27a2abb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f5f27a2ab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f6082d4b57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f6082d4b57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f6082d4b57_5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f6082d4b57_5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f6082d4b57_5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f6082d4b57_5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6240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[웹응용#3A 발표] 4조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송혜진, 김나윤, 천옥희, 황서경, 윤정인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구</a:t>
            </a:r>
            <a:r>
              <a:rPr lang="ko"/>
              <a:t>조 트리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7356600" y="1152475"/>
            <a:ext cx="1662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변경사항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Email</a:t>
            </a:r>
            <a:r>
              <a:rPr lang="ko"/>
              <a:t>을 attribute에서 element로 변경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(pattern 사용을 위해)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63"/>
            <a:ext cx="6858000" cy="385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maxExclusive, minExclusive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Info-UploadTime-Year/Month/Date/Hour/Min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지정된 범위의 양수만을 사용하여 날짜, 시간 표현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 rotWithShape="1">
          <a:blip r:embed="rId3">
            <a:alphaModFix/>
          </a:blip>
          <a:srcRect b="35591" l="0" r="0" t="0"/>
          <a:stretch/>
        </p:blipFill>
        <p:spPr>
          <a:xfrm>
            <a:off x="433825" y="2118300"/>
            <a:ext cx="5966728" cy="275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list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Year - Month - Day / Hour - Minute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날짜, 시간</a:t>
            </a:r>
            <a:r>
              <a:rPr lang="ko"/>
              <a:t>에 대한 내용을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list로 묶어서 정리</a:t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 rotWithShape="1">
          <a:blip r:embed="rId3">
            <a:alphaModFix/>
          </a:blip>
          <a:srcRect b="0" l="0" r="43719" t="0"/>
          <a:stretch/>
        </p:blipFill>
        <p:spPr>
          <a:xfrm>
            <a:off x="4572000" y="447675"/>
            <a:ext cx="3881225" cy="424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all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Info-Writer-Name: 성과 이름의 순서가 자유롭도록 데이터 구조 형식 ‘all’ 사용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925" y="2243676"/>
            <a:ext cx="7354200" cy="123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choice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427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Info-Location-Paper: 지면신문인 경우에는 신문의 &lt;page&gt;와 &lt;section&gt; 작성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Info-Copyright-Statement: 신문사는 필수 기재, 저작권 문구는 선택적으로 기입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Title-SubTitle: 기사의 부제목이 있는 경우 작성</a:t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 rotWithShape="1">
          <a:blip r:embed="rId3">
            <a:alphaModFix/>
          </a:blip>
          <a:srcRect b="5687" l="0" r="0" t="0"/>
          <a:stretch/>
        </p:blipFill>
        <p:spPr>
          <a:xfrm>
            <a:off x="376800" y="2571750"/>
            <a:ext cx="6730776" cy="112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complexType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ko"/>
              <a:t>반</a:t>
            </a:r>
            <a:r>
              <a:rPr lang="ko"/>
              <a:t>복 사용할 Paragraph element를 complexType으로 지정</a:t>
            </a:r>
            <a:endParaRPr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930" y="2167330"/>
            <a:ext cx="8304375" cy="16077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pattern</a:t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Info-Writer-Email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[_\-a-zA-Z0-9\.\+]+@[a-zA-Z0-9](\.?[\-a-zA-Z0-9]*[a-zA-Z0-9])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: ‘@’의 앞뒤로 메일 주소가 작성되는 구조를 반영</a:t>
            </a:r>
            <a:endParaRPr/>
          </a:p>
        </p:txBody>
      </p:sp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388" y="2889250"/>
            <a:ext cx="7134225" cy="85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속성</a:t>
            </a:r>
            <a:endParaRPr/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ko"/>
              <a:t>Info-Company; default로 의료 분야.</a:t>
            </a:r>
            <a:endParaRPr/>
          </a:p>
        </p:txBody>
      </p:sp>
      <p:pic>
        <p:nvPicPr>
          <p:cNvPr id="111" name="Google Shape;1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3250" y="1664275"/>
            <a:ext cx="4602900" cy="40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1"/>
          <p:cNvPicPr preferRelativeResize="0"/>
          <p:nvPr/>
        </p:nvPicPr>
        <p:blipFill rotWithShape="1">
          <a:blip r:embed="rId4">
            <a:alphaModFix/>
          </a:blip>
          <a:srcRect b="7952" l="0" r="0" t="0"/>
          <a:stretch/>
        </p:blipFill>
        <p:spPr>
          <a:xfrm>
            <a:off x="453250" y="2571750"/>
            <a:ext cx="5921324" cy="78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