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1"/>
  </p:normalViewPr>
  <p:slideViewPr>
    <p:cSldViewPr snapToGrid="0" snapToObjects="1" showGuides="1">
      <p:cViewPr varScale="1">
        <p:scale>
          <a:sx n="90" d="100"/>
          <a:sy n="90" d="100"/>
        </p:scale>
        <p:origin x="232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3AE42-F1BD-9843-A54F-7668683B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500" b="1" u="sng" dirty="0"/>
              <a:t>실습 </a:t>
            </a:r>
            <a:r>
              <a:rPr lang="en-US" altLang="ko-KR" sz="3500" b="1" u="sng" dirty="0"/>
              <a:t>#3(</a:t>
            </a:r>
            <a:r>
              <a:rPr lang="en" altLang="ko-Kore-KR" sz="3500" b="1" u="sng" dirty="0"/>
              <a:t>b). XML </a:t>
            </a:r>
            <a:r>
              <a:rPr lang="ko-KR" altLang="en-US" sz="3500" b="1" u="sng" dirty="0"/>
              <a:t>문서 구조 통일하기</a:t>
            </a:r>
            <a:endParaRPr kumimoji="1" lang="ko-Kore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2F9A3-D17D-1445-BF2B-2D51B18AD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ko-Kore-KR" dirty="0"/>
              <a:t>5</a:t>
            </a:r>
            <a:r>
              <a:rPr kumimoji="1" lang="ko-KR" altLang="en-US" dirty="0"/>
              <a:t>조</a:t>
            </a:r>
            <a:endParaRPr kumimoji="1" lang="en-US" altLang="ko-KR" dirty="0"/>
          </a:p>
          <a:p>
            <a:r>
              <a:rPr lang="en-US" altLang="ko-KR" dirty="0"/>
              <a:t>1815768     </a:t>
            </a:r>
            <a:r>
              <a:rPr lang="ko-KR" altLang="en-US" dirty="0"/>
              <a:t>김남희</a:t>
            </a:r>
          </a:p>
          <a:p>
            <a:r>
              <a:rPr lang="en-US" altLang="ko-KR" dirty="0"/>
              <a:t>1910896     </a:t>
            </a:r>
            <a:r>
              <a:rPr lang="ko-KR" altLang="en-US" dirty="0" err="1"/>
              <a:t>천옥희</a:t>
            </a:r>
            <a:endParaRPr lang="ko-KR" altLang="en-US" dirty="0"/>
          </a:p>
          <a:p>
            <a:r>
              <a:rPr lang="en-US" altLang="ko-KR" dirty="0"/>
              <a:t>1715940     </a:t>
            </a:r>
            <a:r>
              <a:rPr lang="ko-KR" altLang="en-US" dirty="0" err="1"/>
              <a:t>송예나</a:t>
            </a:r>
            <a:endParaRPr lang="ko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240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CB47-E7C7-2442-8299-D54F026F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kumimoji="1" lang="ko-KR" altLang="en-US" dirty="0" err="1"/>
              <a:t>트리구조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5AFD68-DC0F-3947-A9E3-FB4A4DBCBD5F}"/>
              </a:ext>
            </a:extLst>
          </p:cNvPr>
          <p:cNvSpPr/>
          <p:nvPr/>
        </p:nvSpPr>
        <p:spPr>
          <a:xfrm>
            <a:off x="5318166" y="1947553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763149-4DE5-5849-86B6-5021A45B3A4E}"/>
              </a:ext>
            </a:extLst>
          </p:cNvPr>
          <p:cNvSpPr/>
          <p:nvPr/>
        </p:nvSpPr>
        <p:spPr>
          <a:xfrm>
            <a:off x="5318166" y="2706386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news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8A152-9FD3-AC49-9D04-998F68AD2DA5}"/>
              </a:ext>
            </a:extLst>
          </p:cNvPr>
          <p:cNvSpPr/>
          <p:nvPr/>
        </p:nvSpPr>
        <p:spPr>
          <a:xfrm>
            <a:off x="423553" y="3758141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D88F16-2FB4-C74B-842C-07CC0E160F03}"/>
              </a:ext>
            </a:extLst>
          </p:cNvPr>
          <p:cNvSpPr/>
          <p:nvPr/>
        </p:nvSpPr>
        <p:spPr>
          <a:xfrm>
            <a:off x="2834244" y="3761310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AA078B-0677-8448-AC43-A8BBB08BAB14}"/>
              </a:ext>
            </a:extLst>
          </p:cNvPr>
          <p:cNvSpPr/>
          <p:nvPr/>
        </p:nvSpPr>
        <p:spPr>
          <a:xfrm>
            <a:off x="5318166" y="3758141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copyright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581C-1E50-DD43-8A34-DC6268B64BFF}"/>
              </a:ext>
            </a:extLst>
          </p:cNvPr>
          <p:cNvSpPr/>
          <p:nvPr/>
        </p:nvSpPr>
        <p:spPr>
          <a:xfrm>
            <a:off x="7802088" y="3758141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uploadTime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78DDAB-F5B4-8F4D-AE8A-5CF1D0F1FA07}"/>
              </a:ext>
            </a:extLst>
          </p:cNvPr>
          <p:cNvSpPr/>
          <p:nvPr/>
        </p:nvSpPr>
        <p:spPr>
          <a:xfrm>
            <a:off x="10218717" y="3758141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writer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BC5E1B-E1A5-614E-ADEC-7AF206CCED1F}"/>
              </a:ext>
            </a:extLst>
          </p:cNvPr>
          <p:cNvSpPr/>
          <p:nvPr/>
        </p:nvSpPr>
        <p:spPr>
          <a:xfrm>
            <a:off x="10097431" y="4551807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215E2D-5946-5C44-9520-37E0CB1335CF}"/>
              </a:ext>
            </a:extLst>
          </p:cNvPr>
          <p:cNvSpPr/>
          <p:nvPr/>
        </p:nvSpPr>
        <p:spPr>
          <a:xfrm>
            <a:off x="11194472" y="4551807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email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76F625-C4EA-CB48-9DE6-01FA79CA9CDC}"/>
              </a:ext>
            </a:extLst>
          </p:cNvPr>
          <p:cNvSpPr/>
          <p:nvPr/>
        </p:nvSpPr>
        <p:spPr>
          <a:xfrm>
            <a:off x="9530383" y="5344676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lname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DB5D63-2D16-614E-A9A8-CCF9365F3FB0}"/>
              </a:ext>
            </a:extLst>
          </p:cNvPr>
          <p:cNvSpPr/>
          <p:nvPr/>
        </p:nvSpPr>
        <p:spPr>
          <a:xfrm>
            <a:off x="10666020" y="5345473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fname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64005F-BB5A-0143-91B2-40F8947BEB32}"/>
              </a:ext>
            </a:extLst>
          </p:cNvPr>
          <p:cNvSpPr/>
          <p:nvPr/>
        </p:nvSpPr>
        <p:spPr>
          <a:xfrm>
            <a:off x="5318166" y="4682434"/>
            <a:ext cx="1555668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publisher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4FF4D-32AA-244C-9D2B-D5F227990CA2}"/>
              </a:ext>
            </a:extLst>
          </p:cNvPr>
          <p:cNvSpPr/>
          <p:nvPr/>
        </p:nvSpPr>
        <p:spPr>
          <a:xfrm>
            <a:off x="7624671" y="4590990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name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72E7B7-88FE-9546-80CF-8BB3A16762AD}"/>
              </a:ext>
            </a:extLst>
          </p:cNvPr>
          <p:cNvSpPr/>
          <p:nvPr/>
        </p:nvSpPr>
        <p:spPr>
          <a:xfrm>
            <a:off x="8721712" y="4590990"/>
            <a:ext cx="8609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email</a:t>
            </a:r>
            <a:endParaRPr kumimoji="1" lang="ko-Kore-KR" altLang="en-US" dirty="0"/>
          </a:p>
        </p:txBody>
      </p:sp>
      <p:sp>
        <p:nvSpPr>
          <p:cNvPr id="19" name="준비 18">
            <a:extLst>
              <a:ext uri="{FF2B5EF4-FFF2-40B4-BE49-F238E27FC236}">
                <a16:creationId xmlns:a16="http://schemas.microsoft.com/office/drawing/2014/main" id="{6C355A52-24F4-DF4C-8E5D-3540A613E26A}"/>
              </a:ext>
            </a:extLst>
          </p:cNvPr>
          <p:cNvSpPr/>
          <p:nvPr/>
        </p:nvSpPr>
        <p:spPr>
          <a:xfrm>
            <a:off x="350322" y="4682434"/>
            <a:ext cx="1702130" cy="54626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B64D433-5C50-7147-8356-5039548078A7}"/>
              </a:ext>
            </a:extLst>
          </p:cNvPr>
          <p:cNvCxnSpPr>
            <a:stCxn id="6" idx="0"/>
            <a:endCxn id="10" idx="0"/>
          </p:cNvCxnSpPr>
          <p:nvPr/>
        </p:nvCxnSpPr>
        <p:spPr>
          <a:xfrm rot="5400000" flipH="1" flipV="1">
            <a:off x="6098969" y="-1139441"/>
            <a:ext cx="12700" cy="97951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CB47-E7C7-2442-8299-D54F026F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뉴스 요약 목록 파일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40D4C3-79BB-EE42-A03B-0071CD1C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06" y="3116969"/>
            <a:ext cx="4813300" cy="25908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C4E8A4-E2BA-E749-A2ED-908F5F96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73" y="3116969"/>
            <a:ext cx="3797300" cy="271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27C315-37C1-ED47-BAA1-1C4C63964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8" y="2972308"/>
            <a:ext cx="3314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9BD108-FF87-1D4F-A455-728BFDC2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65200"/>
            <a:ext cx="4572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1AD91E-43EC-E645-8A81-35F68B47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895350"/>
            <a:ext cx="7023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9D6CC9-2444-0D40-A65E-F700AC05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9550"/>
            <a:ext cx="8686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10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20</TotalTime>
  <Words>37</Words>
  <Application>Microsoft Macintosh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소포</vt:lpstr>
      <vt:lpstr>실습 #3(b). XML 문서 구조 통일하기</vt:lpstr>
      <vt:lpstr>트리구조</vt:lpstr>
      <vt:lpstr>뉴스 요약 목록 파일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#3(b). XML 문서 구조 통일하기</dc:title>
  <dc:creator>Songyena</dc:creator>
  <cp:lastModifiedBy>Songyena</cp:lastModifiedBy>
  <cp:revision>2</cp:revision>
  <dcterms:created xsi:type="dcterms:W3CDTF">2021-10-13T04:59:20Z</dcterms:created>
  <dcterms:modified xsi:type="dcterms:W3CDTF">2021-10-13T05:20:00Z</dcterms:modified>
</cp:coreProperties>
</file>