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7118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66CCFF"/>
    <a:srgbClr val="945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24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387" y="1767462"/>
            <a:ext cx="4855051" cy="3759917"/>
          </a:xfrm>
        </p:spPr>
        <p:txBody>
          <a:bodyPr anchor="b"/>
          <a:lstStyle>
            <a:lvl1pPr algn="ctr">
              <a:defRPr sz="374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978" y="5672376"/>
            <a:ext cx="4283869" cy="2607442"/>
          </a:xfrm>
        </p:spPr>
        <p:txBody>
          <a:bodyPr/>
          <a:lstStyle>
            <a:lvl1pPr marL="0" indent="0" algn="ctr">
              <a:buNone/>
              <a:defRPr sz="1499"/>
            </a:lvl1pPr>
            <a:lvl2pPr marL="285613" indent="0" algn="ctr">
              <a:buNone/>
              <a:defRPr sz="1249"/>
            </a:lvl2pPr>
            <a:lvl3pPr marL="571226" indent="0" algn="ctr">
              <a:buNone/>
              <a:defRPr sz="1124"/>
            </a:lvl3pPr>
            <a:lvl4pPr marL="856839" indent="0" algn="ctr">
              <a:buNone/>
              <a:defRPr sz="1000"/>
            </a:lvl4pPr>
            <a:lvl5pPr marL="1142451" indent="0" algn="ctr">
              <a:buNone/>
              <a:defRPr sz="1000"/>
            </a:lvl5pPr>
            <a:lvl6pPr marL="1428064" indent="0" algn="ctr">
              <a:buNone/>
              <a:defRPr sz="1000"/>
            </a:lvl6pPr>
            <a:lvl7pPr marL="1713677" indent="0" algn="ctr">
              <a:buNone/>
              <a:defRPr sz="1000"/>
            </a:lvl7pPr>
            <a:lvl8pPr marL="1999290" indent="0" algn="ctr">
              <a:buNone/>
              <a:defRPr sz="1000"/>
            </a:lvl8pPr>
            <a:lvl9pPr marL="2284903" indent="0" algn="ctr">
              <a:buNone/>
              <a:defRPr sz="1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3C00-6B3B-4536-87C2-837BA3867EBA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D9AD-EC31-4A4A-ACC7-88C6C232D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13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3C00-6B3B-4536-87C2-837BA3867EBA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D9AD-EC31-4A4A-ACC7-88C6C232D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01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7525" y="574987"/>
            <a:ext cx="1231612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688" y="574987"/>
            <a:ext cx="3623439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3C00-6B3B-4536-87C2-837BA3867EBA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D9AD-EC31-4A4A-ACC7-88C6C232D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5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3C00-6B3B-4536-87C2-837BA3867EBA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D9AD-EC31-4A4A-ACC7-88C6C232D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713" y="2692444"/>
            <a:ext cx="4926449" cy="4492401"/>
          </a:xfrm>
        </p:spPr>
        <p:txBody>
          <a:bodyPr anchor="b"/>
          <a:lstStyle>
            <a:lvl1pPr>
              <a:defRPr sz="374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713" y="7227345"/>
            <a:ext cx="4926449" cy="2362447"/>
          </a:xfrm>
        </p:spPr>
        <p:txBody>
          <a:bodyPr/>
          <a:lstStyle>
            <a:lvl1pPr marL="0" indent="0">
              <a:buNone/>
              <a:defRPr sz="1499">
                <a:solidFill>
                  <a:schemeClr val="tx1"/>
                </a:solidFill>
              </a:defRPr>
            </a:lvl1pPr>
            <a:lvl2pPr marL="285613" indent="0">
              <a:buNone/>
              <a:defRPr sz="1249">
                <a:solidFill>
                  <a:schemeClr val="tx1">
                    <a:tint val="75000"/>
                  </a:schemeClr>
                </a:solidFill>
              </a:defRPr>
            </a:lvl2pPr>
            <a:lvl3pPr marL="571226" indent="0">
              <a:buNone/>
              <a:defRPr sz="1124">
                <a:solidFill>
                  <a:schemeClr val="tx1">
                    <a:tint val="75000"/>
                  </a:schemeClr>
                </a:solidFill>
              </a:defRPr>
            </a:lvl3pPr>
            <a:lvl4pPr marL="85683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24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06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36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199929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490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3C00-6B3B-4536-87C2-837BA3867EBA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D9AD-EC31-4A4A-ACC7-88C6C232D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95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688" y="2874937"/>
            <a:ext cx="2427526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1611" y="2874937"/>
            <a:ext cx="2427526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3C00-6B3B-4536-87C2-837BA3867EBA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D9AD-EC31-4A4A-ACC7-88C6C232D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8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432" y="574990"/>
            <a:ext cx="4926449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433" y="2647443"/>
            <a:ext cx="2416369" cy="1297471"/>
          </a:xfrm>
        </p:spPr>
        <p:txBody>
          <a:bodyPr anchor="b"/>
          <a:lstStyle>
            <a:lvl1pPr marL="0" indent="0">
              <a:buNone/>
              <a:defRPr sz="1499" b="1"/>
            </a:lvl1pPr>
            <a:lvl2pPr marL="285613" indent="0">
              <a:buNone/>
              <a:defRPr sz="1249" b="1"/>
            </a:lvl2pPr>
            <a:lvl3pPr marL="571226" indent="0">
              <a:buNone/>
              <a:defRPr sz="1124" b="1"/>
            </a:lvl3pPr>
            <a:lvl4pPr marL="856839" indent="0">
              <a:buNone/>
              <a:defRPr sz="1000" b="1"/>
            </a:lvl4pPr>
            <a:lvl5pPr marL="1142451" indent="0">
              <a:buNone/>
              <a:defRPr sz="1000" b="1"/>
            </a:lvl5pPr>
            <a:lvl6pPr marL="1428064" indent="0">
              <a:buNone/>
              <a:defRPr sz="1000" b="1"/>
            </a:lvl6pPr>
            <a:lvl7pPr marL="1713677" indent="0">
              <a:buNone/>
              <a:defRPr sz="1000" b="1"/>
            </a:lvl7pPr>
            <a:lvl8pPr marL="1999290" indent="0">
              <a:buNone/>
              <a:defRPr sz="1000" b="1"/>
            </a:lvl8pPr>
            <a:lvl9pPr marL="2284903" indent="0">
              <a:buNone/>
              <a:defRPr sz="10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33" y="3944914"/>
            <a:ext cx="2416369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1612" y="2647443"/>
            <a:ext cx="2428270" cy="1297471"/>
          </a:xfrm>
        </p:spPr>
        <p:txBody>
          <a:bodyPr anchor="b"/>
          <a:lstStyle>
            <a:lvl1pPr marL="0" indent="0">
              <a:buNone/>
              <a:defRPr sz="1499" b="1"/>
            </a:lvl1pPr>
            <a:lvl2pPr marL="285613" indent="0">
              <a:buNone/>
              <a:defRPr sz="1249" b="1"/>
            </a:lvl2pPr>
            <a:lvl3pPr marL="571226" indent="0">
              <a:buNone/>
              <a:defRPr sz="1124" b="1"/>
            </a:lvl3pPr>
            <a:lvl4pPr marL="856839" indent="0">
              <a:buNone/>
              <a:defRPr sz="1000" b="1"/>
            </a:lvl4pPr>
            <a:lvl5pPr marL="1142451" indent="0">
              <a:buNone/>
              <a:defRPr sz="1000" b="1"/>
            </a:lvl5pPr>
            <a:lvl6pPr marL="1428064" indent="0">
              <a:buNone/>
              <a:defRPr sz="1000" b="1"/>
            </a:lvl6pPr>
            <a:lvl7pPr marL="1713677" indent="0">
              <a:buNone/>
              <a:defRPr sz="1000" b="1"/>
            </a:lvl7pPr>
            <a:lvl8pPr marL="1999290" indent="0">
              <a:buNone/>
              <a:defRPr sz="1000" b="1"/>
            </a:lvl8pPr>
            <a:lvl9pPr marL="2284903" indent="0">
              <a:buNone/>
              <a:defRPr sz="10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1612" y="3944914"/>
            <a:ext cx="2428270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3C00-6B3B-4536-87C2-837BA3867EBA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D9AD-EC31-4A4A-ACC7-88C6C232D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3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3C00-6B3B-4536-87C2-837BA3867EBA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D9AD-EC31-4A4A-ACC7-88C6C232D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80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3C00-6B3B-4536-87C2-837BA3867EBA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D9AD-EC31-4A4A-ACC7-88C6C232D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91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432" y="719984"/>
            <a:ext cx="1842212" cy="2519945"/>
          </a:xfrm>
        </p:spPr>
        <p:txBody>
          <a:bodyPr anchor="b"/>
          <a:lstStyle>
            <a:lvl1pPr>
              <a:defRPr sz="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270" y="1554968"/>
            <a:ext cx="2891611" cy="7674832"/>
          </a:xfrm>
        </p:spPr>
        <p:txBody>
          <a:bodyPr/>
          <a:lstStyle>
            <a:lvl1pPr>
              <a:defRPr sz="1999"/>
            </a:lvl1pPr>
            <a:lvl2pPr>
              <a:defRPr sz="1749"/>
            </a:lvl2pPr>
            <a:lvl3pPr>
              <a:defRPr sz="1499"/>
            </a:lvl3pPr>
            <a:lvl4pPr>
              <a:defRPr sz="1249"/>
            </a:lvl4pPr>
            <a:lvl5pPr>
              <a:defRPr sz="1249"/>
            </a:lvl5pPr>
            <a:lvl6pPr>
              <a:defRPr sz="1249"/>
            </a:lvl6pPr>
            <a:lvl7pPr>
              <a:defRPr sz="1249"/>
            </a:lvl7pPr>
            <a:lvl8pPr>
              <a:defRPr sz="1249"/>
            </a:lvl8pPr>
            <a:lvl9pPr>
              <a:defRPr sz="124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432" y="3239929"/>
            <a:ext cx="1842212" cy="6002369"/>
          </a:xfrm>
        </p:spPr>
        <p:txBody>
          <a:bodyPr/>
          <a:lstStyle>
            <a:lvl1pPr marL="0" indent="0">
              <a:buNone/>
              <a:defRPr sz="1000"/>
            </a:lvl1pPr>
            <a:lvl2pPr marL="285613" indent="0">
              <a:buNone/>
              <a:defRPr sz="875"/>
            </a:lvl2pPr>
            <a:lvl3pPr marL="571226" indent="0">
              <a:buNone/>
              <a:defRPr sz="750"/>
            </a:lvl3pPr>
            <a:lvl4pPr marL="856839" indent="0">
              <a:buNone/>
              <a:defRPr sz="625"/>
            </a:lvl4pPr>
            <a:lvl5pPr marL="1142451" indent="0">
              <a:buNone/>
              <a:defRPr sz="625"/>
            </a:lvl5pPr>
            <a:lvl6pPr marL="1428064" indent="0">
              <a:buNone/>
              <a:defRPr sz="625"/>
            </a:lvl6pPr>
            <a:lvl7pPr marL="1713677" indent="0">
              <a:buNone/>
              <a:defRPr sz="625"/>
            </a:lvl7pPr>
            <a:lvl8pPr marL="1999290" indent="0">
              <a:buNone/>
              <a:defRPr sz="625"/>
            </a:lvl8pPr>
            <a:lvl9pPr marL="2284903" indent="0">
              <a:buNone/>
              <a:defRPr sz="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3C00-6B3B-4536-87C2-837BA3867EBA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D9AD-EC31-4A4A-ACC7-88C6C232D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84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432" y="719984"/>
            <a:ext cx="1842212" cy="2519945"/>
          </a:xfrm>
        </p:spPr>
        <p:txBody>
          <a:bodyPr anchor="b"/>
          <a:lstStyle>
            <a:lvl1pPr>
              <a:defRPr sz="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8270" y="1554968"/>
            <a:ext cx="2891611" cy="7674832"/>
          </a:xfrm>
        </p:spPr>
        <p:txBody>
          <a:bodyPr anchor="t"/>
          <a:lstStyle>
            <a:lvl1pPr marL="0" indent="0">
              <a:buNone/>
              <a:defRPr sz="1999"/>
            </a:lvl1pPr>
            <a:lvl2pPr marL="285613" indent="0">
              <a:buNone/>
              <a:defRPr sz="1749"/>
            </a:lvl2pPr>
            <a:lvl3pPr marL="571226" indent="0">
              <a:buNone/>
              <a:defRPr sz="1499"/>
            </a:lvl3pPr>
            <a:lvl4pPr marL="856839" indent="0">
              <a:buNone/>
              <a:defRPr sz="1249"/>
            </a:lvl4pPr>
            <a:lvl5pPr marL="1142451" indent="0">
              <a:buNone/>
              <a:defRPr sz="1249"/>
            </a:lvl5pPr>
            <a:lvl6pPr marL="1428064" indent="0">
              <a:buNone/>
              <a:defRPr sz="1249"/>
            </a:lvl6pPr>
            <a:lvl7pPr marL="1713677" indent="0">
              <a:buNone/>
              <a:defRPr sz="1249"/>
            </a:lvl7pPr>
            <a:lvl8pPr marL="1999290" indent="0">
              <a:buNone/>
              <a:defRPr sz="1249"/>
            </a:lvl8pPr>
            <a:lvl9pPr marL="2284903" indent="0">
              <a:buNone/>
              <a:defRPr sz="124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432" y="3239929"/>
            <a:ext cx="1842212" cy="6002369"/>
          </a:xfrm>
        </p:spPr>
        <p:txBody>
          <a:bodyPr/>
          <a:lstStyle>
            <a:lvl1pPr marL="0" indent="0">
              <a:buNone/>
              <a:defRPr sz="1000"/>
            </a:lvl1pPr>
            <a:lvl2pPr marL="285613" indent="0">
              <a:buNone/>
              <a:defRPr sz="875"/>
            </a:lvl2pPr>
            <a:lvl3pPr marL="571226" indent="0">
              <a:buNone/>
              <a:defRPr sz="750"/>
            </a:lvl3pPr>
            <a:lvl4pPr marL="856839" indent="0">
              <a:buNone/>
              <a:defRPr sz="625"/>
            </a:lvl4pPr>
            <a:lvl5pPr marL="1142451" indent="0">
              <a:buNone/>
              <a:defRPr sz="625"/>
            </a:lvl5pPr>
            <a:lvl6pPr marL="1428064" indent="0">
              <a:buNone/>
              <a:defRPr sz="625"/>
            </a:lvl6pPr>
            <a:lvl7pPr marL="1713677" indent="0">
              <a:buNone/>
              <a:defRPr sz="625"/>
            </a:lvl7pPr>
            <a:lvl8pPr marL="1999290" indent="0">
              <a:buNone/>
              <a:defRPr sz="625"/>
            </a:lvl8pPr>
            <a:lvl9pPr marL="2284903" indent="0">
              <a:buNone/>
              <a:defRPr sz="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3C00-6B3B-4536-87C2-837BA3867EBA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D9AD-EC31-4A4A-ACC7-88C6C232D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99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688" y="574990"/>
            <a:ext cx="4926449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688" y="2874937"/>
            <a:ext cx="4926449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688" y="10009783"/>
            <a:ext cx="128516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13C00-6B3B-4536-87C2-837BA3867EBA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042" y="10009783"/>
            <a:ext cx="192774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3976" y="10009783"/>
            <a:ext cx="128516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1D9AD-EC31-4A4A-ACC7-88C6C232D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37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1226" rtl="0" eaLnBrk="1" latinLnBrk="1" hangingPunct="1">
        <a:lnSpc>
          <a:spcPct val="90000"/>
        </a:lnSpc>
        <a:spcBef>
          <a:spcPct val="0"/>
        </a:spcBef>
        <a:buNone/>
        <a:defRPr sz="27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06" indent="-142806" algn="l" defTabSz="571226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1pPr>
      <a:lvl2pPr marL="428419" indent="-142806" algn="l" defTabSz="571226" rtl="0" eaLnBrk="1" latinLnBrk="1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2pPr>
      <a:lvl3pPr marL="714032" indent="-142806" algn="l" defTabSz="571226" rtl="0" eaLnBrk="1" latinLnBrk="1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249" kern="1200">
          <a:solidFill>
            <a:schemeClr val="tx1"/>
          </a:solidFill>
          <a:latin typeface="+mn-lt"/>
          <a:ea typeface="+mn-ea"/>
          <a:cs typeface="+mn-cs"/>
        </a:defRPr>
      </a:lvl3pPr>
      <a:lvl4pPr marL="999645" indent="-142806" algn="l" defTabSz="571226" rtl="0" eaLnBrk="1" latinLnBrk="1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4" kern="1200">
          <a:solidFill>
            <a:schemeClr val="tx1"/>
          </a:solidFill>
          <a:latin typeface="+mn-lt"/>
          <a:ea typeface="+mn-ea"/>
          <a:cs typeface="+mn-cs"/>
        </a:defRPr>
      </a:lvl4pPr>
      <a:lvl5pPr marL="1285258" indent="-142806" algn="l" defTabSz="571226" rtl="0" eaLnBrk="1" latinLnBrk="1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4" kern="1200">
          <a:solidFill>
            <a:schemeClr val="tx1"/>
          </a:solidFill>
          <a:latin typeface="+mn-lt"/>
          <a:ea typeface="+mn-ea"/>
          <a:cs typeface="+mn-cs"/>
        </a:defRPr>
      </a:lvl5pPr>
      <a:lvl6pPr marL="1570871" indent="-142806" algn="l" defTabSz="571226" rtl="0" eaLnBrk="1" latinLnBrk="1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4" kern="1200">
          <a:solidFill>
            <a:schemeClr val="tx1"/>
          </a:solidFill>
          <a:latin typeface="+mn-lt"/>
          <a:ea typeface="+mn-ea"/>
          <a:cs typeface="+mn-cs"/>
        </a:defRPr>
      </a:lvl6pPr>
      <a:lvl7pPr marL="1856483" indent="-142806" algn="l" defTabSz="571226" rtl="0" eaLnBrk="1" latinLnBrk="1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4" kern="1200">
          <a:solidFill>
            <a:schemeClr val="tx1"/>
          </a:solidFill>
          <a:latin typeface="+mn-lt"/>
          <a:ea typeface="+mn-ea"/>
          <a:cs typeface="+mn-cs"/>
        </a:defRPr>
      </a:lvl7pPr>
      <a:lvl8pPr marL="2142096" indent="-142806" algn="l" defTabSz="571226" rtl="0" eaLnBrk="1" latinLnBrk="1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4" kern="1200">
          <a:solidFill>
            <a:schemeClr val="tx1"/>
          </a:solidFill>
          <a:latin typeface="+mn-lt"/>
          <a:ea typeface="+mn-ea"/>
          <a:cs typeface="+mn-cs"/>
        </a:defRPr>
      </a:lvl8pPr>
      <a:lvl9pPr marL="2427709" indent="-142806" algn="l" defTabSz="571226" rtl="0" eaLnBrk="1" latinLnBrk="1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226" rtl="0" eaLnBrk="1" latinLnBrk="1" hangingPunct="1">
        <a:defRPr sz="1124" kern="1200">
          <a:solidFill>
            <a:schemeClr val="tx1"/>
          </a:solidFill>
          <a:latin typeface="+mn-lt"/>
          <a:ea typeface="+mn-ea"/>
          <a:cs typeface="+mn-cs"/>
        </a:defRPr>
      </a:lvl1pPr>
      <a:lvl2pPr marL="285613" algn="l" defTabSz="571226" rtl="0" eaLnBrk="1" latinLnBrk="1" hangingPunct="1">
        <a:defRPr sz="1124" kern="1200">
          <a:solidFill>
            <a:schemeClr val="tx1"/>
          </a:solidFill>
          <a:latin typeface="+mn-lt"/>
          <a:ea typeface="+mn-ea"/>
          <a:cs typeface="+mn-cs"/>
        </a:defRPr>
      </a:lvl2pPr>
      <a:lvl3pPr marL="571226" algn="l" defTabSz="571226" rtl="0" eaLnBrk="1" latinLnBrk="1" hangingPunct="1">
        <a:defRPr sz="1124" kern="1200">
          <a:solidFill>
            <a:schemeClr val="tx1"/>
          </a:solidFill>
          <a:latin typeface="+mn-lt"/>
          <a:ea typeface="+mn-ea"/>
          <a:cs typeface="+mn-cs"/>
        </a:defRPr>
      </a:lvl3pPr>
      <a:lvl4pPr marL="856839" algn="l" defTabSz="571226" rtl="0" eaLnBrk="1" latinLnBrk="1" hangingPunct="1">
        <a:defRPr sz="1124" kern="1200">
          <a:solidFill>
            <a:schemeClr val="tx1"/>
          </a:solidFill>
          <a:latin typeface="+mn-lt"/>
          <a:ea typeface="+mn-ea"/>
          <a:cs typeface="+mn-cs"/>
        </a:defRPr>
      </a:lvl4pPr>
      <a:lvl5pPr marL="1142451" algn="l" defTabSz="571226" rtl="0" eaLnBrk="1" latinLnBrk="1" hangingPunct="1">
        <a:defRPr sz="1124" kern="1200">
          <a:solidFill>
            <a:schemeClr val="tx1"/>
          </a:solidFill>
          <a:latin typeface="+mn-lt"/>
          <a:ea typeface="+mn-ea"/>
          <a:cs typeface="+mn-cs"/>
        </a:defRPr>
      </a:lvl5pPr>
      <a:lvl6pPr marL="1428064" algn="l" defTabSz="571226" rtl="0" eaLnBrk="1" latinLnBrk="1" hangingPunct="1">
        <a:defRPr sz="1124" kern="1200">
          <a:solidFill>
            <a:schemeClr val="tx1"/>
          </a:solidFill>
          <a:latin typeface="+mn-lt"/>
          <a:ea typeface="+mn-ea"/>
          <a:cs typeface="+mn-cs"/>
        </a:defRPr>
      </a:lvl6pPr>
      <a:lvl7pPr marL="1713677" algn="l" defTabSz="571226" rtl="0" eaLnBrk="1" latinLnBrk="1" hangingPunct="1">
        <a:defRPr sz="1124" kern="1200">
          <a:solidFill>
            <a:schemeClr val="tx1"/>
          </a:solidFill>
          <a:latin typeface="+mn-lt"/>
          <a:ea typeface="+mn-ea"/>
          <a:cs typeface="+mn-cs"/>
        </a:defRPr>
      </a:lvl7pPr>
      <a:lvl8pPr marL="1999290" algn="l" defTabSz="571226" rtl="0" eaLnBrk="1" latinLnBrk="1" hangingPunct="1">
        <a:defRPr sz="1124" kern="1200">
          <a:solidFill>
            <a:schemeClr val="tx1"/>
          </a:solidFill>
          <a:latin typeface="+mn-lt"/>
          <a:ea typeface="+mn-ea"/>
          <a:cs typeface="+mn-cs"/>
        </a:defRPr>
      </a:lvl8pPr>
      <a:lvl9pPr marL="2284903" algn="l" defTabSz="571226" rtl="0" eaLnBrk="1" latinLnBrk="1" hangingPunct="1">
        <a:defRPr sz="11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셔츠이(가) 표시된 사진&#10;&#10;자동 생성된 설명">
            <a:extLst>
              <a:ext uri="{FF2B5EF4-FFF2-40B4-BE49-F238E27FC236}">
                <a16:creationId xmlns:a16="http://schemas.microsoft.com/office/drawing/2014/main" id="{97970859-7296-4BCC-96F1-0B86DA2BF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821" y="1999149"/>
            <a:ext cx="6801465" cy="6801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5C6191-C669-4FD3-AA09-3598723B600D}"/>
              </a:ext>
            </a:extLst>
          </p:cNvPr>
          <p:cNvSpPr txBox="1"/>
          <p:nvPr/>
        </p:nvSpPr>
        <p:spPr>
          <a:xfrm>
            <a:off x="1364389" y="1223779"/>
            <a:ext cx="29830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6000" dirty="0">
                <a:solidFill>
                  <a:srgbClr val="66CC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46D19-DA31-4CD2-85B6-E51078289530}"/>
              </a:ext>
            </a:extLst>
          </p:cNvPr>
          <p:cNvSpPr txBox="1"/>
          <p:nvPr/>
        </p:nvSpPr>
        <p:spPr>
          <a:xfrm>
            <a:off x="1364388" y="8560321"/>
            <a:ext cx="29830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err="1">
                <a:solidFill>
                  <a:srgbClr val="CC66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세모금</a:t>
            </a:r>
            <a:endParaRPr lang="en-US" altLang="ko-KR" sz="6000" dirty="0">
              <a:solidFill>
                <a:srgbClr val="CC66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CC66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세상의 모든 금손</a:t>
            </a:r>
          </a:p>
        </p:txBody>
      </p:sp>
    </p:spTree>
    <p:extLst>
      <p:ext uri="{BB962C8B-B14F-4D97-AF65-F5344CB8AC3E}">
        <p14:creationId xmlns:p14="http://schemas.microsoft.com/office/powerpoint/2010/main" val="310366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5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 ExtraBold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지윤</dc:creator>
  <cp:lastModifiedBy>김 지윤</cp:lastModifiedBy>
  <cp:revision>2</cp:revision>
  <dcterms:created xsi:type="dcterms:W3CDTF">2020-05-30T05:23:22Z</dcterms:created>
  <dcterms:modified xsi:type="dcterms:W3CDTF">2020-05-30T05:44:40Z</dcterms:modified>
</cp:coreProperties>
</file>